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3"/>
  </p:notesMasterIdLst>
  <p:sldIdLst>
    <p:sldId id="256" r:id="rId2"/>
    <p:sldId id="293" r:id="rId3"/>
    <p:sldId id="334" r:id="rId4"/>
    <p:sldId id="266" r:id="rId5"/>
    <p:sldId id="267" r:id="rId6"/>
    <p:sldId id="268" r:id="rId7"/>
    <p:sldId id="269" r:id="rId8"/>
    <p:sldId id="294" r:id="rId9"/>
    <p:sldId id="272" r:id="rId10"/>
    <p:sldId id="309" r:id="rId11"/>
    <p:sldId id="308" r:id="rId12"/>
    <p:sldId id="310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7" r:id="rId24"/>
    <p:sldId id="306" r:id="rId25"/>
    <p:sldId id="305" r:id="rId26"/>
    <p:sldId id="262" r:id="rId27"/>
    <p:sldId id="261" r:id="rId28"/>
    <p:sldId id="311" r:id="rId29"/>
    <p:sldId id="258" r:id="rId30"/>
    <p:sldId id="312" r:id="rId31"/>
    <p:sldId id="313" r:id="rId32"/>
    <p:sldId id="314" r:id="rId33"/>
    <p:sldId id="315" r:id="rId34"/>
    <p:sldId id="316" r:id="rId35"/>
    <p:sldId id="317" r:id="rId36"/>
    <p:sldId id="318" r:id="rId37"/>
    <p:sldId id="319" r:id="rId38"/>
    <p:sldId id="320" r:id="rId39"/>
    <p:sldId id="321" r:id="rId40"/>
    <p:sldId id="322" r:id="rId41"/>
    <p:sldId id="323" r:id="rId42"/>
    <p:sldId id="324" r:id="rId43"/>
    <p:sldId id="325" r:id="rId44"/>
    <p:sldId id="326" r:id="rId45"/>
    <p:sldId id="327" r:id="rId46"/>
    <p:sldId id="328" r:id="rId47"/>
    <p:sldId id="329" r:id="rId48"/>
    <p:sldId id="330" r:id="rId49"/>
    <p:sldId id="331" r:id="rId50"/>
    <p:sldId id="332" r:id="rId51"/>
    <p:sldId id="333" r:id="rId52"/>
  </p:sldIdLst>
  <p:sldSz cx="18288000" cy="10287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" id="{3A363870-F11F-40C1-8869-A1188E701F1B}">
          <p14:sldIdLst>
            <p14:sldId id="256"/>
            <p14:sldId id="293"/>
            <p14:sldId id="334"/>
          </p14:sldIdLst>
        </p14:section>
        <p14:section name="About Us" id="{56A2B944-1DA5-4631-A072-291539EFFF96}">
          <p14:sldIdLst>
            <p14:sldId id="266"/>
            <p14:sldId id="267"/>
            <p14:sldId id="268"/>
            <p14:sldId id="269"/>
            <p14:sldId id="294"/>
            <p14:sldId id="272"/>
          </p14:sldIdLst>
        </p14:section>
        <p14:section name="Team" id="{43760B25-03FE-4C55-B9B8-EF5118205090}">
          <p14:sldIdLst>
            <p14:sldId id="309"/>
            <p14:sldId id="308"/>
            <p14:sldId id="310"/>
          </p14:sldIdLst>
        </p14:section>
        <p14:section name="Services" id="{9EA4A50E-9952-42E4-98A2-E8018167D900}">
          <p14:sldIdLst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  <p14:sldId id="307"/>
            <p14:sldId id="306"/>
            <p14:sldId id="305"/>
            <p14:sldId id="262"/>
            <p14:sldId id="261"/>
            <p14:sldId id="311"/>
            <p14:sldId id="258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324"/>
            <p14:sldId id="325"/>
            <p14:sldId id="326"/>
            <p14:sldId id="327"/>
            <p14:sldId id="328"/>
            <p14:sldId id="329"/>
            <p14:sldId id="330"/>
            <p14:sldId id="331"/>
            <p14:sldId id="332"/>
            <p14:sldId id="333"/>
          </p14:sldIdLst>
        </p14:section>
        <p14:section name="Break Slide" id="{7B085C54-E798-4003-BFD3-437FF304C579}">
          <p14:sldIdLst/>
        </p14:section>
        <p14:section name="Portfolios" id="{0C82D3EE-8F82-4E9C-B20F-DEC0EFCB9AD6}">
          <p14:sldIdLst/>
        </p14:section>
        <p14:section name="Mockup Devices" id="{9443FFE4-24DA-4017-964F-88FFA260E5F4}">
          <p14:sldIdLst/>
        </p14:section>
        <p14:section name="S.W.O.T" id="{B064AA77-993B-4BDD-B4B0-442A90818739}">
          <p14:sldIdLst/>
        </p14:section>
        <p14:section name="Infographic" id="{8B70ACC4-3C77-4321-BB7E-E9E2F208CAE6}">
          <p14:sldIdLst/>
        </p14:section>
        <p14:section name="Pricing Tables" id="{5B1E9B51-79DE-4D33-BBED-E1320A36C3A1}">
          <p14:sldIdLst/>
        </p14:section>
        <p14:section name="Quotes" id="{39BFD7AE-6241-4A21-9E30-657A85E3900E}">
          <p14:sldIdLst/>
        </p14:section>
        <p14:section name="Contact Us" id="{E2B2092F-FA44-489A-AC8C-06327C51D1BF}">
          <p14:sldIdLst/>
        </p14:section>
        <p14:section name="Ending Slide" id="{26E59EB7-B8FB-4805-B977-503505E1B814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3D060"/>
    <a:srgbClr val="9FFFFF"/>
    <a:srgbClr val="D181FF"/>
    <a:srgbClr val="421C5E"/>
    <a:srgbClr val="FEC274"/>
    <a:srgbClr val="FEC26A"/>
    <a:srgbClr val="DFCAEE"/>
    <a:srgbClr val="7EAD4C"/>
    <a:srgbClr val="AC6C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022" autoAdjust="0"/>
    <p:restoredTop sz="94660"/>
  </p:normalViewPr>
  <p:slideViewPr>
    <p:cSldViewPr snapToGrid="0">
      <p:cViewPr varScale="1">
        <p:scale>
          <a:sx n="55" d="100"/>
          <a:sy n="55" d="100"/>
        </p:scale>
        <p:origin x="4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0E2F81-ABA3-4C3E-83CA-BD42BD2C33F8}" type="datetimeFigureOut">
              <a:rPr lang="en-US" smtClean="0"/>
              <a:t>1/1/2025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D6EC8D-9F2D-4F49-B01B-D0025E541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618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7816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4780502C-A212-56FD-8AF6-3CBCCDA2BAA4}"/>
              </a:ext>
            </a:extLst>
          </p:cNvPr>
          <p:cNvSpPr/>
          <p:nvPr userDrawn="1"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5342F59A-9920-AF80-E2D5-2E774DC04C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9160" y="9298374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fld id="{548DC41A-E892-4CAF-B53C-4BCD571507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659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4780502C-A212-56FD-8AF6-3CBCCDA2BAA4}"/>
              </a:ext>
            </a:extLst>
          </p:cNvPr>
          <p:cNvSpPr/>
          <p:nvPr userDrawn="1"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0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5342F59A-9920-AF80-E2D5-2E774DC04C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9160" y="9298374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fld id="{548DC41A-E892-4CAF-B53C-4BCD571507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Graphic 5">
            <a:extLst>
              <a:ext uri="{FF2B5EF4-FFF2-40B4-BE49-F238E27FC236}">
                <a16:creationId xmlns:a16="http://schemas.microsoft.com/office/drawing/2014/main" xmlns="" id="{29E108A8-36CA-8A7C-C332-C568BD2C0D65}"/>
              </a:ext>
            </a:extLst>
          </p:cNvPr>
          <p:cNvSpPr/>
          <p:nvPr userDrawn="1"/>
        </p:nvSpPr>
        <p:spPr>
          <a:xfrm>
            <a:off x="9143076" y="698061"/>
            <a:ext cx="8258175" cy="8858250"/>
          </a:xfrm>
          <a:custGeom>
            <a:avLst/>
            <a:gdLst>
              <a:gd name="connsiteX0" fmla="*/ 8258175 w 8258175"/>
              <a:gd name="connsiteY0" fmla="*/ 500825 h 8858250"/>
              <a:gd name="connsiteX1" fmla="*/ 8258175 w 8258175"/>
              <a:gd name="connsiteY1" fmla="*/ 7948613 h 8858250"/>
              <a:gd name="connsiteX2" fmla="*/ 8053579 w 8258175"/>
              <a:gd name="connsiteY2" fmla="*/ 8153400 h 8858250"/>
              <a:gd name="connsiteX3" fmla="*/ 8053388 w 8258175"/>
              <a:gd name="connsiteY3" fmla="*/ 8153400 h 8858250"/>
              <a:gd name="connsiteX4" fmla="*/ 8053388 w 8258175"/>
              <a:gd name="connsiteY4" fmla="*/ 8153400 h 8858250"/>
              <a:gd name="connsiteX5" fmla="*/ 7355015 w 8258175"/>
              <a:gd name="connsiteY5" fmla="*/ 8700802 h 8858250"/>
              <a:gd name="connsiteX6" fmla="*/ 7155847 w 8258175"/>
              <a:gd name="connsiteY6" fmla="*/ 8858250 h 8858250"/>
              <a:gd name="connsiteX7" fmla="*/ 500825 w 8258175"/>
              <a:gd name="connsiteY7" fmla="*/ 8858250 h 8858250"/>
              <a:gd name="connsiteX8" fmla="*/ 0 w 8258175"/>
              <a:gd name="connsiteY8" fmla="*/ 8357426 h 8858250"/>
              <a:gd name="connsiteX9" fmla="*/ 0 w 8258175"/>
              <a:gd name="connsiteY9" fmla="*/ 500825 h 8858250"/>
              <a:gd name="connsiteX10" fmla="*/ 500825 w 8258175"/>
              <a:gd name="connsiteY10" fmla="*/ 0 h 8858250"/>
              <a:gd name="connsiteX11" fmla="*/ 7757351 w 8258175"/>
              <a:gd name="connsiteY11" fmla="*/ 0 h 8858250"/>
              <a:gd name="connsiteX12" fmla="*/ 8258175 w 8258175"/>
              <a:gd name="connsiteY12" fmla="*/ 500825 h 8858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258175" h="8858250">
                <a:moveTo>
                  <a:pt x="8258175" y="500825"/>
                </a:moveTo>
                <a:lnTo>
                  <a:pt x="8258175" y="7948613"/>
                </a:lnTo>
                <a:cubicBezTo>
                  <a:pt x="8258228" y="8061661"/>
                  <a:pt x="8166627" y="8153348"/>
                  <a:pt x="8053579" y="8153400"/>
                </a:cubicBezTo>
                <a:cubicBezTo>
                  <a:pt x="8053515" y="8153400"/>
                  <a:pt x="8053451" y="8153400"/>
                  <a:pt x="8053388" y="8153400"/>
                </a:cubicBezTo>
                <a:lnTo>
                  <a:pt x="8053388" y="8153400"/>
                </a:lnTo>
                <a:cubicBezTo>
                  <a:pt x="7722519" y="8153861"/>
                  <a:pt x="7434495" y="8379621"/>
                  <a:pt x="7355015" y="8700802"/>
                </a:cubicBezTo>
                <a:cubicBezTo>
                  <a:pt x="7332875" y="8792933"/>
                  <a:pt x="7250600" y="8857973"/>
                  <a:pt x="7155847" y="8858250"/>
                </a:cubicBezTo>
                <a:lnTo>
                  <a:pt x="500825" y="8858250"/>
                </a:lnTo>
                <a:cubicBezTo>
                  <a:pt x="224227" y="8858250"/>
                  <a:pt x="0" y="8634023"/>
                  <a:pt x="0" y="8357426"/>
                </a:cubicBezTo>
                <a:lnTo>
                  <a:pt x="0" y="500825"/>
                </a:lnTo>
                <a:cubicBezTo>
                  <a:pt x="0" y="224227"/>
                  <a:pt x="224227" y="0"/>
                  <a:pt x="500825" y="0"/>
                </a:cubicBezTo>
                <a:lnTo>
                  <a:pt x="7757351" y="0"/>
                </a:lnTo>
                <a:cubicBezTo>
                  <a:pt x="8033948" y="0"/>
                  <a:pt x="8258175" y="224227"/>
                  <a:pt x="8258175" y="500825"/>
                </a:cubicBezTo>
                <a:close/>
              </a:path>
            </a:pathLst>
          </a:custGeom>
          <a:gradFill flip="none" rotWithShape="1">
            <a:gsLst>
              <a:gs pos="52000">
                <a:srgbClr val="FEC26A">
                  <a:alpha val="21000"/>
                </a:srgbClr>
              </a:gs>
              <a:gs pos="77000">
                <a:srgbClr val="DFCAEE">
                  <a:alpha val="10000"/>
                </a:srgbClr>
              </a:gs>
              <a:gs pos="32000">
                <a:srgbClr val="DFCAEE">
                  <a:alpha val="10000"/>
                </a:srgbClr>
              </a:gs>
              <a:gs pos="0">
                <a:srgbClr val="D181FF">
                  <a:alpha val="14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25400" cap="rnd">
            <a:gradFill>
              <a:gsLst>
                <a:gs pos="23000">
                  <a:srgbClr val="36184D"/>
                </a:gs>
                <a:gs pos="35000">
                  <a:srgbClr val="5D2884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</a:gsLst>
              <a:lin ang="36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en-US" sz="100">
              <a:solidFill>
                <a:schemeClr val="lt1"/>
              </a:solidFill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9741D0F1-3F08-17BF-4AF9-174CBB1751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726350" y="1297858"/>
            <a:ext cx="7091626" cy="3510116"/>
          </a:xfrm>
          <a:prstGeom prst="roundRect">
            <a:avLst>
              <a:gd name="adj" fmla="val 6696"/>
            </a:avLst>
          </a:pr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171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4780502C-A212-56FD-8AF6-3CBCCDA2BAA4}"/>
              </a:ext>
            </a:extLst>
          </p:cNvPr>
          <p:cNvSpPr/>
          <p:nvPr userDrawn="1"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0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5342F59A-9920-AF80-E2D5-2E774DC04C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9160" y="9298374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fld id="{548DC41A-E892-4CAF-B53C-4BCD571507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xmlns="" id="{8F5EED4E-6AF2-81F5-6CD2-31BE03F3680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86905" y="5594645"/>
            <a:ext cx="1441156" cy="1441156"/>
          </a:xfrm>
          <a:custGeom>
            <a:avLst/>
            <a:gdLst>
              <a:gd name="connsiteX0" fmla="*/ 164004 w 1441156"/>
              <a:gd name="connsiteY0" fmla="*/ 0 h 1441156"/>
              <a:gd name="connsiteX1" fmla="*/ 1277152 w 1441156"/>
              <a:gd name="connsiteY1" fmla="*/ 0 h 1441156"/>
              <a:gd name="connsiteX2" fmla="*/ 1441156 w 1441156"/>
              <a:gd name="connsiteY2" fmla="*/ 164004 h 1441156"/>
              <a:gd name="connsiteX3" fmla="*/ 1441156 w 1441156"/>
              <a:gd name="connsiteY3" fmla="*/ 1277152 h 1441156"/>
              <a:gd name="connsiteX4" fmla="*/ 1277152 w 1441156"/>
              <a:gd name="connsiteY4" fmla="*/ 1441156 h 1441156"/>
              <a:gd name="connsiteX5" fmla="*/ 164004 w 1441156"/>
              <a:gd name="connsiteY5" fmla="*/ 1441156 h 1441156"/>
              <a:gd name="connsiteX6" fmla="*/ 0 w 1441156"/>
              <a:gd name="connsiteY6" fmla="*/ 1277152 h 1441156"/>
              <a:gd name="connsiteX7" fmla="*/ 0 w 1441156"/>
              <a:gd name="connsiteY7" fmla="*/ 164004 h 1441156"/>
              <a:gd name="connsiteX8" fmla="*/ 164004 w 1441156"/>
              <a:gd name="connsiteY8" fmla="*/ 0 h 144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41156" h="1441156">
                <a:moveTo>
                  <a:pt x="164004" y="0"/>
                </a:moveTo>
                <a:lnTo>
                  <a:pt x="1277152" y="0"/>
                </a:lnTo>
                <a:cubicBezTo>
                  <a:pt x="1367729" y="0"/>
                  <a:pt x="1441156" y="73427"/>
                  <a:pt x="1441156" y="164004"/>
                </a:cubicBezTo>
                <a:lnTo>
                  <a:pt x="1441156" y="1277152"/>
                </a:lnTo>
                <a:cubicBezTo>
                  <a:pt x="1441156" y="1367729"/>
                  <a:pt x="1367729" y="1441156"/>
                  <a:pt x="1277152" y="1441156"/>
                </a:cubicBezTo>
                <a:lnTo>
                  <a:pt x="164004" y="1441156"/>
                </a:lnTo>
                <a:cubicBezTo>
                  <a:pt x="73427" y="1441156"/>
                  <a:pt x="0" y="1367729"/>
                  <a:pt x="0" y="1277152"/>
                </a:cubicBezTo>
                <a:lnTo>
                  <a:pt x="0" y="164004"/>
                </a:lnTo>
                <a:cubicBezTo>
                  <a:pt x="0" y="73427"/>
                  <a:pt x="73427" y="0"/>
                  <a:pt x="16400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xmlns="" id="{630A9E75-B5D1-D48F-2D88-8475D935DCA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86905" y="7862025"/>
            <a:ext cx="1441156" cy="1441156"/>
          </a:xfrm>
          <a:custGeom>
            <a:avLst/>
            <a:gdLst>
              <a:gd name="connsiteX0" fmla="*/ 164004 w 1441156"/>
              <a:gd name="connsiteY0" fmla="*/ 0 h 1441156"/>
              <a:gd name="connsiteX1" fmla="*/ 1277152 w 1441156"/>
              <a:gd name="connsiteY1" fmla="*/ 0 h 1441156"/>
              <a:gd name="connsiteX2" fmla="*/ 1441156 w 1441156"/>
              <a:gd name="connsiteY2" fmla="*/ 164004 h 1441156"/>
              <a:gd name="connsiteX3" fmla="*/ 1441156 w 1441156"/>
              <a:gd name="connsiteY3" fmla="*/ 1277152 h 1441156"/>
              <a:gd name="connsiteX4" fmla="*/ 1277152 w 1441156"/>
              <a:gd name="connsiteY4" fmla="*/ 1441156 h 1441156"/>
              <a:gd name="connsiteX5" fmla="*/ 164004 w 1441156"/>
              <a:gd name="connsiteY5" fmla="*/ 1441156 h 1441156"/>
              <a:gd name="connsiteX6" fmla="*/ 0 w 1441156"/>
              <a:gd name="connsiteY6" fmla="*/ 1277152 h 1441156"/>
              <a:gd name="connsiteX7" fmla="*/ 0 w 1441156"/>
              <a:gd name="connsiteY7" fmla="*/ 164004 h 1441156"/>
              <a:gd name="connsiteX8" fmla="*/ 164004 w 1441156"/>
              <a:gd name="connsiteY8" fmla="*/ 0 h 144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41156" h="1441156">
                <a:moveTo>
                  <a:pt x="164004" y="0"/>
                </a:moveTo>
                <a:lnTo>
                  <a:pt x="1277152" y="0"/>
                </a:lnTo>
                <a:cubicBezTo>
                  <a:pt x="1367729" y="0"/>
                  <a:pt x="1441156" y="73427"/>
                  <a:pt x="1441156" y="164004"/>
                </a:cubicBezTo>
                <a:lnTo>
                  <a:pt x="1441156" y="1277152"/>
                </a:lnTo>
                <a:cubicBezTo>
                  <a:pt x="1441156" y="1367729"/>
                  <a:pt x="1367729" y="1441156"/>
                  <a:pt x="1277152" y="1441156"/>
                </a:cubicBezTo>
                <a:lnTo>
                  <a:pt x="164004" y="1441156"/>
                </a:lnTo>
                <a:cubicBezTo>
                  <a:pt x="73427" y="1441156"/>
                  <a:pt x="0" y="1367729"/>
                  <a:pt x="0" y="1277152"/>
                </a:cubicBezTo>
                <a:lnTo>
                  <a:pt x="0" y="164004"/>
                </a:lnTo>
                <a:cubicBezTo>
                  <a:pt x="0" y="73427"/>
                  <a:pt x="73427" y="0"/>
                  <a:pt x="16400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xmlns="" id="{1A62B86C-F49F-6E6F-3CC6-22DAAF55BA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02319" y="5594645"/>
            <a:ext cx="1441156" cy="1441156"/>
          </a:xfrm>
          <a:custGeom>
            <a:avLst/>
            <a:gdLst>
              <a:gd name="connsiteX0" fmla="*/ 164004 w 1441156"/>
              <a:gd name="connsiteY0" fmla="*/ 0 h 1441156"/>
              <a:gd name="connsiteX1" fmla="*/ 1277152 w 1441156"/>
              <a:gd name="connsiteY1" fmla="*/ 0 h 1441156"/>
              <a:gd name="connsiteX2" fmla="*/ 1441156 w 1441156"/>
              <a:gd name="connsiteY2" fmla="*/ 164004 h 1441156"/>
              <a:gd name="connsiteX3" fmla="*/ 1441156 w 1441156"/>
              <a:gd name="connsiteY3" fmla="*/ 1277152 h 1441156"/>
              <a:gd name="connsiteX4" fmla="*/ 1277152 w 1441156"/>
              <a:gd name="connsiteY4" fmla="*/ 1441156 h 1441156"/>
              <a:gd name="connsiteX5" fmla="*/ 164004 w 1441156"/>
              <a:gd name="connsiteY5" fmla="*/ 1441156 h 1441156"/>
              <a:gd name="connsiteX6" fmla="*/ 0 w 1441156"/>
              <a:gd name="connsiteY6" fmla="*/ 1277152 h 1441156"/>
              <a:gd name="connsiteX7" fmla="*/ 0 w 1441156"/>
              <a:gd name="connsiteY7" fmla="*/ 164004 h 1441156"/>
              <a:gd name="connsiteX8" fmla="*/ 164004 w 1441156"/>
              <a:gd name="connsiteY8" fmla="*/ 0 h 144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41156" h="1441156">
                <a:moveTo>
                  <a:pt x="164004" y="0"/>
                </a:moveTo>
                <a:lnTo>
                  <a:pt x="1277152" y="0"/>
                </a:lnTo>
                <a:cubicBezTo>
                  <a:pt x="1367729" y="0"/>
                  <a:pt x="1441156" y="73427"/>
                  <a:pt x="1441156" y="164004"/>
                </a:cubicBezTo>
                <a:lnTo>
                  <a:pt x="1441156" y="1277152"/>
                </a:lnTo>
                <a:cubicBezTo>
                  <a:pt x="1441156" y="1367729"/>
                  <a:pt x="1367729" y="1441156"/>
                  <a:pt x="1277152" y="1441156"/>
                </a:cubicBezTo>
                <a:lnTo>
                  <a:pt x="164004" y="1441156"/>
                </a:lnTo>
                <a:cubicBezTo>
                  <a:pt x="73427" y="1441156"/>
                  <a:pt x="0" y="1367729"/>
                  <a:pt x="0" y="1277152"/>
                </a:cubicBezTo>
                <a:lnTo>
                  <a:pt x="0" y="164004"/>
                </a:lnTo>
                <a:cubicBezTo>
                  <a:pt x="0" y="73427"/>
                  <a:pt x="73427" y="0"/>
                  <a:pt x="16400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xmlns="" id="{EC66F71F-28E4-2E6E-E46B-5A63A48827B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702319" y="7862025"/>
            <a:ext cx="1441156" cy="1441156"/>
          </a:xfrm>
          <a:custGeom>
            <a:avLst/>
            <a:gdLst>
              <a:gd name="connsiteX0" fmla="*/ 164004 w 1441156"/>
              <a:gd name="connsiteY0" fmla="*/ 0 h 1441156"/>
              <a:gd name="connsiteX1" fmla="*/ 1277152 w 1441156"/>
              <a:gd name="connsiteY1" fmla="*/ 0 h 1441156"/>
              <a:gd name="connsiteX2" fmla="*/ 1441156 w 1441156"/>
              <a:gd name="connsiteY2" fmla="*/ 164004 h 1441156"/>
              <a:gd name="connsiteX3" fmla="*/ 1441156 w 1441156"/>
              <a:gd name="connsiteY3" fmla="*/ 1277152 h 1441156"/>
              <a:gd name="connsiteX4" fmla="*/ 1277152 w 1441156"/>
              <a:gd name="connsiteY4" fmla="*/ 1441156 h 1441156"/>
              <a:gd name="connsiteX5" fmla="*/ 164004 w 1441156"/>
              <a:gd name="connsiteY5" fmla="*/ 1441156 h 1441156"/>
              <a:gd name="connsiteX6" fmla="*/ 0 w 1441156"/>
              <a:gd name="connsiteY6" fmla="*/ 1277152 h 1441156"/>
              <a:gd name="connsiteX7" fmla="*/ 0 w 1441156"/>
              <a:gd name="connsiteY7" fmla="*/ 164004 h 1441156"/>
              <a:gd name="connsiteX8" fmla="*/ 164004 w 1441156"/>
              <a:gd name="connsiteY8" fmla="*/ 0 h 144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41156" h="1441156">
                <a:moveTo>
                  <a:pt x="164004" y="0"/>
                </a:moveTo>
                <a:lnTo>
                  <a:pt x="1277152" y="0"/>
                </a:lnTo>
                <a:cubicBezTo>
                  <a:pt x="1367729" y="0"/>
                  <a:pt x="1441156" y="73427"/>
                  <a:pt x="1441156" y="164004"/>
                </a:cubicBezTo>
                <a:lnTo>
                  <a:pt x="1441156" y="1277152"/>
                </a:lnTo>
                <a:cubicBezTo>
                  <a:pt x="1441156" y="1367729"/>
                  <a:pt x="1367729" y="1441156"/>
                  <a:pt x="1277152" y="1441156"/>
                </a:cubicBezTo>
                <a:lnTo>
                  <a:pt x="164004" y="1441156"/>
                </a:lnTo>
                <a:cubicBezTo>
                  <a:pt x="73427" y="1441156"/>
                  <a:pt x="0" y="1367729"/>
                  <a:pt x="0" y="1277152"/>
                </a:cubicBezTo>
                <a:lnTo>
                  <a:pt x="0" y="164004"/>
                </a:lnTo>
                <a:cubicBezTo>
                  <a:pt x="0" y="73427"/>
                  <a:pt x="73427" y="0"/>
                  <a:pt x="16400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xmlns="" id="{BDC01B45-D46F-5786-A0B5-B71CC2694C1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585682" y="293455"/>
            <a:ext cx="9422204" cy="9680974"/>
          </a:xfrm>
          <a:custGeom>
            <a:avLst/>
            <a:gdLst>
              <a:gd name="connsiteX0" fmla="*/ 554394 w 9422204"/>
              <a:gd name="connsiteY0" fmla="*/ 0 h 9680974"/>
              <a:gd name="connsiteX1" fmla="*/ 8867810 w 9422204"/>
              <a:gd name="connsiteY1" fmla="*/ 0 h 9680974"/>
              <a:gd name="connsiteX2" fmla="*/ 9422204 w 9422204"/>
              <a:gd name="connsiteY2" fmla="*/ 677805 h 9680974"/>
              <a:gd name="connsiteX3" fmla="*/ 9422204 w 9422204"/>
              <a:gd name="connsiteY3" fmla="*/ 4561785 h 9680974"/>
              <a:gd name="connsiteX4" fmla="*/ 9422204 w 9422204"/>
              <a:gd name="connsiteY4" fmla="*/ 4561786 h 9680974"/>
              <a:gd name="connsiteX5" fmla="*/ 9422204 w 9422204"/>
              <a:gd name="connsiteY5" fmla="*/ 8288762 h 9680974"/>
              <a:gd name="connsiteX6" fmla="*/ 9412306 w 9422204"/>
              <a:gd name="connsiteY6" fmla="*/ 8320693 h 9680974"/>
              <a:gd name="connsiteX7" fmla="*/ 9055982 w 9422204"/>
              <a:gd name="connsiteY7" fmla="*/ 8557073 h 9680974"/>
              <a:gd name="connsiteX8" fmla="*/ 9049646 w 9422204"/>
              <a:gd name="connsiteY8" fmla="*/ 8557024 h 9680974"/>
              <a:gd name="connsiteX9" fmla="*/ 8638070 w 9422204"/>
              <a:gd name="connsiteY9" fmla="*/ 8557023 h 9680974"/>
              <a:gd name="connsiteX10" fmla="*/ 7909123 w 9422204"/>
              <a:gd name="connsiteY10" fmla="*/ 9276637 h 9680974"/>
              <a:gd name="connsiteX11" fmla="*/ 7909123 w 9422204"/>
              <a:gd name="connsiteY11" fmla="*/ 9288067 h 9680974"/>
              <a:gd name="connsiteX12" fmla="*/ 7528456 w 9422204"/>
              <a:gd name="connsiteY12" fmla="*/ 9680926 h 9680974"/>
              <a:gd name="connsiteX13" fmla="*/ 7522217 w 9422204"/>
              <a:gd name="connsiteY13" fmla="*/ 9680974 h 9680974"/>
              <a:gd name="connsiteX14" fmla="*/ 437289 w 9422204"/>
              <a:gd name="connsiteY14" fmla="*/ 9680974 h 9680974"/>
              <a:gd name="connsiteX15" fmla="*/ 338599 w 9422204"/>
              <a:gd name="connsiteY15" fmla="*/ 9643520 h 9680974"/>
              <a:gd name="connsiteX16" fmla="*/ 0 w 9422204"/>
              <a:gd name="connsiteY16" fmla="*/ 9018980 h 9680974"/>
              <a:gd name="connsiteX17" fmla="*/ 0 w 9422204"/>
              <a:gd name="connsiteY17" fmla="*/ 4480229 h 9680974"/>
              <a:gd name="connsiteX18" fmla="*/ 0 w 9422204"/>
              <a:gd name="connsiteY18" fmla="*/ 4480228 h 9680974"/>
              <a:gd name="connsiteX19" fmla="*/ 0 w 9422204"/>
              <a:gd name="connsiteY19" fmla="*/ 677805 h 9680974"/>
              <a:gd name="connsiteX20" fmla="*/ 554394 w 9422204"/>
              <a:gd name="connsiteY20" fmla="*/ 0 h 96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22204" h="9680974">
                <a:moveTo>
                  <a:pt x="554394" y="0"/>
                </a:moveTo>
                <a:lnTo>
                  <a:pt x="8867810" y="0"/>
                </a:lnTo>
                <a:cubicBezTo>
                  <a:pt x="9173994" y="0"/>
                  <a:pt x="9422204" y="303464"/>
                  <a:pt x="9422204" y="677805"/>
                </a:cubicBezTo>
                <a:lnTo>
                  <a:pt x="9422204" y="4561785"/>
                </a:lnTo>
                <a:lnTo>
                  <a:pt x="9422204" y="4561786"/>
                </a:lnTo>
                <a:lnTo>
                  <a:pt x="9422204" y="8288762"/>
                </a:lnTo>
                <a:lnTo>
                  <a:pt x="9412306" y="8320693"/>
                </a:lnTo>
                <a:cubicBezTo>
                  <a:pt x="9353636" y="8459547"/>
                  <a:pt x="9216202" y="8557013"/>
                  <a:pt x="9055982" y="8557073"/>
                </a:cubicBezTo>
                <a:cubicBezTo>
                  <a:pt x="9053870" y="8557074"/>
                  <a:pt x="9051758" y="8557057"/>
                  <a:pt x="9049646" y="8557024"/>
                </a:cubicBezTo>
                <a:lnTo>
                  <a:pt x="8638070" y="8557023"/>
                </a:lnTo>
                <a:cubicBezTo>
                  <a:pt x="8242214" y="8557023"/>
                  <a:pt x="7908933" y="8880873"/>
                  <a:pt x="7909123" y="9276637"/>
                </a:cubicBezTo>
                <a:cubicBezTo>
                  <a:pt x="7909123" y="9280447"/>
                  <a:pt x="7909123" y="9284257"/>
                  <a:pt x="7909123" y="9288067"/>
                </a:cubicBezTo>
                <a:cubicBezTo>
                  <a:pt x="7912490" y="9501670"/>
                  <a:pt x="7742060" y="9677559"/>
                  <a:pt x="7528456" y="9680926"/>
                </a:cubicBezTo>
                <a:cubicBezTo>
                  <a:pt x="7526376" y="9680958"/>
                  <a:pt x="7524297" y="9680974"/>
                  <a:pt x="7522217" y="9680974"/>
                </a:cubicBezTo>
                <a:lnTo>
                  <a:pt x="437289" y="9680974"/>
                </a:lnTo>
                <a:lnTo>
                  <a:pt x="338599" y="9643520"/>
                </a:lnTo>
                <a:cubicBezTo>
                  <a:pt x="139619" y="9540623"/>
                  <a:pt x="0" y="9299736"/>
                  <a:pt x="0" y="9018980"/>
                </a:cubicBezTo>
                <a:lnTo>
                  <a:pt x="0" y="4480229"/>
                </a:lnTo>
                <a:lnTo>
                  <a:pt x="0" y="4480228"/>
                </a:lnTo>
                <a:lnTo>
                  <a:pt x="0" y="677805"/>
                </a:lnTo>
                <a:cubicBezTo>
                  <a:pt x="0" y="303464"/>
                  <a:pt x="248211" y="0"/>
                  <a:pt x="55439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543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4780502C-A212-56FD-8AF6-3CBCCDA2BAA4}"/>
              </a:ext>
            </a:extLst>
          </p:cNvPr>
          <p:cNvSpPr/>
          <p:nvPr userDrawn="1"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0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5342F59A-9920-AF80-E2D5-2E774DC04C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9160" y="9298374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fld id="{548DC41A-E892-4CAF-B53C-4BCD571507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8422D042-10D3-8133-1AD4-29EB7CFAA4A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50616" y="253354"/>
            <a:ext cx="7010402" cy="8109687"/>
          </a:xfrm>
          <a:custGeom>
            <a:avLst/>
            <a:gdLst>
              <a:gd name="connsiteX0" fmla="*/ 2561422 w 7010402"/>
              <a:gd name="connsiteY0" fmla="*/ 0 h 8109687"/>
              <a:gd name="connsiteX1" fmla="*/ 6503904 w 7010402"/>
              <a:gd name="connsiteY1" fmla="*/ 0 h 8109687"/>
              <a:gd name="connsiteX2" fmla="*/ 6580318 w 7010402"/>
              <a:gd name="connsiteY2" fmla="*/ 7703 h 8109687"/>
              <a:gd name="connsiteX3" fmla="*/ 6999460 w 7010402"/>
              <a:gd name="connsiteY3" fmla="*/ 426844 h 8109687"/>
              <a:gd name="connsiteX4" fmla="*/ 7010402 w 7010402"/>
              <a:gd name="connsiteY4" fmla="*/ 535389 h 8109687"/>
              <a:gd name="connsiteX5" fmla="*/ 7010402 w 7010402"/>
              <a:gd name="connsiteY5" fmla="*/ 7637957 h 8109687"/>
              <a:gd name="connsiteX6" fmla="*/ 6538672 w 7010402"/>
              <a:gd name="connsiteY6" fmla="*/ 8109687 h 8109687"/>
              <a:gd name="connsiteX7" fmla="*/ 471730 w 7010402"/>
              <a:gd name="connsiteY7" fmla="*/ 8109687 h 8109687"/>
              <a:gd name="connsiteX8" fmla="*/ 9584 w 7010402"/>
              <a:gd name="connsiteY8" fmla="*/ 7733027 h 8109687"/>
              <a:gd name="connsiteX9" fmla="*/ 2 w 7010402"/>
              <a:gd name="connsiteY9" fmla="*/ 7637977 h 8109687"/>
              <a:gd name="connsiteX10" fmla="*/ 2 w 7010402"/>
              <a:gd name="connsiteY10" fmla="*/ 1219104 h 8109687"/>
              <a:gd name="connsiteX11" fmla="*/ 286837 w 7010402"/>
              <a:gd name="connsiteY11" fmla="*/ 930441 h 8109687"/>
              <a:gd name="connsiteX12" fmla="*/ 293468 w 7010402"/>
              <a:gd name="connsiteY12" fmla="*/ 930496 h 8109687"/>
              <a:gd name="connsiteX13" fmla="*/ 309565 w 7010402"/>
              <a:gd name="connsiteY13" fmla="*/ 930496 h 8109687"/>
              <a:gd name="connsiteX14" fmla="*/ 1671640 w 7010402"/>
              <a:gd name="connsiteY14" fmla="*/ 930496 h 8109687"/>
              <a:gd name="connsiteX15" fmla="*/ 2304957 w 7010402"/>
              <a:gd name="connsiteY15" fmla="*/ 301846 h 8109687"/>
              <a:gd name="connsiteX16" fmla="*/ 2304957 w 7010402"/>
              <a:gd name="connsiteY16" fmla="*/ 292321 h 8109687"/>
              <a:gd name="connsiteX17" fmla="*/ 2528692 w 7010402"/>
              <a:gd name="connsiteY17" fmla="*/ 4087 h 8109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7010402" h="8109687">
                <a:moveTo>
                  <a:pt x="2561422" y="0"/>
                </a:moveTo>
                <a:lnTo>
                  <a:pt x="6503904" y="0"/>
                </a:lnTo>
                <a:lnTo>
                  <a:pt x="6580318" y="7703"/>
                </a:lnTo>
                <a:cubicBezTo>
                  <a:pt x="6790704" y="50754"/>
                  <a:pt x="6956409" y="216460"/>
                  <a:pt x="6999460" y="426844"/>
                </a:cubicBezTo>
                <a:lnTo>
                  <a:pt x="7010402" y="535389"/>
                </a:lnTo>
                <a:lnTo>
                  <a:pt x="7010402" y="7637957"/>
                </a:lnTo>
                <a:cubicBezTo>
                  <a:pt x="7010402" y="7898486"/>
                  <a:pt x="6799201" y="8109687"/>
                  <a:pt x="6538672" y="8109687"/>
                </a:cubicBezTo>
                <a:lnTo>
                  <a:pt x="471730" y="8109687"/>
                </a:lnTo>
                <a:cubicBezTo>
                  <a:pt x="243767" y="8109687"/>
                  <a:pt x="53571" y="7947986"/>
                  <a:pt x="9584" y="7733027"/>
                </a:cubicBezTo>
                <a:lnTo>
                  <a:pt x="2" y="7637977"/>
                </a:lnTo>
                <a:lnTo>
                  <a:pt x="2" y="1219104"/>
                </a:lnTo>
                <a:cubicBezTo>
                  <a:pt x="-502" y="1060184"/>
                  <a:pt x="127918" y="930946"/>
                  <a:pt x="286837" y="930441"/>
                </a:cubicBezTo>
                <a:cubicBezTo>
                  <a:pt x="289048" y="930434"/>
                  <a:pt x="291258" y="930452"/>
                  <a:pt x="293468" y="930496"/>
                </a:cubicBezTo>
                <a:lnTo>
                  <a:pt x="309565" y="930496"/>
                </a:lnTo>
                <a:lnTo>
                  <a:pt x="1671640" y="930496"/>
                </a:lnTo>
                <a:cubicBezTo>
                  <a:pt x="2017398" y="930496"/>
                  <a:pt x="2307624" y="647604"/>
                  <a:pt x="2304957" y="301846"/>
                </a:cubicBezTo>
                <a:cubicBezTo>
                  <a:pt x="2304957" y="298703"/>
                  <a:pt x="2304957" y="295655"/>
                  <a:pt x="2304957" y="292321"/>
                </a:cubicBezTo>
                <a:cubicBezTo>
                  <a:pt x="2301644" y="152845"/>
                  <a:pt x="2397812" y="34125"/>
                  <a:pt x="2528692" y="4087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10AE6C06-7E37-2DF2-A4D3-6CEC5A3988B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06913" y="4078033"/>
            <a:ext cx="6308211" cy="5441900"/>
          </a:xfrm>
          <a:custGeom>
            <a:avLst/>
            <a:gdLst>
              <a:gd name="connsiteX0" fmla="*/ 380389 w 6308211"/>
              <a:gd name="connsiteY0" fmla="*/ 0 h 5441900"/>
              <a:gd name="connsiteX1" fmla="*/ 5927822 w 6308211"/>
              <a:gd name="connsiteY1" fmla="*/ 0 h 5441900"/>
              <a:gd name="connsiteX2" fmla="*/ 6308211 w 6308211"/>
              <a:gd name="connsiteY2" fmla="*/ 380389 h 5441900"/>
              <a:gd name="connsiteX3" fmla="*/ 6308211 w 6308211"/>
              <a:gd name="connsiteY3" fmla="*/ 5061511 h 5441900"/>
              <a:gd name="connsiteX4" fmla="*/ 5927822 w 6308211"/>
              <a:gd name="connsiteY4" fmla="*/ 5441900 h 5441900"/>
              <a:gd name="connsiteX5" fmla="*/ 380389 w 6308211"/>
              <a:gd name="connsiteY5" fmla="*/ 5441900 h 5441900"/>
              <a:gd name="connsiteX6" fmla="*/ 0 w 6308211"/>
              <a:gd name="connsiteY6" fmla="*/ 5061511 h 5441900"/>
              <a:gd name="connsiteX7" fmla="*/ 0 w 6308211"/>
              <a:gd name="connsiteY7" fmla="*/ 380389 h 5441900"/>
              <a:gd name="connsiteX8" fmla="*/ 380389 w 6308211"/>
              <a:gd name="connsiteY8" fmla="*/ 0 h 544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08211" h="5441900">
                <a:moveTo>
                  <a:pt x="380389" y="0"/>
                </a:moveTo>
                <a:lnTo>
                  <a:pt x="5927822" y="0"/>
                </a:lnTo>
                <a:cubicBezTo>
                  <a:pt x="6137905" y="0"/>
                  <a:pt x="6308211" y="170306"/>
                  <a:pt x="6308211" y="380389"/>
                </a:cubicBezTo>
                <a:lnTo>
                  <a:pt x="6308211" y="5061511"/>
                </a:lnTo>
                <a:cubicBezTo>
                  <a:pt x="6308211" y="5271594"/>
                  <a:pt x="6137905" y="5441900"/>
                  <a:pt x="5927822" y="5441900"/>
                </a:cubicBezTo>
                <a:lnTo>
                  <a:pt x="380389" y="5441900"/>
                </a:lnTo>
                <a:cubicBezTo>
                  <a:pt x="170306" y="5441900"/>
                  <a:pt x="0" y="5271594"/>
                  <a:pt x="0" y="5061511"/>
                </a:cubicBezTo>
                <a:lnTo>
                  <a:pt x="0" y="380389"/>
                </a:lnTo>
                <a:cubicBezTo>
                  <a:pt x="0" y="170306"/>
                  <a:pt x="170306" y="0"/>
                  <a:pt x="38038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769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4780502C-A212-56FD-8AF6-3CBCCDA2BAA4}"/>
              </a:ext>
            </a:extLst>
          </p:cNvPr>
          <p:cNvSpPr/>
          <p:nvPr userDrawn="1"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5342F59A-9920-AF80-E2D5-2E774DC04C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9160" y="9298374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fld id="{548DC41A-E892-4CAF-B53C-4BCD571507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xmlns="" id="{EC210CCB-84A0-FCB0-78AF-BBCC8EC64D33}"/>
              </a:ext>
            </a:extLst>
          </p:cNvPr>
          <p:cNvSpPr/>
          <p:nvPr userDrawn="1"/>
        </p:nvSpPr>
        <p:spPr>
          <a:xfrm>
            <a:off x="302305" y="5570097"/>
            <a:ext cx="17726023" cy="4404333"/>
          </a:xfrm>
          <a:custGeom>
            <a:avLst/>
            <a:gdLst>
              <a:gd name="connsiteX0" fmla="*/ 153829 w 17726023"/>
              <a:gd name="connsiteY0" fmla="*/ 0 h 4404333"/>
              <a:gd name="connsiteX1" fmla="*/ 17572195 w 17726023"/>
              <a:gd name="connsiteY1" fmla="*/ 0 h 4404333"/>
              <a:gd name="connsiteX2" fmla="*/ 17713939 w 17726023"/>
              <a:gd name="connsiteY2" fmla="*/ 93952 h 4404333"/>
              <a:gd name="connsiteX3" fmla="*/ 17726023 w 17726023"/>
              <a:gd name="connsiteY3" fmla="*/ 153810 h 4404333"/>
              <a:gd name="connsiteX4" fmla="*/ 17726023 w 17726023"/>
              <a:gd name="connsiteY4" fmla="*/ 153829 h 4404333"/>
              <a:gd name="connsiteX5" fmla="*/ 17726023 w 17726023"/>
              <a:gd name="connsiteY5" fmla="*/ 2893477 h 4404333"/>
              <a:gd name="connsiteX6" fmla="*/ 17339359 w 17726023"/>
              <a:gd name="connsiteY6" fmla="*/ 3280432 h 4404333"/>
              <a:gd name="connsiteX7" fmla="*/ 17333023 w 17726023"/>
              <a:gd name="connsiteY7" fmla="*/ 3280383 h 4404333"/>
              <a:gd name="connsiteX8" fmla="*/ 16921447 w 17726023"/>
              <a:gd name="connsiteY8" fmla="*/ 3280382 h 4404333"/>
              <a:gd name="connsiteX9" fmla="*/ 16192500 w 17726023"/>
              <a:gd name="connsiteY9" fmla="*/ 3999996 h 4404333"/>
              <a:gd name="connsiteX10" fmla="*/ 16192500 w 17726023"/>
              <a:gd name="connsiteY10" fmla="*/ 4011426 h 4404333"/>
              <a:gd name="connsiteX11" fmla="*/ 15811833 w 17726023"/>
              <a:gd name="connsiteY11" fmla="*/ 4404285 h 4404333"/>
              <a:gd name="connsiteX12" fmla="*/ 15805594 w 17726023"/>
              <a:gd name="connsiteY12" fmla="*/ 4404333 h 4404333"/>
              <a:gd name="connsiteX13" fmla="*/ 153829 w 17726023"/>
              <a:gd name="connsiteY13" fmla="*/ 4404333 h 4404333"/>
              <a:gd name="connsiteX14" fmla="*/ 0 w 17726023"/>
              <a:gd name="connsiteY14" fmla="*/ 4250504 h 4404333"/>
              <a:gd name="connsiteX15" fmla="*/ 0 w 17726023"/>
              <a:gd name="connsiteY15" fmla="*/ 4250408 h 4404333"/>
              <a:gd name="connsiteX16" fmla="*/ 0 w 17726023"/>
              <a:gd name="connsiteY16" fmla="*/ 153829 h 4404333"/>
              <a:gd name="connsiteX17" fmla="*/ 153829 w 17726023"/>
              <a:gd name="connsiteY17" fmla="*/ 0 h 4404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7726023" h="4404333">
                <a:moveTo>
                  <a:pt x="153829" y="0"/>
                </a:moveTo>
                <a:lnTo>
                  <a:pt x="17572195" y="0"/>
                </a:lnTo>
                <a:cubicBezTo>
                  <a:pt x="17635915" y="0"/>
                  <a:pt x="17690585" y="38740"/>
                  <a:pt x="17713939" y="93952"/>
                </a:cubicBezTo>
                <a:lnTo>
                  <a:pt x="17726023" y="153810"/>
                </a:lnTo>
                <a:lnTo>
                  <a:pt x="17726023" y="153829"/>
                </a:lnTo>
                <a:lnTo>
                  <a:pt x="17726023" y="2893477"/>
                </a:lnTo>
                <a:cubicBezTo>
                  <a:pt x="17726103" y="3107106"/>
                  <a:pt x="17552987" y="3280352"/>
                  <a:pt x="17339359" y="3280432"/>
                </a:cubicBezTo>
                <a:cubicBezTo>
                  <a:pt x="17337247" y="3280433"/>
                  <a:pt x="17335135" y="3280416"/>
                  <a:pt x="17333023" y="3280383"/>
                </a:cubicBezTo>
                <a:lnTo>
                  <a:pt x="16921447" y="3280382"/>
                </a:lnTo>
                <a:cubicBezTo>
                  <a:pt x="16525591" y="3280382"/>
                  <a:pt x="16192310" y="3604232"/>
                  <a:pt x="16192500" y="3999996"/>
                </a:cubicBezTo>
                <a:cubicBezTo>
                  <a:pt x="16192500" y="4003806"/>
                  <a:pt x="16192500" y="4007616"/>
                  <a:pt x="16192500" y="4011426"/>
                </a:cubicBezTo>
                <a:cubicBezTo>
                  <a:pt x="16195867" y="4225029"/>
                  <a:pt x="16025437" y="4400918"/>
                  <a:pt x="15811833" y="4404285"/>
                </a:cubicBezTo>
                <a:cubicBezTo>
                  <a:pt x="15809753" y="4404317"/>
                  <a:pt x="15807674" y="4404333"/>
                  <a:pt x="15805594" y="4404333"/>
                </a:cubicBezTo>
                <a:lnTo>
                  <a:pt x="153829" y="4404333"/>
                </a:lnTo>
                <a:cubicBezTo>
                  <a:pt x="68872" y="4404333"/>
                  <a:pt x="0" y="4335461"/>
                  <a:pt x="0" y="4250504"/>
                </a:cubicBezTo>
                <a:cubicBezTo>
                  <a:pt x="0" y="4250472"/>
                  <a:pt x="0" y="4250440"/>
                  <a:pt x="0" y="4250408"/>
                </a:cubicBezTo>
                <a:lnTo>
                  <a:pt x="0" y="153829"/>
                </a:lnTo>
                <a:cubicBezTo>
                  <a:pt x="0" y="68871"/>
                  <a:pt x="68872" y="0"/>
                  <a:pt x="153829" y="0"/>
                </a:cubicBezTo>
                <a:close/>
              </a:path>
            </a:pathLst>
          </a:custGeom>
          <a:gradFill flip="none" rotWithShape="1">
            <a:gsLst>
              <a:gs pos="52000">
                <a:srgbClr val="FEC26A">
                  <a:alpha val="21000"/>
                </a:srgbClr>
              </a:gs>
              <a:gs pos="77000">
                <a:srgbClr val="DFCAEE">
                  <a:alpha val="10000"/>
                </a:srgbClr>
              </a:gs>
              <a:gs pos="32000">
                <a:srgbClr val="DFCAEE">
                  <a:alpha val="10000"/>
                </a:srgbClr>
              </a:gs>
              <a:gs pos="0">
                <a:srgbClr val="D181FF">
                  <a:alpha val="14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25400" cap="rnd">
            <a:gradFill>
              <a:gsLst>
                <a:gs pos="23000">
                  <a:srgbClr val="36184D"/>
                </a:gs>
                <a:gs pos="35000">
                  <a:srgbClr val="5D2884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</a:gsLst>
              <a:lin ang="36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43296FBD-E3B0-BF29-823D-C05CF9F3F756}"/>
              </a:ext>
            </a:extLst>
          </p:cNvPr>
          <p:cNvSpPr/>
          <p:nvPr userDrawn="1"/>
        </p:nvSpPr>
        <p:spPr>
          <a:xfrm>
            <a:off x="8516200" y="312571"/>
            <a:ext cx="9491686" cy="4830929"/>
          </a:xfrm>
          <a:prstGeom prst="roundRect">
            <a:avLst>
              <a:gd name="adj" fmla="val 3650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DFCAEE">
                  <a:alpha val="20000"/>
                </a:srgbClr>
              </a:gs>
            </a:gsLst>
            <a:lin ang="3600000" scaled="0"/>
          </a:gradFill>
          <a:ln w="25400" cap="rnd">
            <a:gradFill>
              <a:gsLst>
                <a:gs pos="23000">
                  <a:srgbClr val="36184D"/>
                </a:gs>
                <a:gs pos="35000">
                  <a:srgbClr val="5D2884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</a:gsLst>
              <a:lin ang="36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743CB1E3-0762-6190-641C-1CB347BA552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681792" y="480751"/>
            <a:ext cx="5329177" cy="4494569"/>
          </a:xfrm>
          <a:custGeom>
            <a:avLst/>
            <a:gdLst>
              <a:gd name="connsiteX0" fmla="*/ 158568 w 5329177"/>
              <a:gd name="connsiteY0" fmla="*/ 0 h 4494569"/>
              <a:gd name="connsiteX1" fmla="*/ 5170609 w 5329177"/>
              <a:gd name="connsiteY1" fmla="*/ 0 h 4494569"/>
              <a:gd name="connsiteX2" fmla="*/ 5329177 w 5329177"/>
              <a:gd name="connsiteY2" fmla="*/ 158568 h 4494569"/>
              <a:gd name="connsiteX3" fmla="*/ 5329177 w 5329177"/>
              <a:gd name="connsiteY3" fmla="*/ 4336001 h 4494569"/>
              <a:gd name="connsiteX4" fmla="*/ 5170609 w 5329177"/>
              <a:gd name="connsiteY4" fmla="*/ 4494569 h 4494569"/>
              <a:gd name="connsiteX5" fmla="*/ 158568 w 5329177"/>
              <a:gd name="connsiteY5" fmla="*/ 4494569 h 4494569"/>
              <a:gd name="connsiteX6" fmla="*/ 0 w 5329177"/>
              <a:gd name="connsiteY6" fmla="*/ 4336001 h 4494569"/>
              <a:gd name="connsiteX7" fmla="*/ 0 w 5329177"/>
              <a:gd name="connsiteY7" fmla="*/ 158568 h 4494569"/>
              <a:gd name="connsiteX8" fmla="*/ 158568 w 5329177"/>
              <a:gd name="connsiteY8" fmla="*/ 0 h 4494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29177" h="4494569">
                <a:moveTo>
                  <a:pt x="158568" y="0"/>
                </a:moveTo>
                <a:lnTo>
                  <a:pt x="5170609" y="0"/>
                </a:lnTo>
                <a:cubicBezTo>
                  <a:pt x="5258184" y="0"/>
                  <a:pt x="5329177" y="70993"/>
                  <a:pt x="5329177" y="158568"/>
                </a:cubicBezTo>
                <a:lnTo>
                  <a:pt x="5329177" y="4336001"/>
                </a:lnTo>
                <a:cubicBezTo>
                  <a:pt x="5329177" y="4423576"/>
                  <a:pt x="5258184" y="4494569"/>
                  <a:pt x="5170609" y="4494569"/>
                </a:cubicBezTo>
                <a:lnTo>
                  <a:pt x="158568" y="4494569"/>
                </a:lnTo>
                <a:cubicBezTo>
                  <a:pt x="70993" y="4494569"/>
                  <a:pt x="0" y="4423576"/>
                  <a:pt x="0" y="4336001"/>
                </a:cubicBezTo>
                <a:lnTo>
                  <a:pt x="0" y="158568"/>
                </a:lnTo>
                <a:cubicBezTo>
                  <a:pt x="0" y="70993"/>
                  <a:pt x="70993" y="0"/>
                  <a:pt x="15856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66A41554-7EEB-80A0-1EBA-51C636EE5C4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4176558" y="480751"/>
            <a:ext cx="3651602" cy="4494569"/>
          </a:xfrm>
          <a:custGeom>
            <a:avLst/>
            <a:gdLst>
              <a:gd name="connsiteX0" fmla="*/ 128828 w 3651602"/>
              <a:gd name="connsiteY0" fmla="*/ 0 h 4494569"/>
              <a:gd name="connsiteX1" fmla="*/ 3522774 w 3651602"/>
              <a:gd name="connsiteY1" fmla="*/ 0 h 4494569"/>
              <a:gd name="connsiteX2" fmla="*/ 3651602 w 3651602"/>
              <a:gd name="connsiteY2" fmla="*/ 128828 h 4494569"/>
              <a:gd name="connsiteX3" fmla="*/ 3651602 w 3651602"/>
              <a:gd name="connsiteY3" fmla="*/ 4365741 h 4494569"/>
              <a:gd name="connsiteX4" fmla="*/ 3522774 w 3651602"/>
              <a:gd name="connsiteY4" fmla="*/ 4494569 h 4494569"/>
              <a:gd name="connsiteX5" fmla="*/ 128828 w 3651602"/>
              <a:gd name="connsiteY5" fmla="*/ 4494569 h 4494569"/>
              <a:gd name="connsiteX6" fmla="*/ 0 w 3651602"/>
              <a:gd name="connsiteY6" fmla="*/ 4365741 h 4494569"/>
              <a:gd name="connsiteX7" fmla="*/ 0 w 3651602"/>
              <a:gd name="connsiteY7" fmla="*/ 128828 h 4494569"/>
              <a:gd name="connsiteX8" fmla="*/ 128828 w 3651602"/>
              <a:gd name="connsiteY8" fmla="*/ 0 h 4494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51602" h="4494569">
                <a:moveTo>
                  <a:pt x="128828" y="0"/>
                </a:moveTo>
                <a:lnTo>
                  <a:pt x="3522774" y="0"/>
                </a:lnTo>
                <a:cubicBezTo>
                  <a:pt x="3593922" y="0"/>
                  <a:pt x="3651602" y="57678"/>
                  <a:pt x="3651602" y="128828"/>
                </a:cubicBezTo>
                <a:lnTo>
                  <a:pt x="3651602" y="4365741"/>
                </a:lnTo>
                <a:cubicBezTo>
                  <a:pt x="3651602" y="4436891"/>
                  <a:pt x="3593922" y="4494569"/>
                  <a:pt x="3522774" y="4494569"/>
                </a:cubicBezTo>
                <a:lnTo>
                  <a:pt x="128828" y="4494569"/>
                </a:lnTo>
                <a:cubicBezTo>
                  <a:pt x="57678" y="4494569"/>
                  <a:pt x="0" y="4436891"/>
                  <a:pt x="0" y="4365741"/>
                </a:cubicBezTo>
                <a:lnTo>
                  <a:pt x="0" y="128828"/>
                </a:lnTo>
                <a:cubicBezTo>
                  <a:pt x="0" y="57678"/>
                  <a:pt x="57678" y="0"/>
                  <a:pt x="12882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014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4780502C-A212-56FD-8AF6-3CBCCDA2BAA4}"/>
              </a:ext>
            </a:extLst>
          </p:cNvPr>
          <p:cNvSpPr/>
          <p:nvPr userDrawn="1"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5342F59A-9920-AF80-E2D5-2E774DC04C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9160" y="9298374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fld id="{548DC41A-E892-4CAF-B53C-4BCD571507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0921DD02-37DF-4711-140A-0F48C9AAC4B9}"/>
              </a:ext>
            </a:extLst>
          </p:cNvPr>
          <p:cNvSpPr/>
          <p:nvPr userDrawn="1"/>
        </p:nvSpPr>
        <p:spPr>
          <a:xfrm>
            <a:off x="595639" y="1386086"/>
            <a:ext cx="4939235" cy="4293689"/>
          </a:xfrm>
          <a:prstGeom prst="roundRect">
            <a:avLst>
              <a:gd name="adj" fmla="val 14109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xmlns="" id="{5A00790F-991A-B5A3-5209-48A0C928AD43}"/>
              </a:ext>
            </a:extLst>
          </p:cNvPr>
          <p:cNvSpPr/>
          <p:nvPr userDrawn="1"/>
        </p:nvSpPr>
        <p:spPr>
          <a:xfrm>
            <a:off x="5534874" y="5975361"/>
            <a:ext cx="4140069" cy="3598972"/>
          </a:xfrm>
          <a:prstGeom prst="roundRect">
            <a:avLst>
              <a:gd name="adj" fmla="val 14109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6A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FEC26A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xmlns="" id="{42A99ADA-D472-18DA-DABD-966A92E7D990}"/>
              </a:ext>
            </a:extLst>
          </p:cNvPr>
          <p:cNvSpPr/>
          <p:nvPr userDrawn="1"/>
        </p:nvSpPr>
        <p:spPr>
          <a:xfrm>
            <a:off x="1932861" y="6147125"/>
            <a:ext cx="3202429" cy="2783879"/>
          </a:xfrm>
          <a:prstGeom prst="roundRect">
            <a:avLst>
              <a:gd name="adj" fmla="val 14109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79CFE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AC6CD2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xmlns="" id="{11D0D630-CD20-4B78-C2FD-70BE4EE9AFDC}"/>
              </a:ext>
            </a:extLst>
          </p:cNvPr>
          <p:cNvSpPr/>
          <p:nvPr userDrawn="1"/>
        </p:nvSpPr>
        <p:spPr>
          <a:xfrm>
            <a:off x="5863529" y="3406431"/>
            <a:ext cx="2515683" cy="2186889"/>
          </a:xfrm>
          <a:prstGeom prst="roundRect">
            <a:avLst>
              <a:gd name="adj" fmla="val 14109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2D050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2D050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1950ED7B-2AA4-778A-4DCA-90F1768C31F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5641" y="1563073"/>
            <a:ext cx="4519230" cy="3939714"/>
          </a:xfrm>
          <a:custGeom>
            <a:avLst/>
            <a:gdLst>
              <a:gd name="connsiteX0" fmla="*/ 455628 w 4519230"/>
              <a:gd name="connsiteY0" fmla="*/ 0 h 3939714"/>
              <a:gd name="connsiteX1" fmla="*/ 4063602 w 4519230"/>
              <a:gd name="connsiteY1" fmla="*/ 0 h 3939714"/>
              <a:gd name="connsiteX2" fmla="*/ 4519230 w 4519230"/>
              <a:gd name="connsiteY2" fmla="*/ 455628 h 3939714"/>
              <a:gd name="connsiteX3" fmla="*/ 4519230 w 4519230"/>
              <a:gd name="connsiteY3" fmla="*/ 3484086 h 3939714"/>
              <a:gd name="connsiteX4" fmla="*/ 4063602 w 4519230"/>
              <a:gd name="connsiteY4" fmla="*/ 3939714 h 3939714"/>
              <a:gd name="connsiteX5" fmla="*/ 455628 w 4519230"/>
              <a:gd name="connsiteY5" fmla="*/ 3939714 h 3939714"/>
              <a:gd name="connsiteX6" fmla="*/ 0 w 4519230"/>
              <a:gd name="connsiteY6" fmla="*/ 3484086 h 3939714"/>
              <a:gd name="connsiteX7" fmla="*/ 0 w 4519230"/>
              <a:gd name="connsiteY7" fmla="*/ 455628 h 3939714"/>
              <a:gd name="connsiteX8" fmla="*/ 455628 w 4519230"/>
              <a:gd name="connsiteY8" fmla="*/ 0 h 3939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19230" h="3939714">
                <a:moveTo>
                  <a:pt x="455628" y="0"/>
                </a:moveTo>
                <a:lnTo>
                  <a:pt x="4063602" y="0"/>
                </a:lnTo>
                <a:cubicBezTo>
                  <a:pt x="4315238" y="0"/>
                  <a:pt x="4519230" y="203992"/>
                  <a:pt x="4519230" y="455628"/>
                </a:cubicBezTo>
                <a:lnTo>
                  <a:pt x="4519230" y="3484086"/>
                </a:lnTo>
                <a:cubicBezTo>
                  <a:pt x="4519230" y="3735722"/>
                  <a:pt x="4315238" y="3939714"/>
                  <a:pt x="4063602" y="3939714"/>
                </a:cubicBezTo>
                <a:lnTo>
                  <a:pt x="455628" y="3939714"/>
                </a:lnTo>
                <a:cubicBezTo>
                  <a:pt x="203992" y="3939714"/>
                  <a:pt x="0" y="3735722"/>
                  <a:pt x="0" y="3484086"/>
                </a:cubicBezTo>
                <a:lnTo>
                  <a:pt x="0" y="455628"/>
                </a:lnTo>
                <a:cubicBezTo>
                  <a:pt x="0" y="203992"/>
                  <a:pt x="203992" y="0"/>
                  <a:pt x="45562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xmlns="" id="{A39F93F4-0EE1-1ED6-12FD-7AFF6235ADC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10899" y="6123712"/>
            <a:ext cx="3788021" cy="3302270"/>
          </a:xfrm>
          <a:custGeom>
            <a:avLst/>
            <a:gdLst>
              <a:gd name="connsiteX0" fmla="*/ 381908 w 3788021"/>
              <a:gd name="connsiteY0" fmla="*/ 0 h 3302270"/>
              <a:gd name="connsiteX1" fmla="*/ 3406113 w 3788021"/>
              <a:gd name="connsiteY1" fmla="*/ 0 h 3302270"/>
              <a:gd name="connsiteX2" fmla="*/ 3788021 w 3788021"/>
              <a:gd name="connsiteY2" fmla="*/ 381908 h 3302270"/>
              <a:gd name="connsiteX3" fmla="*/ 3788021 w 3788021"/>
              <a:gd name="connsiteY3" fmla="*/ 2920362 h 3302270"/>
              <a:gd name="connsiteX4" fmla="*/ 3406113 w 3788021"/>
              <a:gd name="connsiteY4" fmla="*/ 3302270 h 3302270"/>
              <a:gd name="connsiteX5" fmla="*/ 381908 w 3788021"/>
              <a:gd name="connsiteY5" fmla="*/ 3302270 h 3302270"/>
              <a:gd name="connsiteX6" fmla="*/ 0 w 3788021"/>
              <a:gd name="connsiteY6" fmla="*/ 2920362 h 3302270"/>
              <a:gd name="connsiteX7" fmla="*/ 0 w 3788021"/>
              <a:gd name="connsiteY7" fmla="*/ 381908 h 3302270"/>
              <a:gd name="connsiteX8" fmla="*/ 381908 w 3788021"/>
              <a:gd name="connsiteY8" fmla="*/ 0 h 330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8021" h="3302270">
                <a:moveTo>
                  <a:pt x="381908" y="0"/>
                </a:moveTo>
                <a:lnTo>
                  <a:pt x="3406113" y="0"/>
                </a:lnTo>
                <a:cubicBezTo>
                  <a:pt x="3617035" y="0"/>
                  <a:pt x="3788021" y="170986"/>
                  <a:pt x="3788021" y="381908"/>
                </a:cubicBezTo>
                <a:lnTo>
                  <a:pt x="3788021" y="2920362"/>
                </a:lnTo>
                <a:cubicBezTo>
                  <a:pt x="3788021" y="3131284"/>
                  <a:pt x="3617035" y="3302270"/>
                  <a:pt x="3406113" y="3302270"/>
                </a:cubicBezTo>
                <a:lnTo>
                  <a:pt x="381908" y="3302270"/>
                </a:lnTo>
                <a:cubicBezTo>
                  <a:pt x="170986" y="3302270"/>
                  <a:pt x="0" y="3131284"/>
                  <a:pt x="0" y="2920362"/>
                </a:cubicBezTo>
                <a:lnTo>
                  <a:pt x="0" y="381908"/>
                </a:lnTo>
                <a:cubicBezTo>
                  <a:pt x="0" y="170986"/>
                  <a:pt x="170986" y="0"/>
                  <a:pt x="38190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xmlns="" id="{1772ABD1-19C3-FF15-E50C-B4CCEE04EBA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70489" y="3496575"/>
            <a:ext cx="2301763" cy="2006600"/>
          </a:xfrm>
          <a:custGeom>
            <a:avLst/>
            <a:gdLst>
              <a:gd name="connsiteX0" fmla="*/ 232063 w 2301763"/>
              <a:gd name="connsiteY0" fmla="*/ 0 h 2006600"/>
              <a:gd name="connsiteX1" fmla="*/ 2069700 w 2301763"/>
              <a:gd name="connsiteY1" fmla="*/ 0 h 2006600"/>
              <a:gd name="connsiteX2" fmla="*/ 2301763 w 2301763"/>
              <a:gd name="connsiteY2" fmla="*/ 232063 h 2006600"/>
              <a:gd name="connsiteX3" fmla="*/ 2301763 w 2301763"/>
              <a:gd name="connsiteY3" fmla="*/ 1774537 h 2006600"/>
              <a:gd name="connsiteX4" fmla="*/ 2069700 w 2301763"/>
              <a:gd name="connsiteY4" fmla="*/ 2006600 h 2006600"/>
              <a:gd name="connsiteX5" fmla="*/ 232063 w 2301763"/>
              <a:gd name="connsiteY5" fmla="*/ 2006600 h 2006600"/>
              <a:gd name="connsiteX6" fmla="*/ 0 w 2301763"/>
              <a:gd name="connsiteY6" fmla="*/ 1774537 h 2006600"/>
              <a:gd name="connsiteX7" fmla="*/ 0 w 2301763"/>
              <a:gd name="connsiteY7" fmla="*/ 232063 h 2006600"/>
              <a:gd name="connsiteX8" fmla="*/ 232063 w 2301763"/>
              <a:gd name="connsiteY8" fmla="*/ 0 h 200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01763" h="2006600">
                <a:moveTo>
                  <a:pt x="232063" y="0"/>
                </a:moveTo>
                <a:lnTo>
                  <a:pt x="2069700" y="0"/>
                </a:lnTo>
                <a:cubicBezTo>
                  <a:pt x="2197865" y="0"/>
                  <a:pt x="2301763" y="103898"/>
                  <a:pt x="2301763" y="232063"/>
                </a:cubicBezTo>
                <a:lnTo>
                  <a:pt x="2301763" y="1774537"/>
                </a:lnTo>
                <a:cubicBezTo>
                  <a:pt x="2301763" y="1902702"/>
                  <a:pt x="2197865" y="2006600"/>
                  <a:pt x="2069700" y="2006600"/>
                </a:cubicBezTo>
                <a:lnTo>
                  <a:pt x="232063" y="2006600"/>
                </a:lnTo>
                <a:cubicBezTo>
                  <a:pt x="103898" y="2006600"/>
                  <a:pt x="0" y="1902702"/>
                  <a:pt x="0" y="1774537"/>
                </a:cubicBezTo>
                <a:lnTo>
                  <a:pt x="0" y="232063"/>
                </a:lnTo>
                <a:cubicBezTo>
                  <a:pt x="0" y="103898"/>
                  <a:pt x="103898" y="0"/>
                  <a:pt x="23206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xmlns="" id="{868BB04D-3FD4-55E3-51C0-4723C58CD6B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069019" y="6261877"/>
            <a:ext cx="2930112" cy="2554374"/>
          </a:xfrm>
          <a:custGeom>
            <a:avLst/>
            <a:gdLst>
              <a:gd name="connsiteX0" fmla="*/ 295413 w 2930112"/>
              <a:gd name="connsiteY0" fmla="*/ 0 h 2554374"/>
              <a:gd name="connsiteX1" fmla="*/ 2634699 w 2930112"/>
              <a:gd name="connsiteY1" fmla="*/ 0 h 2554374"/>
              <a:gd name="connsiteX2" fmla="*/ 2930112 w 2930112"/>
              <a:gd name="connsiteY2" fmla="*/ 295413 h 2554374"/>
              <a:gd name="connsiteX3" fmla="*/ 2930112 w 2930112"/>
              <a:gd name="connsiteY3" fmla="*/ 2258961 h 2554374"/>
              <a:gd name="connsiteX4" fmla="*/ 2634699 w 2930112"/>
              <a:gd name="connsiteY4" fmla="*/ 2554374 h 2554374"/>
              <a:gd name="connsiteX5" fmla="*/ 295413 w 2930112"/>
              <a:gd name="connsiteY5" fmla="*/ 2554374 h 2554374"/>
              <a:gd name="connsiteX6" fmla="*/ 0 w 2930112"/>
              <a:gd name="connsiteY6" fmla="*/ 2258961 h 2554374"/>
              <a:gd name="connsiteX7" fmla="*/ 0 w 2930112"/>
              <a:gd name="connsiteY7" fmla="*/ 295413 h 2554374"/>
              <a:gd name="connsiteX8" fmla="*/ 295413 w 2930112"/>
              <a:gd name="connsiteY8" fmla="*/ 0 h 2554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30112" h="2554374">
                <a:moveTo>
                  <a:pt x="295413" y="0"/>
                </a:moveTo>
                <a:lnTo>
                  <a:pt x="2634699" y="0"/>
                </a:lnTo>
                <a:cubicBezTo>
                  <a:pt x="2797851" y="0"/>
                  <a:pt x="2930112" y="132261"/>
                  <a:pt x="2930112" y="295413"/>
                </a:cubicBezTo>
                <a:lnTo>
                  <a:pt x="2930112" y="2258961"/>
                </a:lnTo>
                <a:cubicBezTo>
                  <a:pt x="2930112" y="2422113"/>
                  <a:pt x="2797851" y="2554374"/>
                  <a:pt x="2634699" y="2554374"/>
                </a:cubicBezTo>
                <a:lnTo>
                  <a:pt x="295413" y="2554374"/>
                </a:lnTo>
                <a:cubicBezTo>
                  <a:pt x="132261" y="2554374"/>
                  <a:pt x="0" y="2422113"/>
                  <a:pt x="0" y="2258961"/>
                </a:cubicBezTo>
                <a:lnTo>
                  <a:pt x="0" y="295413"/>
                </a:lnTo>
                <a:cubicBezTo>
                  <a:pt x="0" y="132261"/>
                  <a:pt x="132261" y="0"/>
                  <a:pt x="29541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541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4780502C-A212-56FD-8AF6-3CBCCDA2BAA4}"/>
              </a:ext>
            </a:extLst>
          </p:cNvPr>
          <p:cNvSpPr/>
          <p:nvPr userDrawn="1"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5342F59A-9920-AF80-E2D5-2E774DC04C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9160" y="9298374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fld id="{548DC41A-E892-4CAF-B53C-4BCD571507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D74EF1B5-9E3D-A816-DC98-97A53F45005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516200" y="312572"/>
            <a:ext cx="9491686" cy="9661858"/>
          </a:xfrm>
          <a:custGeom>
            <a:avLst/>
            <a:gdLst>
              <a:gd name="connsiteX0" fmla="*/ 287895 w 9491686"/>
              <a:gd name="connsiteY0" fmla="*/ 0 h 9661858"/>
              <a:gd name="connsiteX1" fmla="*/ 9203792 w 9491686"/>
              <a:gd name="connsiteY1" fmla="*/ 0 h 9661858"/>
              <a:gd name="connsiteX2" fmla="*/ 9491686 w 9491686"/>
              <a:gd name="connsiteY2" fmla="*/ 287895 h 9661858"/>
              <a:gd name="connsiteX3" fmla="*/ 9491686 w 9491686"/>
              <a:gd name="connsiteY3" fmla="*/ 5337703 h 9661858"/>
              <a:gd name="connsiteX4" fmla="*/ 9491686 w 9491686"/>
              <a:gd name="connsiteY4" fmla="*/ 7599637 h 9661858"/>
              <a:gd name="connsiteX5" fmla="*/ 9491686 w 9491686"/>
              <a:gd name="connsiteY5" fmla="*/ 8269645 h 9661858"/>
              <a:gd name="connsiteX6" fmla="*/ 9481786 w 9491686"/>
              <a:gd name="connsiteY6" fmla="*/ 8301577 h 9661858"/>
              <a:gd name="connsiteX7" fmla="*/ 9125464 w 9491686"/>
              <a:gd name="connsiteY7" fmla="*/ 8537957 h 9661858"/>
              <a:gd name="connsiteX8" fmla="*/ 9119128 w 9491686"/>
              <a:gd name="connsiteY8" fmla="*/ 8537908 h 9661858"/>
              <a:gd name="connsiteX9" fmla="*/ 8707552 w 9491686"/>
              <a:gd name="connsiteY9" fmla="*/ 8537907 h 9661858"/>
              <a:gd name="connsiteX10" fmla="*/ 7978605 w 9491686"/>
              <a:gd name="connsiteY10" fmla="*/ 9257521 h 9661858"/>
              <a:gd name="connsiteX11" fmla="*/ 7978605 w 9491686"/>
              <a:gd name="connsiteY11" fmla="*/ 9268951 h 9661858"/>
              <a:gd name="connsiteX12" fmla="*/ 7597938 w 9491686"/>
              <a:gd name="connsiteY12" fmla="*/ 9661810 h 9661858"/>
              <a:gd name="connsiteX13" fmla="*/ 7591699 w 9491686"/>
              <a:gd name="connsiteY13" fmla="*/ 9661858 h 9661858"/>
              <a:gd name="connsiteX14" fmla="*/ 346447 w 9491686"/>
              <a:gd name="connsiteY14" fmla="*/ 9661858 h 9661858"/>
              <a:gd name="connsiteX15" fmla="*/ 0 w 9491686"/>
              <a:gd name="connsiteY15" fmla="*/ 9315411 h 9661858"/>
              <a:gd name="connsiteX16" fmla="*/ 0 w 9491686"/>
              <a:gd name="connsiteY16" fmla="*/ 7599637 h 9661858"/>
              <a:gd name="connsiteX17" fmla="*/ 0 w 9491686"/>
              <a:gd name="connsiteY17" fmla="*/ 5257525 h 9661858"/>
              <a:gd name="connsiteX18" fmla="*/ 0 w 9491686"/>
              <a:gd name="connsiteY18" fmla="*/ 287895 h 9661858"/>
              <a:gd name="connsiteX19" fmla="*/ 287895 w 9491686"/>
              <a:gd name="connsiteY19" fmla="*/ 0 h 966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491686" h="9661858">
                <a:moveTo>
                  <a:pt x="287895" y="0"/>
                </a:moveTo>
                <a:lnTo>
                  <a:pt x="9203792" y="0"/>
                </a:lnTo>
                <a:cubicBezTo>
                  <a:pt x="9362792" y="0"/>
                  <a:pt x="9491686" y="128895"/>
                  <a:pt x="9491686" y="287895"/>
                </a:cubicBezTo>
                <a:lnTo>
                  <a:pt x="9491686" y="5337703"/>
                </a:lnTo>
                <a:lnTo>
                  <a:pt x="9491686" y="7599637"/>
                </a:lnTo>
                <a:lnTo>
                  <a:pt x="9491686" y="8269645"/>
                </a:lnTo>
                <a:lnTo>
                  <a:pt x="9481786" y="8301577"/>
                </a:lnTo>
                <a:cubicBezTo>
                  <a:pt x="9423118" y="8440431"/>
                  <a:pt x="9285686" y="8537897"/>
                  <a:pt x="9125464" y="8537957"/>
                </a:cubicBezTo>
                <a:cubicBezTo>
                  <a:pt x="9123352" y="8537958"/>
                  <a:pt x="9121240" y="8537941"/>
                  <a:pt x="9119128" y="8537908"/>
                </a:cubicBezTo>
                <a:lnTo>
                  <a:pt x="8707552" y="8537907"/>
                </a:lnTo>
                <a:cubicBezTo>
                  <a:pt x="8311696" y="8537907"/>
                  <a:pt x="7978415" y="8861757"/>
                  <a:pt x="7978605" y="9257521"/>
                </a:cubicBezTo>
                <a:cubicBezTo>
                  <a:pt x="7978605" y="9261331"/>
                  <a:pt x="7978605" y="9265141"/>
                  <a:pt x="7978605" y="9268951"/>
                </a:cubicBezTo>
                <a:cubicBezTo>
                  <a:pt x="7981972" y="9482554"/>
                  <a:pt x="7811542" y="9658443"/>
                  <a:pt x="7597938" y="9661810"/>
                </a:cubicBezTo>
                <a:cubicBezTo>
                  <a:pt x="7595858" y="9661842"/>
                  <a:pt x="7593779" y="9661858"/>
                  <a:pt x="7591699" y="9661858"/>
                </a:cubicBezTo>
                <a:lnTo>
                  <a:pt x="346447" y="9661858"/>
                </a:lnTo>
                <a:cubicBezTo>
                  <a:pt x="155110" y="9661858"/>
                  <a:pt x="0" y="9506748"/>
                  <a:pt x="0" y="9315411"/>
                </a:cubicBezTo>
                <a:lnTo>
                  <a:pt x="0" y="7599637"/>
                </a:lnTo>
                <a:lnTo>
                  <a:pt x="0" y="5257525"/>
                </a:lnTo>
                <a:lnTo>
                  <a:pt x="0" y="287895"/>
                </a:lnTo>
                <a:cubicBezTo>
                  <a:pt x="0" y="128895"/>
                  <a:pt x="128895" y="0"/>
                  <a:pt x="28789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782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4780502C-A212-56FD-8AF6-3CBCCDA2BAA4}"/>
              </a:ext>
            </a:extLst>
          </p:cNvPr>
          <p:cNvSpPr/>
          <p:nvPr userDrawn="1"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5342F59A-9920-AF80-E2D5-2E774DC04C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9160" y="9298374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fld id="{548DC41A-E892-4CAF-B53C-4BCD571507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29B116D1-BE46-1552-881D-2B3C83456502}"/>
              </a:ext>
            </a:extLst>
          </p:cNvPr>
          <p:cNvSpPr/>
          <p:nvPr userDrawn="1"/>
        </p:nvSpPr>
        <p:spPr>
          <a:xfrm>
            <a:off x="2136488" y="3097187"/>
            <a:ext cx="3689457" cy="6168571"/>
          </a:xfrm>
          <a:prstGeom prst="roundRect">
            <a:avLst>
              <a:gd name="adj" fmla="val 8406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C5D7EF2F-0177-626A-5BDA-95EA9ABC712B}"/>
              </a:ext>
            </a:extLst>
          </p:cNvPr>
          <p:cNvSpPr/>
          <p:nvPr userDrawn="1"/>
        </p:nvSpPr>
        <p:spPr>
          <a:xfrm>
            <a:off x="12465782" y="3097187"/>
            <a:ext cx="3689457" cy="6168571"/>
          </a:xfrm>
          <a:prstGeom prst="roundRect">
            <a:avLst>
              <a:gd name="adj" fmla="val 8406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6A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FEC26A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FFEBC3EF-63C4-90DF-4F8D-21EEDCD22F37}"/>
              </a:ext>
            </a:extLst>
          </p:cNvPr>
          <p:cNvSpPr/>
          <p:nvPr userDrawn="1"/>
        </p:nvSpPr>
        <p:spPr>
          <a:xfrm>
            <a:off x="7299271" y="3097187"/>
            <a:ext cx="3689457" cy="6168571"/>
          </a:xfrm>
          <a:prstGeom prst="roundRect">
            <a:avLst>
              <a:gd name="adj" fmla="val 8406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79CFE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AC6CD2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F7C77034-B62C-1585-4E48-DFEA758100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68701" y="3222171"/>
            <a:ext cx="3417578" cy="4071258"/>
          </a:xfrm>
          <a:custGeom>
            <a:avLst/>
            <a:gdLst>
              <a:gd name="connsiteX0" fmla="*/ 255703 w 3417578"/>
              <a:gd name="connsiteY0" fmla="*/ 0 h 4071258"/>
              <a:gd name="connsiteX1" fmla="*/ 3161875 w 3417578"/>
              <a:gd name="connsiteY1" fmla="*/ 0 h 4071258"/>
              <a:gd name="connsiteX2" fmla="*/ 3417578 w 3417578"/>
              <a:gd name="connsiteY2" fmla="*/ 255703 h 4071258"/>
              <a:gd name="connsiteX3" fmla="*/ 3417578 w 3417578"/>
              <a:gd name="connsiteY3" fmla="*/ 3815555 h 4071258"/>
              <a:gd name="connsiteX4" fmla="*/ 3161875 w 3417578"/>
              <a:gd name="connsiteY4" fmla="*/ 4071258 h 4071258"/>
              <a:gd name="connsiteX5" fmla="*/ 255703 w 3417578"/>
              <a:gd name="connsiteY5" fmla="*/ 4071258 h 4071258"/>
              <a:gd name="connsiteX6" fmla="*/ 0 w 3417578"/>
              <a:gd name="connsiteY6" fmla="*/ 3815555 h 4071258"/>
              <a:gd name="connsiteX7" fmla="*/ 0 w 3417578"/>
              <a:gd name="connsiteY7" fmla="*/ 255703 h 4071258"/>
              <a:gd name="connsiteX8" fmla="*/ 255703 w 3417578"/>
              <a:gd name="connsiteY8" fmla="*/ 0 h 4071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7578" h="4071258">
                <a:moveTo>
                  <a:pt x="255703" y="0"/>
                </a:moveTo>
                <a:lnTo>
                  <a:pt x="3161875" y="0"/>
                </a:lnTo>
                <a:cubicBezTo>
                  <a:pt x="3303096" y="0"/>
                  <a:pt x="3417578" y="114482"/>
                  <a:pt x="3417578" y="255703"/>
                </a:cubicBezTo>
                <a:lnTo>
                  <a:pt x="3417578" y="3815555"/>
                </a:lnTo>
                <a:cubicBezTo>
                  <a:pt x="3417578" y="3956776"/>
                  <a:pt x="3303096" y="4071258"/>
                  <a:pt x="3161875" y="4071258"/>
                </a:cubicBezTo>
                <a:lnTo>
                  <a:pt x="255703" y="4071258"/>
                </a:lnTo>
                <a:cubicBezTo>
                  <a:pt x="114482" y="4071258"/>
                  <a:pt x="0" y="3956776"/>
                  <a:pt x="0" y="3815555"/>
                </a:cubicBezTo>
                <a:lnTo>
                  <a:pt x="0" y="255703"/>
                </a:lnTo>
                <a:cubicBezTo>
                  <a:pt x="0" y="114482"/>
                  <a:pt x="114482" y="0"/>
                  <a:pt x="25570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9C9B971C-9145-D010-1C0E-F6A4D22FD2D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435210" y="3222171"/>
            <a:ext cx="3417578" cy="4071258"/>
          </a:xfrm>
          <a:custGeom>
            <a:avLst/>
            <a:gdLst>
              <a:gd name="connsiteX0" fmla="*/ 255703 w 3417578"/>
              <a:gd name="connsiteY0" fmla="*/ 0 h 4071258"/>
              <a:gd name="connsiteX1" fmla="*/ 3161875 w 3417578"/>
              <a:gd name="connsiteY1" fmla="*/ 0 h 4071258"/>
              <a:gd name="connsiteX2" fmla="*/ 3417578 w 3417578"/>
              <a:gd name="connsiteY2" fmla="*/ 255703 h 4071258"/>
              <a:gd name="connsiteX3" fmla="*/ 3417578 w 3417578"/>
              <a:gd name="connsiteY3" fmla="*/ 3815555 h 4071258"/>
              <a:gd name="connsiteX4" fmla="*/ 3161875 w 3417578"/>
              <a:gd name="connsiteY4" fmla="*/ 4071258 h 4071258"/>
              <a:gd name="connsiteX5" fmla="*/ 255703 w 3417578"/>
              <a:gd name="connsiteY5" fmla="*/ 4071258 h 4071258"/>
              <a:gd name="connsiteX6" fmla="*/ 0 w 3417578"/>
              <a:gd name="connsiteY6" fmla="*/ 3815555 h 4071258"/>
              <a:gd name="connsiteX7" fmla="*/ 0 w 3417578"/>
              <a:gd name="connsiteY7" fmla="*/ 255703 h 4071258"/>
              <a:gd name="connsiteX8" fmla="*/ 255703 w 3417578"/>
              <a:gd name="connsiteY8" fmla="*/ 0 h 4071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7578" h="4071258">
                <a:moveTo>
                  <a:pt x="255703" y="0"/>
                </a:moveTo>
                <a:lnTo>
                  <a:pt x="3161875" y="0"/>
                </a:lnTo>
                <a:cubicBezTo>
                  <a:pt x="3303096" y="0"/>
                  <a:pt x="3417578" y="114482"/>
                  <a:pt x="3417578" y="255703"/>
                </a:cubicBezTo>
                <a:lnTo>
                  <a:pt x="3417578" y="3815555"/>
                </a:lnTo>
                <a:cubicBezTo>
                  <a:pt x="3417578" y="3956776"/>
                  <a:pt x="3303096" y="4071258"/>
                  <a:pt x="3161875" y="4071258"/>
                </a:cubicBezTo>
                <a:lnTo>
                  <a:pt x="255703" y="4071258"/>
                </a:lnTo>
                <a:cubicBezTo>
                  <a:pt x="114482" y="4071258"/>
                  <a:pt x="0" y="3956776"/>
                  <a:pt x="0" y="3815555"/>
                </a:cubicBezTo>
                <a:lnTo>
                  <a:pt x="0" y="255703"/>
                </a:lnTo>
                <a:cubicBezTo>
                  <a:pt x="0" y="114482"/>
                  <a:pt x="114482" y="0"/>
                  <a:pt x="25570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xmlns="" id="{9D3DBC15-B9DA-817A-350E-8BC35BA1848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2601721" y="3222171"/>
            <a:ext cx="3417578" cy="4071258"/>
          </a:xfrm>
          <a:custGeom>
            <a:avLst/>
            <a:gdLst>
              <a:gd name="connsiteX0" fmla="*/ 255703 w 3417578"/>
              <a:gd name="connsiteY0" fmla="*/ 0 h 4071258"/>
              <a:gd name="connsiteX1" fmla="*/ 3161875 w 3417578"/>
              <a:gd name="connsiteY1" fmla="*/ 0 h 4071258"/>
              <a:gd name="connsiteX2" fmla="*/ 3417578 w 3417578"/>
              <a:gd name="connsiteY2" fmla="*/ 255703 h 4071258"/>
              <a:gd name="connsiteX3" fmla="*/ 3417578 w 3417578"/>
              <a:gd name="connsiteY3" fmla="*/ 3815555 h 4071258"/>
              <a:gd name="connsiteX4" fmla="*/ 3161875 w 3417578"/>
              <a:gd name="connsiteY4" fmla="*/ 4071258 h 4071258"/>
              <a:gd name="connsiteX5" fmla="*/ 255703 w 3417578"/>
              <a:gd name="connsiteY5" fmla="*/ 4071258 h 4071258"/>
              <a:gd name="connsiteX6" fmla="*/ 0 w 3417578"/>
              <a:gd name="connsiteY6" fmla="*/ 3815555 h 4071258"/>
              <a:gd name="connsiteX7" fmla="*/ 0 w 3417578"/>
              <a:gd name="connsiteY7" fmla="*/ 255703 h 4071258"/>
              <a:gd name="connsiteX8" fmla="*/ 255703 w 3417578"/>
              <a:gd name="connsiteY8" fmla="*/ 0 h 4071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7578" h="4071258">
                <a:moveTo>
                  <a:pt x="255703" y="0"/>
                </a:moveTo>
                <a:lnTo>
                  <a:pt x="3161875" y="0"/>
                </a:lnTo>
                <a:cubicBezTo>
                  <a:pt x="3303096" y="0"/>
                  <a:pt x="3417578" y="114482"/>
                  <a:pt x="3417578" y="255703"/>
                </a:cubicBezTo>
                <a:lnTo>
                  <a:pt x="3417578" y="3815555"/>
                </a:lnTo>
                <a:cubicBezTo>
                  <a:pt x="3417578" y="3956776"/>
                  <a:pt x="3303096" y="4071258"/>
                  <a:pt x="3161875" y="4071258"/>
                </a:cubicBezTo>
                <a:lnTo>
                  <a:pt x="255703" y="4071258"/>
                </a:lnTo>
                <a:cubicBezTo>
                  <a:pt x="114482" y="4071258"/>
                  <a:pt x="0" y="3956776"/>
                  <a:pt x="0" y="3815555"/>
                </a:cubicBezTo>
                <a:lnTo>
                  <a:pt x="0" y="255703"/>
                </a:lnTo>
                <a:cubicBezTo>
                  <a:pt x="0" y="114482"/>
                  <a:pt x="114482" y="0"/>
                  <a:pt x="25570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160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4780502C-A212-56FD-8AF6-3CBCCDA2BAA4}"/>
              </a:ext>
            </a:extLst>
          </p:cNvPr>
          <p:cNvSpPr/>
          <p:nvPr userDrawn="1"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5342F59A-9920-AF80-E2D5-2E774DC04C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9160" y="9298374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fld id="{548DC41A-E892-4CAF-B53C-4BCD571507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Graphic 3">
            <a:extLst>
              <a:ext uri="{FF2B5EF4-FFF2-40B4-BE49-F238E27FC236}">
                <a16:creationId xmlns:a16="http://schemas.microsoft.com/office/drawing/2014/main" xmlns="" id="{F3BFF0B2-518B-0DB8-1543-9216A3B82A59}"/>
              </a:ext>
            </a:extLst>
          </p:cNvPr>
          <p:cNvSpPr/>
          <p:nvPr/>
        </p:nvSpPr>
        <p:spPr>
          <a:xfrm>
            <a:off x="1664916" y="4107018"/>
            <a:ext cx="4278684" cy="3826735"/>
          </a:xfrm>
          <a:custGeom>
            <a:avLst/>
            <a:gdLst>
              <a:gd name="connsiteX0" fmla="*/ 3137809 w 4501300"/>
              <a:gd name="connsiteY0" fmla="*/ 0 h 4025836"/>
              <a:gd name="connsiteX1" fmla="*/ 1363396 w 4501300"/>
              <a:gd name="connsiteY1" fmla="*/ 0 h 4025836"/>
              <a:gd name="connsiteX2" fmla="*/ 950964 w 4501300"/>
              <a:gd name="connsiteY2" fmla="*/ 238125 h 4025836"/>
              <a:gd name="connsiteX3" fmla="*/ 63805 w 4501300"/>
              <a:gd name="connsiteY3" fmla="*/ 1774793 h 4025836"/>
              <a:gd name="connsiteX4" fmla="*/ 63805 w 4501300"/>
              <a:gd name="connsiteY4" fmla="*/ 2251043 h 4025836"/>
              <a:gd name="connsiteX5" fmla="*/ 950964 w 4501300"/>
              <a:gd name="connsiteY5" fmla="*/ 3787712 h 4025836"/>
              <a:gd name="connsiteX6" fmla="*/ 1363396 w 4501300"/>
              <a:gd name="connsiteY6" fmla="*/ 4025837 h 4025836"/>
              <a:gd name="connsiteX7" fmla="*/ 3137809 w 4501300"/>
              <a:gd name="connsiteY7" fmla="*/ 4025837 h 4025836"/>
              <a:gd name="connsiteX8" fmla="*/ 3550336 w 4501300"/>
              <a:gd name="connsiteY8" fmla="*/ 3787712 h 4025836"/>
              <a:gd name="connsiteX9" fmla="*/ 4437495 w 4501300"/>
              <a:gd name="connsiteY9" fmla="*/ 2251043 h 4025836"/>
              <a:gd name="connsiteX10" fmla="*/ 4437495 w 4501300"/>
              <a:gd name="connsiteY10" fmla="*/ 1774793 h 4025836"/>
              <a:gd name="connsiteX11" fmla="*/ 3550336 w 4501300"/>
              <a:gd name="connsiteY11" fmla="*/ 238125 h 4025836"/>
              <a:gd name="connsiteX12" fmla="*/ 3137809 w 4501300"/>
              <a:gd name="connsiteY12" fmla="*/ 0 h 4025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01300" h="4025836">
                <a:moveTo>
                  <a:pt x="3137809" y="0"/>
                </a:moveTo>
                <a:lnTo>
                  <a:pt x="1363396" y="0"/>
                </a:lnTo>
                <a:cubicBezTo>
                  <a:pt x="1193253" y="4"/>
                  <a:pt x="1036036" y="90776"/>
                  <a:pt x="950964" y="238125"/>
                </a:cubicBezTo>
                <a:lnTo>
                  <a:pt x="63805" y="1774793"/>
                </a:lnTo>
                <a:cubicBezTo>
                  <a:pt x="-21268" y="1922146"/>
                  <a:pt x="-21268" y="2103691"/>
                  <a:pt x="63805" y="2251043"/>
                </a:cubicBezTo>
                <a:lnTo>
                  <a:pt x="950964" y="3787712"/>
                </a:lnTo>
                <a:cubicBezTo>
                  <a:pt x="1036036" y="3935060"/>
                  <a:pt x="1193253" y="4025832"/>
                  <a:pt x="1363396" y="4025837"/>
                </a:cubicBezTo>
                <a:lnTo>
                  <a:pt x="3137809" y="4025837"/>
                </a:lnTo>
                <a:cubicBezTo>
                  <a:pt x="3307986" y="4025866"/>
                  <a:pt x="3465248" y="3935090"/>
                  <a:pt x="3550336" y="3787712"/>
                </a:cubicBezTo>
                <a:lnTo>
                  <a:pt x="4437495" y="2251043"/>
                </a:lnTo>
                <a:cubicBezTo>
                  <a:pt x="4522569" y="2103691"/>
                  <a:pt x="4522569" y="1922146"/>
                  <a:pt x="4437495" y="1774793"/>
                </a:cubicBezTo>
                <a:lnTo>
                  <a:pt x="3550336" y="238125"/>
                </a:lnTo>
                <a:cubicBezTo>
                  <a:pt x="3465248" y="90747"/>
                  <a:pt x="3307986" y="-30"/>
                  <a:pt x="3137809" y="0"/>
                </a:cubicBezTo>
                <a:close/>
              </a:path>
            </a:pathLst>
          </a:custGeom>
          <a:noFill/>
          <a:ln w="508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F79CFE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3600000" scaled="0"/>
            </a:gradFill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0"/>
          </a:p>
        </p:txBody>
      </p:sp>
      <p:sp>
        <p:nvSpPr>
          <p:cNvPr id="13" name="Graphic 3">
            <a:extLst>
              <a:ext uri="{FF2B5EF4-FFF2-40B4-BE49-F238E27FC236}">
                <a16:creationId xmlns:a16="http://schemas.microsoft.com/office/drawing/2014/main" xmlns="" id="{AE0539DE-11B5-4BB5-0EEA-4F35FE355FF7}"/>
              </a:ext>
            </a:extLst>
          </p:cNvPr>
          <p:cNvSpPr/>
          <p:nvPr/>
        </p:nvSpPr>
        <p:spPr>
          <a:xfrm>
            <a:off x="7004659" y="4107018"/>
            <a:ext cx="4278684" cy="3826735"/>
          </a:xfrm>
          <a:custGeom>
            <a:avLst/>
            <a:gdLst>
              <a:gd name="connsiteX0" fmla="*/ 3137809 w 4501300"/>
              <a:gd name="connsiteY0" fmla="*/ 0 h 4025836"/>
              <a:gd name="connsiteX1" fmla="*/ 1363396 w 4501300"/>
              <a:gd name="connsiteY1" fmla="*/ 0 h 4025836"/>
              <a:gd name="connsiteX2" fmla="*/ 950964 w 4501300"/>
              <a:gd name="connsiteY2" fmla="*/ 238125 h 4025836"/>
              <a:gd name="connsiteX3" fmla="*/ 63805 w 4501300"/>
              <a:gd name="connsiteY3" fmla="*/ 1774793 h 4025836"/>
              <a:gd name="connsiteX4" fmla="*/ 63805 w 4501300"/>
              <a:gd name="connsiteY4" fmla="*/ 2251043 h 4025836"/>
              <a:gd name="connsiteX5" fmla="*/ 950964 w 4501300"/>
              <a:gd name="connsiteY5" fmla="*/ 3787712 h 4025836"/>
              <a:gd name="connsiteX6" fmla="*/ 1363396 w 4501300"/>
              <a:gd name="connsiteY6" fmla="*/ 4025837 h 4025836"/>
              <a:gd name="connsiteX7" fmla="*/ 3137809 w 4501300"/>
              <a:gd name="connsiteY7" fmla="*/ 4025837 h 4025836"/>
              <a:gd name="connsiteX8" fmla="*/ 3550336 w 4501300"/>
              <a:gd name="connsiteY8" fmla="*/ 3787712 h 4025836"/>
              <a:gd name="connsiteX9" fmla="*/ 4437495 w 4501300"/>
              <a:gd name="connsiteY9" fmla="*/ 2251043 h 4025836"/>
              <a:gd name="connsiteX10" fmla="*/ 4437495 w 4501300"/>
              <a:gd name="connsiteY10" fmla="*/ 1774793 h 4025836"/>
              <a:gd name="connsiteX11" fmla="*/ 3550336 w 4501300"/>
              <a:gd name="connsiteY11" fmla="*/ 238125 h 4025836"/>
              <a:gd name="connsiteX12" fmla="*/ 3137809 w 4501300"/>
              <a:gd name="connsiteY12" fmla="*/ 0 h 4025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01300" h="4025836">
                <a:moveTo>
                  <a:pt x="3137809" y="0"/>
                </a:moveTo>
                <a:lnTo>
                  <a:pt x="1363396" y="0"/>
                </a:lnTo>
                <a:cubicBezTo>
                  <a:pt x="1193253" y="4"/>
                  <a:pt x="1036036" y="90776"/>
                  <a:pt x="950964" y="238125"/>
                </a:cubicBezTo>
                <a:lnTo>
                  <a:pt x="63805" y="1774793"/>
                </a:lnTo>
                <a:cubicBezTo>
                  <a:pt x="-21268" y="1922146"/>
                  <a:pt x="-21268" y="2103691"/>
                  <a:pt x="63805" y="2251043"/>
                </a:cubicBezTo>
                <a:lnTo>
                  <a:pt x="950964" y="3787712"/>
                </a:lnTo>
                <a:cubicBezTo>
                  <a:pt x="1036036" y="3935060"/>
                  <a:pt x="1193253" y="4025832"/>
                  <a:pt x="1363396" y="4025837"/>
                </a:cubicBezTo>
                <a:lnTo>
                  <a:pt x="3137809" y="4025837"/>
                </a:lnTo>
                <a:cubicBezTo>
                  <a:pt x="3307986" y="4025866"/>
                  <a:pt x="3465248" y="3935090"/>
                  <a:pt x="3550336" y="3787712"/>
                </a:cubicBezTo>
                <a:lnTo>
                  <a:pt x="4437495" y="2251043"/>
                </a:lnTo>
                <a:cubicBezTo>
                  <a:pt x="4522569" y="2103691"/>
                  <a:pt x="4522569" y="1922146"/>
                  <a:pt x="4437495" y="1774793"/>
                </a:cubicBezTo>
                <a:lnTo>
                  <a:pt x="3550336" y="238125"/>
                </a:lnTo>
                <a:cubicBezTo>
                  <a:pt x="3465248" y="90747"/>
                  <a:pt x="3307986" y="-30"/>
                  <a:pt x="3137809" y="0"/>
                </a:cubicBezTo>
                <a:close/>
              </a:path>
            </a:pathLst>
          </a:custGeom>
          <a:noFill/>
          <a:ln w="508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9FFFFF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3600000" scaled="0"/>
            </a:gradFill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0"/>
          </a:p>
        </p:txBody>
      </p:sp>
      <p:sp>
        <p:nvSpPr>
          <p:cNvPr id="18" name="Graphic 3">
            <a:extLst>
              <a:ext uri="{FF2B5EF4-FFF2-40B4-BE49-F238E27FC236}">
                <a16:creationId xmlns:a16="http://schemas.microsoft.com/office/drawing/2014/main" xmlns="" id="{D349E2EE-5429-3251-602F-E33CFCDA21DE}"/>
              </a:ext>
            </a:extLst>
          </p:cNvPr>
          <p:cNvSpPr/>
          <p:nvPr/>
        </p:nvSpPr>
        <p:spPr>
          <a:xfrm>
            <a:off x="12344402" y="4107018"/>
            <a:ext cx="4278684" cy="3826735"/>
          </a:xfrm>
          <a:custGeom>
            <a:avLst/>
            <a:gdLst>
              <a:gd name="connsiteX0" fmla="*/ 3137809 w 4501300"/>
              <a:gd name="connsiteY0" fmla="*/ 0 h 4025836"/>
              <a:gd name="connsiteX1" fmla="*/ 1363396 w 4501300"/>
              <a:gd name="connsiteY1" fmla="*/ 0 h 4025836"/>
              <a:gd name="connsiteX2" fmla="*/ 950964 w 4501300"/>
              <a:gd name="connsiteY2" fmla="*/ 238125 h 4025836"/>
              <a:gd name="connsiteX3" fmla="*/ 63805 w 4501300"/>
              <a:gd name="connsiteY3" fmla="*/ 1774793 h 4025836"/>
              <a:gd name="connsiteX4" fmla="*/ 63805 w 4501300"/>
              <a:gd name="connsiteY4" fmla="*/ 2251043 h 4025836"/>
              <a:gd name="connsiteX5" fmla="*/ 950964 w 4501300"/>
              <a:gd name="connsiteY5" fmla="*/ 3787712 h 4025836"/>
              <a:gd name="connsiteX6" fmla="*/ 1363396 w 4501300"/>
              <a:gd name="connsiteY6" fmla="*/ 4025837 h 4025836"/>
              <a:gd name="connsiteX7" fmla="*/ 3137809 w 4501300"/>
              <a:gd name="connsiteY7" fmla="*/ 4025837 h 4025836"/>
              <a:gd name="connsiteX8" fmla="*/ 3550336 w 4501300"/>
              <a:gd name="connsiteY8" fmla="*/ 3787712 h 4025836"/>
              <a:gd name="connsiteX9" fmla="*/ 4437495 w 4501300"/>
              <a:gd name="connsiteY9" fmla="*/ 2251043 h 4025836"/>
              <a:gd name="connsiteX10" fmla="*/ 4437495 w 4501300"/>
              <a:gd name="connsiteY10" fmla="*/ 1774793 h 4025836"/>
              <a:gd name="connsiteX11" fmla="*/ 3550336 w 4501300"/>
              <a:gd name="connsiteY11" fmla="*/ 238125 h 4025836"/>
              <a:gd name="connsiteX12" fmla="*/ 3137809 w 4501300"/>
              <a:gd name="connsiteY12" fmla="*/ 0 h 4025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01300" h="4025836">
                <a:moveTo>
                  <a:pt x="3137809" y="0"/>
                </a:moveTo>
                <a:lnTo>
                  <a:pt x="1363396" y="0"/>
                </a:lnTo>
                <a:cubicBezTo>
                  <a:pt x="1193253" y="4"/>
                  <a:pt x="1036036" y="90776"/>
                  <a:pt x="950964" y="238125"/>
                </a:cubicBezTo>
                <a:lnTo>
                  <a:pt x="63805" y="1774793"/>
                </a:lnTo>
                <a:cubicBezTo>
                  <a:pt x="-21268" y="1922146"/>
                  <a:pt x="-21268" y="2103691"/>
                  <a:pt x="63805" y="2251043"/>
                </a:cubicBezTo>
                <a:lnTo>
                  <a:pt x="950964" y="3787712"/>
                </a:lnTo>
                <a:cubicBezTo>
                  <a:pt x="1036036" y="3935060"/>
                  <a:pt x="1193253" y="4025832"/>
                  <a:pt x="1363396" y="4025837"/>
                </a:cubicBezTo>
                <a:lnTo>
                  <a:pt x="3137809" y="4025837"/>
                </a:lnTo>
                <a:cubicBezTo>
                  <a:pt x="3307986" y="4025866"/>
                  <a:pt x="3465248" y="3935090"/>
                  <a:pt x="3550336" y="3787712"/>
                </a:cubicBezTo>
                <a:lnTo>
                  <a:pt x="4437495" y="2251043"/>
                </a:lnTo>
                <a:cubicBezTo>
                  <a:pt x="4522569" y="2103691"/>
                  <a:pt x="4522569" y="1922146"/>
                  <a:pt x="4437495" y="1774793"/>
                </a:cubicBezTo>
                <a:lnTo>
                  <a:pt x="3550336" y="238125"/>
                </a:lnTo>
                <a:cubicBezTo>
                  <a:pt x="3465248" y="90747"/>
                  <a:pt x="3307986" y="-30"/>
                  <a:pt x="3137809" y="0"/>
                </a:cubicBezTo>
                <a:close/>
              </a:path>
            </a:pathLst>
          </a:custGeom>
          <a:noFill/>
          <a:ln w="508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FEC26A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3600000" scaled="0"/>
            </a:gradFill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xmlns="" id="{231FAB16-340C-0D25-DCE4-2BA696D4E36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019816" y="4424429"/>
            <a:ext cx="3568885" cy="3191915"/>
          </a:xfrm>
          <a:custGeom>
            <a:avLst/>
            <a:gdLst>
              <a:gd name="connsiteX0" fmla="*/ 1080978 w 3568885"/>
              <a:gd name="connsiteY0" fmla="*/ 1 h 3191915"/>
              <a:gd name="connsiteX1" fmla="*/ 2487832 w 3568885"/>
              <a:gd name="connsiteY1" fmla="*/ 1 h 3191915"/>
              <a:gd name="connsiteX2" fmla="*/ 2814907 w 3568885"/>
              <a:gd name="connsiteY2" fmla="*/ 188800 h 3191915"/>
              <a:gd name="connsiteX3" fmla="*/ 3518297 w 3568885"/>
              <a:gd name="connsiteY3" fmla="*/ 1407159 h 3191915"/>
              <a:gd name="connsiteX4" fmla="*/ 3518297 w 3568885"/>
              <a:gd name="connsiteY4" fmla="*/ 1784757 h 3191915"/>
              <a:gd name="connsiteX5" fmla="*/ 2814907 w 3568885"/>
              <a:gd name="connsiteY5" fmla="*/ 3003116 h 3191915"/>
              <a:gd name="connsiteX6" fmla="*/ 2487832 w 3568885"/>
              <a:gd name="connsiteY6" fmla="*/ 3191915 h 3191915"/>
              <a:gd name="connsiteX7" fmla="*/ 1080978 w 3568885"/>
              <a:gd name="connsiteY7" fmla="*/ 3191915 h 3191915"/>
              <a:gd name="connsiteX8" fmla="*/ 753978 w 3568885"/>
              <a:gd name="connsiteY8" fmla="*/ 3003116 h 3191915"/>
              <a:gd name="connsiteX9" fmla="*/ 50588 w 3568885"/>
              <a:gd name="connsiteY9" fmla="*/ 1784757 h 3191915"/>
              <a:gd name="connsiteX10" fmla="*/ 50588 w 3568885"/>
              <a:gd name="connsiteY10" fmla="*/ 1407159 h 3191915"/>
              <a:gd name="connsiteX11" fmla="*/ 753978 w 3568885"/>
              <a:gd name="connsiteY11" fmla="*/ 188800 h 3191915"/>
              <a:gd name="connsiteX12" fmla="*/ 1080978 w 3568885"/>
              <a:gd name="connsiteY12" fmla="*/ 1 h 3191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68885" h="3191915">
                <a:moveTo>
                  <a:pt x="1080978" y="1"/>
                </a:moveTo>
                <a:lnTo>
                  <a:pt x="2487832" y="1"/>
                </a:lnTo>
                <a:cubicBezTo>
                  <a:pt x="2622758" y="-23"/>
                  <a:pt x="2747445" y="71951"/>
                  <a:pt x="2814907" y="188800"/>
                </a:cubicBezTo>
                <a:lnTo>
                  <a:pt x="3518297" y="1407159"/>
                </a:lnTo>
                <a:cubicBezTo>
                  <a:pt x="3585748" y="1523988"/>
                  <a:pt x="3585748" y="1667928"/>
                  <a:pt x="3518297" y="1784757"/>
                </a:cubicBezTo>
                <a:lnTo>
                  <a:pt x="2814907" y="3003116"/>
                </a:lnTo>
                <a:cubicBezTo>
                  <a:pt x="2747445" y="3119966"/>
                  <a:pt x="2622758" y="3191938"/>
                  <a:pt x="2487832" y="3191915"/>
                </a:cubicBezTo>
                <a:lnTo>
                  <a:pt x="1080978" y="3191915"/>
                </a:lnTo>
                <a:cubicBezTo>
                  <a:pt x="946079" y="3191911"/>
                  <a:pt x="821428" y="3119942"/>
                  <a:pt x="753978" y="3003116"/>
                </a:cubicBezTo>
                <a:lnTo>
                  <a:pt x="50588" y="1784757"/>
                </a:lnTo>
                <a:cubicBezTo>
                  <a:pt x="-16862" y="1667928"/>
                  <a:pt x="-16862" y="1523988"/>
                  <a:pt x="50588" y="1407159"/>
                </a:cubicBezTo>
                <a:lnTo>
                  <a:pt x="753978" y="188800"/>
                </a:lnTo>
                <a:cubicBezTo>
                  <a:pt x="821428" y="71974"/>
                  <a:pt x="946079" y="4"/>
                  <a:pt x="1080978" y="1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xmlns="" id="{4C343756-AED8-E461-DF7C-AC6C95ED722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359559" y="4424429"/>
            <a:ext cx="3568885" cy="3191915"/>
          </a:xfrm>
          <a:custGeom>
            <a:avLst/>
            <a:gdLst>
              <a:gd name="connsiteX0" fmla="*/ 1080977 w 3568885"/>
              <a:gd name="connsiteY0" fmla="*/ 1 h 3191915"/>
              <a:gd name="connsiteX1" fmla="*/ 2487832 w 3568885"/>
              <a:gd name="connsiteY1" fmla="*/ 1 h 3191915"/>
              <a:gd name="connsiteX2" fmla="*/ 2814907 w 3568885"/>
              <a:gd name="connsiteY2" fmla="*/ 188800 h 3191915"/>
              <a:gd name="connsiteX3" fmla="*/ 3518297 w 3568885"/>
              <a:gd name="connsiteY3" fmla="*/ 1407159 h 3191915"/>
              <a:gd name="connsiteX4" fmla="*/ 3518297 w 3568885"/>
              <a:gd name="connsiteY4" fmla="*/ 1784757 h 3191915"/>
              <a:gd name="connsiteX5" fmla="*/ 2814907 w 3568885"/>
              <a:gd name="connsiteY5" fmla="*/ 3003116 h 3191915"/>
              <a:gd name="connsiteX6" fmla="*/ 2487832 w 3568885"/>
              <a:gd name="connsiteY6" fmla="*/ 3191915 h 3191915"/>
              <a:gd name="connsiteX7" fmla="*/ 1080977 w 3568885"/>
              <a:gd name="connsiteY7" fmla="*/ 3191915 h 3191915"/>
              <a:gd name="connsiteX8" fmla="*/ 753978 w 3568885"/>
              <a:gd name="connsiteY8" fmla="*/ 3003116 h 3191915"/>
              <a:gd name="connsiteX9" fmla="*/ 50588 w 3568885"/>
              <a:gd name="connsiteY9" fmla="*/ 1784757 h 3191915"/>
              <a:gd name="connsiteX10" fmla="*/ 50588 w 3568885"/>
              <a:gd name="connsiteY10" fmla="*/ 1407159 h 3191915"/>
              <a:gd name="connsiteX11" fmla="*/ 753978 w 3568885"/>
              <a:gd name="connsiteY11" fmla="*/ 188800 h 3191915"/>
              <a:gd name="connsiteX12" fmla="*/ 1080977 w 3568885"/>
              <a:gd name="connsiteY12" fmla="*/ 1 h 3191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68885" h="3191915">
                <a:moveTo>
                  <a:pt x="1080977" y="1"/>
                </a:moveTo>
                <a:lnTo>
                  <a:pt x="2487832" y="1"/>
                </a:lnTo>
                <a:cubicBezTo>
                  <a:pt x="2622758" y="-23"/>
                  <a:pt x="2747444" y="71951"/>
                  <a:pt x="2814907" y="188800"/>
                </a:cubicBezTo>
                <a:lnTo>
                  <a:pt x="3518297" y="1407159"/>
                </a:lnTo>
                <a:cubicBezTo>
                  <a:pt x="3585748" y="1523988"/>
                  <a:pt x="3585748" y="1667928"/>
                  <a:pt x="3518297" y="1784757"/>
                </a:cubicBezTo>
                <a:lnTo>
                  <a:pt x="2814907" y="3003116"/>
                </a:lnTo>
                <a:cubicBezTo>
                  <a:pt x="2747444" y="3119966"/>
                  <a:pt x="2622758" y="3191938"/>
                  <a:pt x="2487832" y="3191915"/>
                </a:cubicBezTo>
                <a:lnTo>
                  <a:pt x="1080977" y="3191915"/>
                </a:lnTo>
                <a:cubicBezTo>
                  <a:pt x="946079" y="3191911"/>
                  <a:pt x="821428" y="3119942"/>
                  <a:pt x="753978" y="3003116"/>
                </a:cubicBezTo>
                <a:lnTo>
                  <a:pt x="50588" y="1784757"/>
                </a:lnTo>
                <a:cubicBezTo>
                  <a:pt x="-16862" y="1667928"/>
                  <a:pt x="-16862" y="1523988"/>
                  <a:pt x="50588" y="1407159"/>
                </a:cubicBezTo>
                <a:lnTo>
                  <a:pt x="753978" y="188800"/>
                </a:lnTo>
                <a:cubicBezTo>
                  <a:pt x="821428" y="71974"/>
                  <a:pt x="946079" y="4"/>
                  <a:pt x="1080977" y="1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xmlns="" id="{0A7B4F3F-8DCE-5D27-68A7-10320960141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699301" y="4424428"/>
            <a:ext cx="3568885" cy="3191915"/>
          </a:xfrm>
          <a:custGeom>
            <a:avLst/>
            <a:gdLst>
              <a:gd name="connsiteX0" fmla="*/ 1080977 w 3568885"/>
              <a:gd name="connsiteY0" fmla="*/ 1 h 3191915"/>
              <a:gd name="connsiteX1" fmla="*/ 2487832 w 3568885"/>
              <a:gd name="connsiteY1" fmla="*/ 1 h 3191915"/>
              <a:gd name="connsiteX2" fmla="*/ 2814907 w 3568885"/>
              <a:gd name="connsiteY2" fmla="*/ 188800 h 3191915"/>
              <a:gd name="connsiteX3" fmla="*/ 3518297 w 3568885"/>
              <a:gd name="connsiteY3" fmla="*/ 1407159 h 3191915"/>
              <a:gd name="connsiteX4" fmla="*/ 3518297 w 3568885"/>
              <a:gd name="connsiteY4" fmla="*/ 1784757 h 3191915"/>
              <a:gd name="connsiteX5" fmla="*/ 2814907 w 3568885"/>
              <a:gd name="connsiteY5" fmla="*/ 3003116 h 3191915"/>
              <a:gd name="connsiteX6" fmla="*/ 2487832 w 3568885"/>
              <a:gd name="connsiteY6" fmla="*/ 3191915 h 3191915"/>
              <a:gd name="connsiteX7" fmla="*/ 1080977 w 3568885"/>
              <a:gd name="connsiteY7" fmla="*/ 3191915 h 3191915"/>
              <a:gd name="connsiteX8" fmla="*/ 753978 w 3568885"/>
              <a:gd name="connsiteY8" fmla="*/ 3003116 h 3191915"/>
              <a:gd name="connsiteX9" fmla="*/ 50588 w 3568885"/>
              <a:gd name="connsiteY9" fmla="*/ 1784757 h 3191915"/>
              <a:gd name="connsiteX10" fmla="*/ 50588 w 3568885"/>
              <a:gd name="connsiteY10" fmla="*/ 1407159 h 3191915"/>
              <a:gd name="connsiteX11" fmla="*/ 753978 w 3568885"/>
              <a:gd name="connsiteY11" fmla="*/ 188800 h 3191915"/>
              <a:gd name="connsiteX12" fmla="*/ 1080977 w 3568885"/>
              <a:gd name="connsiteY12" fmla="*/ 1 h 3191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68885" h="3191915">
                <a:moveTo>
                  <a:pt x="1080977" y="1"/>
                </a:moveTo>
                <a:lnTo>
                  <a:pt x="2487832" y="1"/>
                </a:lnTo>
                <a:cubicBezTo>
                  <a:pt x="2622758" y="-23"/>
                  <a:pt x="2747445" y="71951"/>
                  <a:pt x="2814907" y="188800"/>
                </a:cubicBezTo>
                <a:lnTo>
                  <a:pt x="3518297" y="1407159"/>
                </a:lnTo>
                <a:cubicBezTo>
                  <a:pt x="3585748" y="1523988"/>
                  <a:pt x="3585748" y="1667928"/>
                  <a:pt x="3518297" y="1784757"/>
                </a:cubicBezTo>
                <a:lnTo>
                  <a:pt x="2814907" y="3003116"/>
                </a:lnTo>
                <a:cubicBezTo>
                  <a:pt x="2747445" y="3119966"/>
                  <a:pt x="2622758" y="3191938"/>
                  <a:pt x="2487832" y="3191915"/>
                </a:cubicBezTo>
                <a:lnTo>
                  <a:pt x="1080977" y="3191915"/>
                </a:lnTo>
                <a:cubicBezTo>
                  <a:pt x="946078" y="3191911"/>
                  <a:pt x="821428" y="3119942"/>
                  <a:pt x="753978" y="3003116"/>
                </a:cubicBezTo>
                <a:lnTo>
                  <a:pt x="50588" y="1784757"/>
                </a:lnTo>
                <a:cubicBezTo>
                  <a:pt x="-16862" y="1667928"/>
                  <a:pt x="-16862" y="1523988"/>
                  <a:pt x="50588" y="1407159"/>
                </a:cubicBezTo>
                <a:lnTo>
                  <a:pt x="753978" y="188800"/>
                </a:lnTo>
                <a:cubicBezTo>
                  <a:pt x="821428" y="71974"/>
                  <a:pt x="946078" y="4"/>
                  <a:pt x="1080977" y="1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303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4780502C-A212-56FD-8AF6-3CBCCDA2BAA4}"/>
              </a:ext>
            </a:extLst>
          </p:cNvPr>
          <p:cNvSpPr/>
          <p:nvPr userDrawn="1"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5342F59A-9920-AF80-E2D5-2E774DC04C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9160" y="9298374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fld id="{548DC41A-E892-4CAF-B53C-4BCD571507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reeform: Shape 8">
            <a:extLst>
              <a:ext uri="{FF2B5EF4-FFF2-40B4-BE49-F238E27FC236}">
                <a16:creationId xmlns:a16="http://schemas.microsoft.com/office/drawing/2014/main" xmlns="" id="{8CC3AE59-A6D6-3CD3-49A0-5F90D804BA66}"/>
              </a:ext>
            </a:extLst>
          </p:cNvPr>
          <p:cNvSpPr/>
          <p:nvPr userDrawn="1"/>
        </p:nvSpPr>
        <p:spPr>
          <a:xfrm>
            <a:off x="10376187" y="1581010"/>
            <a:ext cx="2941412" cy="3288798"/>
          </a:xfrm>
          <a:prstGeom prst="roundRect">
            <a:avLst/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6A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FEC26A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6" name="Freeform: Shape 13">
            <a:extLst>
              <a:ext uri="{FF2B5EF4-FFF2-40B4-BE49-F238E27FC236}">
                <a16:creationId xmlns:a16="http://schemas.microsoft.com/office/drawing/2014/main" xmlns="" id="{2196DE3A-C780-1002-D00D-3C4EFFD829B6}"/>
              </a:ext>
            </a:extLst>
          </p:cNvPr>
          <p:cNvSpPr/>
          <p:nvPr userDrawn="1"/>
        </p:nvSpPr>
        <p:spPr>
          <a:xfrm>
            <a:off x="13807360" y="1581010"/>
            <a:ext cx="2941412" cy="3288798"/>
          </a:xfrm>
          <a:prstGeom prst="roundRect">
            <a:avLst/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D181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D181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8" name="Freeform: Shape 16">
            <a:extLst>
              <a:ext uri="{FF2B5EF4-FFF2-40B4-BE49-F238E27FC236}">
                <a16:creationId xmlns:a16="http://schemas.microsoft.com/office/drawing/2014/main" xmlns="" id="{D77FED00-B360-0DAA-C7E0-C1A698F6DA3B}"/>
              </a:ext>
            </a:extLst>
          </p:cNvPr>
          <p:cNvSpPr/>
          <p:nvPr userDrawn="1"/>
        </p:nvSpPr>
        <p:spPr>
          <a:xfrm>
            <a:off x="10376187" y="5417193"/>
            <a:ext cx="2941412" cy="3288798"/>
          </a:xfrm>
          <a:prstGeom prst="roundRect">
            <a:avLst/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11" name="Freeform: Shape 19">
            <a:extLst>
              <a:ext uri="{FF2B5EF4-FFF2-40B4-BE49-F238E27FC236}">
                <a16:creationId xmlns:a16="http://schemas.microsoft.com/office/drawing/2014/main" xmlns="" id="{11312DB4-DF1B-827A-F210-D1383E19CEBD}"/>
              </a:ext>
            </a:extLst>
          </p:cNvPr>
          <p:cNvSpPr/>
          <p:nvPr userDrawn="1"/>
        </p:nvSpPr>
        <p:spPr>
          <a:xfrm>
            <a:off x="13807360" y="5417193"/>
            <a:ext cx="2941412" cy="3288798"/>
          </a:xfrm>
          <a:prstGeom prst="roundRect">
            <a:avLst/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2D050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2D050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xmlns="" id="{5F0756F3-0104-9213-0BBF-6ED1940F9F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620165" y="1853802"/>
            <a:ext cx="2453456" cy="2743214"/>
          </a:xfrm>
          <a:custGeom>
            <a:avLst/>
            <a:gdLst>
              <a:gd name="connsiteX0" fmla="*/ 408918 w 2453456"/>
              <a:gd name="connsiteY0" fmla="*/ 0 h 2743214"/>
              <a:gd name="connsiteX1" fmla="*/ 2044538 w 2453456"/>
              <a:gd name="connsiteY1" fmla="*/ 0 h 2743214"/>
              <a:gd name="connsiteX2" fmla="*/ 2453456 w 2453456"/>
              <a:gd name="connsiteY2" fmla="*/ 408918 h 2743214"/>
              <a:gd name="connsiteX3" fmla="*/ 2453456 w 2453456"/>
              <a:gd name="connsiteY3" fmla="*/ 2334296 h 2743214"/>
              <a:gd name="connsiteX4" fmla="*/ 2044538 w 2453456"/>
              <a:gd name="connsiteY4" fmla="*/ 2743214 h 2743214"/>
              <a:gd name="connsiteX5" fmla="*/ 408918 w 2453456"/>
              <a:gd name="connsiteY5" fmla="*/ 2743214 h 2743214"/>
              <a:gd name="connsiteX6" fmla="*/ 0 w 2453456"/>
              <a:gd name="connsiteY6" fmla="*/ 2334296 h 2743214"/>
              <a:gd name="connsiteX7" fmla="*/ 0 w 2453456"/>
              <a:gd name="connsiteY7" fmla="*/ 408918 h 2743214"/>
              <a:gd name="connsiteX8" fmla="*/ 408918 w 2453456"/>
              <a:gd name="connsiteY8" fmla="*/ 0 h 2743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53456" h="2743214">
                <a:moveTo>
                  <a:pt x="408918" y="0"/>
                </a:moveTo>
                <a:lnTo>
                  <a:pt x="2044538" y="0"/>
                </a:lnTo>
                <a:cubicBezTo>
                  <a:pt x="2270377" y="0"/>
                  <a:pt x="2453456" y="183079"/>
                  <a:pt x="2453456" y="408918"/>
                </a:cubicBezTo>
                <a:lnTo>
                  <a:pt x="2453456" y="2334296"/>
                </a:lnTo>
                <a:cubicBezTo>
                  <a:pt x="2453456" y="2560135"/>
                  <a:pt x="2270377" y="2743214"/>
                  <a:pt x="2044538" y="2743214"/>
                </a:cubicBezTo>
                <a:lnTo>
                  <a:pt x="408918" y="2743214"/>
                </a:lnTo>
                <a:cubicBezTo>
                  <a:pt x="183079" y="2743214"/>
                  <a:pt x="0" y="2560135"/>
                  <a:pt x="0" y="2334296"/>
                </a:cubicBezTo>
                <a:lnTo>
                  <a:pt x="0" y="408918"/>
                </a:lnTo>
                <a:cubicBezTo>
                  <a:pt x="0" y="183079"/>
                  <a:pt x="183079" y="0"/>
                  <a:pt x="40891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EBD94878-ED3F-B5EB-7780-5142D1910EA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4051338" y="1853802"/>
            <a:ext cx="2453456" cy="2743214"/>
          </a:xfrm>
          <a:custGeom>
            <a:avLst/>
            <a:gdLst>
              <a:gd name="connsiteX0" fmla="*/ 408918 w 2453456"/>
              <a:gd name="connsiteY0" fmla="*/ 0 h 2743214"/>
              <a:gd name="connsiteX1" fmla="*/ 2044538 w 2453456"/>
              <a:gd name="connsiteY1" fmla="*/ 0 h 2743214"/>
              <a:gd name="connsiteX2" fmla="*/ 2453456 w 2453456"/>
              <a:gd name="connsiteY2" fmla="*/ 408918 h 2743214"/>
              <a:gd name="connsiteX3" fmla="*/ 2453456 w 2453456"/>
              <a:gd name="connsiteY3" fmla="*/ 2334296 h 2743214"/>
              <a:gd name="connsiteX4" fmla="*/ 2044538 w 2453456"/>
              <a:gd name="connsiteY4" fmla="*/ 2743214 h 2743214"/>
              <a:gd name="connsiteX5" fmla="*/ 408918 w 2453456"/>
              <a:gd name="connsiteY5" fmla="*/ 2743214 h 2743214"/>
              <a:gd name="connsiteX6" fmla="*/ 0 w 2453456"/>
              <a:gd name="connsiteY6" fmla="*/ 2334296 h 2743214"/>
              <a:gd name="connsiteX7" fmla="*/ 0 w 2453456"/>
              <a:gd name="connsiteY7" fmla="*/ 408918 h 2743214"/>
              <a:gd name="connsiteX8" fmla="*/ 408918 w 2453456"/>
              <a:gd name="connsiteY8" fmla="*/ 0 h 2743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53456" h="2743214">
                <a:moveTo>
                  <a:pt x="408918" y="0"/>
                </a:moveTo>
                <a:lnTo>
                  <a:pt x="2044538" y="0"/>
                </a:lnTo>
                <a:cubicBezTo>
                  <a:pt x="2270377" y="0"/>
                  <a:pt x="2453456" y="183079"/>
                  <a:pt x="2453456" y="408918"/>
                </a:cubicBezTo>
                <a:lnTo>
                  <a:pt x="2453456" y="2334296"/>
                </a:lnTo>
                <a:cubicBezTo>
                  <a:pt x="2453456" y="2560135"/>
                  <a:pt x="2270377" y="2743214"/>
                  <a:pt x="2044538" y="2743214"/>
                </a:cubicBezTo>
                <a:lnTo>
                  <a:pt x="408918" y="2743214"/>
                </a:lnTo>
                <a:cubicBezTo>
                  <a:pt x="183079" y="2743214"/>
                  <a:pt x="0" y="2560135"/>
                  <a:pt x="0" y="2334296"/>
                </a:cubicBezTo>
                <a:lnTo>
                  <a:pt x="0" y="408918"/>
                </a:lnTo>
                <a:cubicBezTo>
                  <a:pt x="0" y="183079"/>
                  <a:pt x="183079" y="0"/>
                  <a:pt x="40891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xmlns="" id="{858A507E-297C-C0DD-D522-F231DB48D8C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620165" y="5689985"/>
            <a:ext cx="2453456" cy="2743214"/>
          </a:xfrm>
          <a:custGeom>
            <a:avLst/>
            <a:gdLst>
              <a:gd name="connsiteX0" fmla="*/ 408918 w 2453456"/>
              <a:gd name="connsiteY0" fmla="*/ 0 h 2743214"/>
              <a:gd name="connsiteX1" fmla="*/ 2044538 w 2453456"/>
              <a:gd name="connsiteY1" fmla="*/ 0 h 2743214"/>
              <a:gd name="connsiteX2" fmla="*/ 2453456 w 2453456"/>
              <a:gd name="connsiteY2" fmla="*/ 408918 h 2743214"/>
              <a:gd name="connsiteX3" fmla="*/ 2453456 w 2453456"/>
              <a:gd name="connsiteY3" fmla="*/ 2334296 h 2743214"/>
              <a:gd name="connsiteX4" fmla="*/ 2044538 w 2453456"/>
              <a:gd name="connsiteY4" fmla="*/ 2743214 h 2743214"/>
              <a:gd name="connsiteX5" fmla="*/ 408918 w 2453456"/>
              <a:gd name="connsiteY5" fmla="*/ 2743214 h 2743214"/>
              <a:gd name="connsiteX6" fmla="*/ 0 w 2453456"/>
              <a:gd name="connsiteY6" fmla="*/ 2334296 h 2743214"/>
              <a:gd name="connsiteX7" fmla="*/ 0 w 2453456"/>
              <a:gd name="connsiteY7" fmla="*/ 408918 h 2743214"/>
              <a:gd name="connsiteX8" fmla="*/ 408918 w 2453456"/>
              <a:gd name="connsiteY8" fmla="*/ 0 h 2743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53456" h="2743214">
                <a:moveTo>
                  <a:pt x="408918" y="0"/>
                </a:moveTo>
                <a:lnTo>
                  <a:pt x="2044538" y="0"/>
                </a:lnTo>
                <a:cubicBezTo>
                  <a:pt x="2270377" y="0"/>
                  <a:pt x="2453456" y="183079"/>
                  <a:pt x="2453456" y="408918"/>
                </a:cubicBezTo>
                <a:lnTo>
                  <a:pt x="2453456" y="2334296"/>
                </a:lnTo>
                <a:cubicBezTo>
                  <a:pt x="2453456" y="2560135"/>
                  <a:pt x="2270377" y="2743214"/>
                  <a:pt x="2044538" y="2743214"/>
                </a:cubicBezTo>
                <a:lnTo>
                  <a:pt x="408918" y="2743214"/>
                </a:lnTo>
                <a:cubicBezTo>
                  <a:pt x="183079" y="2743214"/>
                  <a:pt x="0" y="2560135"/>
                  <a:pt x="0" y="2334296"/>
                </a:cubicBezTo>
                <a:lnTo>
                  <a:pt x="0" y="408918"/>
                </a:lnTo>
                <a:cubicBezTo>
                  <a:pt x="0" y="183079"/>
                  <a:pt x="183079" y="0"/>
                  <a:pt x="40891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xmlns="" id="{A141315F-9EC6-6A7F-E7CE-7058C669AF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051338" y="5689985"/>
            <a:ext cx="2453456" cy="2743214"/>
          </a:xfrm>
          <a:custGeom>
            <a:avLst/>
            <a:gdLst>
              <a:gd name="connsiteX0" fmla="*/ 408918 w 2453456"/>
              <a:gd name="connsiteY0" fmla="*/ 0 h 2743214"/>
              <a:gd name="connsiteX1" fmla="*/ 2044538 w 2453456"/>
              <a:gd name="connsiteY1" fmla="*/ 0 h 2743214"/>
              <a:gd name="connsiteX2" fmla="*/ 2453456 w 2453456"/>
              <a:gd name="connsiteY2" fmla="*/ 408918 h 2743214"/>
              <a:gd name="connsiteX3" fmla="*/ 2453456 w 2453456"/>
              <a:gd name="connsiteY3" fmla="*/ 2334296 h 2743214"/>
              <a:gd name="connsiteX4" fmla="*/ 2044538 w 2453456"/>
              <a:gd name="connsiteY4" fmla="*/ 2743214 h 2743214"/>
              <a:gd name="connsiteX5" fmla="*/ 408918 w 2453456"/>
              <a:gd name="connsiteY5" fmla="*/ 2743214 h 2743214"/>
              <a:gd name="connsiteX6" fmla="*/ 0 w 2453456"/>
              <a:gd name="connsiteY6" fmla="*/ 2334296 h 2743214"/>
              <a:gd name="connsiteX7" fmla="*/ 0 w 2453456"/>
              <a:gd name="connsiteY7" fmla="*/ 408918 h 2743214"/>
              <a:gd name="connsiteX8" fmla="*/ 408918 w 2453456"/>
              <a:gd name="connsiteY8" fmla="*/ 0 h 2743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53456" h="2743214">
                <a:moveTo>
                  <a:pt x="408918" y="0"/>
                </a:moveTo>
                <a:lnTo>
                  <a:pt x="2044538" y="0"/>
                </a:lnTo>
                <a:cubicBezTo>
                  <a:pt x="2270377" y="0"/>
                  <a:pt x="2453456" y="183079"/>
                  <a:pt x="2453456" y="408918"/>
                </a:cubicBezTo>
                <a:lnTo>
                  <a:pt x="2453456" y="2334296"/>
                </a:lnTo>
                <a:cubicBezTo>
                  <a:pt x="2453456" y="2560135"/>
                  <a:pt x="2270377" y="2743214"/>
                  <a:pt x="2044538" y="2743214"/>
                </a:cubicBezTo>
                <a:lnTo>
                  <a:pt x="408918" y="2743214"/>
                </a:lnTo>
                <a:cubicBezTo>
                  <a:pt x="183079" y="2743214"/>
                  <a:pt x="0" y="2560135"/>
                  <a:pt x="0" y="2334296"/>
                </a:cubicBezTo>
                <a:lnTo>
                  <a:pt x="0" y="408918"/>
                </a:lnTo>
                <a:cubicBezTo>
                  <a:pt x="0" y="183079"/>
                  <a:pt x="183079" y="0"/>
                  <a:pt x="40891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xmlns="" id="{38A7540B-00BB-08DD-C120-9014EF2278D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1" y="5427405"/>
            <a:ext cx="8229600" cy="4859594"/>
          </a:xfrm>
          <a:custGeom>
            <a:avLst/>
            <a:gdLst>
              <a:gd name="connsiteX0" fmla="*/ 1 w 8229600"/>
              <a:gd name="connsiteY0" fmla="*/ 0 h 4859594"/>
              <a:gd name="connsiteX1" fmla="*/ 825937 w 8229600"/>
              <a:gd name="connsiteY1" fmla="*/ 0 h 4859594"/>
              <a:gd name="connsiteX2" fmla="*/ 5456903 w 8229600"/>
              <a:gd name="connsiteY2" fmla="*/ 0 h 4859594"/>
              <a:gd name="connsiteX3" fmla="*/ 7403663 w 8229600"/>
              <a:gd name="connsiteY3" fmla="*/ 0 h 4859594"/>
              <a:gd name="connsiteX4" fmla="*/ 8229600 w 8229600"/>
              <a:gd name="connsiteY4" fmla="*/ 825937 h 4859594"/>
              <a:gd name="connsiteX5" fmla="*/ 8229600 w 8229600"/>
              <a:gd name="connsiteY5" fmla="*/ 4033657 h 4859594"/>
              <a:gd name="connsiteX6" fmla="*/ 8229599 w 8229600"/>
              <a:gd name="connsiteY6" fmla="*/ 4033667 h 4859594"/>
              <a:gd name="connsiteX7" fmla="*/ 8229599 w 8229600"/>
              <a:gd name="connsiteY7" fmla="*/ 4859593 h 4859594"/>
              <a:gd name="connsiteX8" fmla="*/ 7403683 w 8229600"/>
              <a:gd name="connsiteY8" fmla="*/ 4859593 h 4859594"/>
              <a:gd name="connsiteX9" fmla="*/ 7403663 w 8229600"/>
              <a:gd name="connsiteY9" fmla="*/ 4859594 h 4859594"/>
              <a:gd name="connsiteX10" fmla="*/ 5456903 w 8229600"/>
              <a:gd name="connsiteY10" fmla="*/ 4859594 h 4859594"/>
              <a:gd name="connsiteX11" fmla="*/ 825937 w 8229600"/>
              <a:gd name="connsiteY11" fmla="*/ 4859594 h 4859594"/>
              <a:gd name="connsiteX12" fmla="*/ 1 w 8229600"/>
              <a:gd name="connsiteY12" fmla="*/ 4859594 h 4859594"/>
              <a:gd name="connsiteX13" fmla="*/ 1 w 8229600"/>
              <a:gd name="connsiteY13" fmla="*/ 4033666 h 4859594"/>
              <a:gd name="connsiteX14" fmla="*/ 0 w 8229600"/>
              <a:gd name="connsiteY14" fmla="*/ 4033657 h 4859594"/>
              <a:gd name="connsiteX15" fmla="*/ 0 w 8229600"/>
              <a:gd name="connsiteY15" fmla="*/ 825937 h 4859594"/>
              <a:gd name="connsiteX16" fmla="*/ 1 w 8229600"/>
              <a:gd name="connsiteY16" fmla="*/ 825928 h 4859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229600" h="4859594">
                <a:moveTo>
                  <a:pt x="1" y="0"/>
                </a:moveTo>
                <a:lnTo>
                  <a:pt x="825937" y="0"/>
                </a:lnTo>
                <a:lnTo>
                  <a:pt x="5456903" y="0"/>
                </a:lnTo>
                <a:lnTo>
                  <a:pt x="7403663" y="0"/>
                </a:lnTo>
                <a:cubicBezTo>
                  <a:pt x="7859815" y="0"/>
                  <a:pt x="8229600" y="369785"/>
                  <a:pt x="8229600" y="825937"/>
                </a:cubicBezTo>
                <a:lnTo>
                  <a:pt x="8229600" y="4033657"/>
                </a:lnTo>
                <a:lnTo>
                  <a:pt x="8229599" y="4033667"/>
                </a:lnTo>
                <a:lnTo>
                  <a:pt x="8229599" y="4859593"/>
                </a:lnTo>
                <a:lnTo>
                  <a:pt x="7403683" y="4859593"/>
                </a:lnTo>
                <a:lnTo>
                  <a:pt x="7403663" y="4859594"/>
                </a:lnTo>
                <a:lnTo>
                  <a:pt x="5456903" y="4859594"/>
                </a:lnTo>
                <a:lnTo>
                  <a:pt x="825937" y="4859594"/>
                </a:lnTo>
                <a:lnTo>
                  <a:pt x="1" y="4859594"/>
                </a:lnTo>
                <a:lnTo>
                  <a:pt x="1" y="4033666"/>
                </a:lnTo>
                <a:lnTo>
                  <a:pt x="0" y="4033657"/>
                </a:lnTo>
                <a:lnTo>
                  <a:pt x="0" y="825937"/>
                </a:lnTo>
                <a:lnTo>
                  <a:pt x="1" y="82592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650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4780502C-A212-56FD-8AF6-3CBCCDA2BAA4}"/>
              </a:ext>
            </a:extLst>
          </p:cNvPr>
          <p:cNvSpPr/>
          <p:nvPr userDrawn="1"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5342F59A-9920-AF80-E2D5-2E774DC04C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9160" y="9298374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fld id="{548DC41A-E892-4CAF-B53C-4BCD571507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3C36908F-43F1-83F8-B25F-66C70FDD4FAA}"/>
              </a:ext>
            </a:extLst>
          </p:cNvPr>
          <p:cNvSpPr/>
          <p:nvPr userDrawn="1"/>
        </p:nvSpPr>
        <p:spPr>
          <a:xfrm>
            <a:off x="250615" y="253355"/>
            <a:ext cx="17757271" cy="9661858"/>
          </a:xfrm>
          <a:custGeom>
            <a:avLst/>
            <a:gdLst>
              <a:gd name="connsiteX0" fmla="*/ 2561423 w 17757271"/>
              <a:gd name="connsiteY0" fmla="*/ 0 h 9661858"/>
              <a:gd name="connsiteX1" fmla="*/ 6503906 w 17757271"/>
              <a:gd name="connsiteY1" fmla="*/ 0 h 9661858"/>
              <a:gd name="connsiteX2" fmla="*/ 6503906 w 17757271"/>
              <a:gd name="connsiteY2" fmla="*/ 0 h 9661858"/>
              <a:gd name="connsiteX3" fmla="*/ 8553480 w 17757271"/>
              <a:gd name="connsiteY3" fmla="*/ 0 h 9661858"/>
              <a:gd name="connsiteX4" fmla="*/ 15647393 w 17757271"/>
              <a:gd name="connsiteY4" fmla="*/ 0 h 9661858"/>
              <a:gd name="connsiteX5" fmla="*/ 17469377 w 17757271"/>
              <a:gd name="connsiteY5" fmla="*/ 0 h 9661858"/>
              <a:gd name="connsiteX6" fmla="*/ 17757271 w 17757271"/>
              <a:gd name="connsiteY6" fmla="*/ 287895 h 9661858"/>
              <a:gd name="connsiteX7" fmla="*/ 17757271 w 17757271"/>
              <a:gd name="connsiteY7" fmla="*/ 5337703 h 9661858"/>
              <a:gd name="connsiteX8" fmla="*/ 17757271 w 17757271"/>
              <a:gd name="connsiteY8" fmla="*/ 7599637 h 9661858"/>
              <a:gd name="connsiteX9" fmla="*/ 17757271 w 17757271"/>
              <a:gd name="connsiteY9" fmla="*/ 8269645 h 9661858"/>
              <a:gd name="connsiteX10" fmla="*/ 17747371 w 17757271"/>
              <a:gd name="connsiteY10" fmla="*/ 8301577 h 9661858"/>
              <a:gd name="connsiteX11" fmla="*/ 17391049 w 17757271"/>
              <a:gd name="connsiteY11" fmla="*/ 8537957 h 9661858"/>
              <a:gd name="connsiteX12" fmla="*/ 17384713 w 17757271"/>
              <a:gd name="connsiteY12" fmla="*/ 8537908 h 9661858"/>
              <a:gd name="connsiteX13" fmla="*/ 16973137 w 17757271"/>
              <a:gd name="connsiteY13" fmla="*/ 8537907 h 9661858"/>
              <a:gd name="connsiteX14" fmla="*/ 16244190 w 17757271"/>
              <a:gd name="connsiteY14" fmla="*/ 9257521 h 9661858"/>
              <a:gd name="connsiteX15" fmla="*/ 16244190 w 17757271"/>
              <a:gd name="connsiteY15" fmla="*/ 9268951 h 9661858"/>
              <a:gd name="connsiteX16" fmla="*/ 15863523 w 17757271"/>
              <a:gd name="connsiteY16" fmla="*/ 9661810 h 9661858"/>
              <a:gd name="connsiteX17" fmla="*/ 15857284 w 17757271"/>
              <a:gd name="connsiteY17" fmla="*/ 9661858 h 9661858"/>
              <a:gd name="connsiteX18" fmla="*/ 14176617 w 17757271"/>
              <a:gd name="connsiteY18" fmla="*/ 9661858 h 9661858"/>
              <a:gd name="connsiteX19" fmla="*/ 8612032 w 17757271"/>
              <a:gd name="connsiteY19" fmla="*/ 9661858 h 9661858"/>
              <a:gd name="connsiteX20" fmla="*/ 242600 w 17757271"/>
              <a:gd name="connsiteY20" fmla="*/ 9661858 h 9661858"/>
              <a:gd name="connsiteX21" fmla="*/ 0 w 17757271"/>
              <a:gd name="connsiteY21" fmla="*/ 9419258 h 9661858"/>
              <a:gd name="connsiteX22" fmla="*/ 0 w 17757271"/>
              <a:gd name="connsiteY22" fmla="*/ 2862357 h 9661858"/>
              <a:gd name="connsiteX23" fmla="*/ 4 w 17757271"/>
              <a:gd name="connsiteY23" fmla="*/ 2862340 h 9661858"/>
              <a:gd name="connsiteX24" fmla="*/ 4 w 17757271"/>
              <a:gd name="connsiteY24" fmla="*/ 1219104 h 9661858"/>
              <a:gd name="connsiteX25" fmla="*/ 286838 w 17757271"/>
              <a:gd name="connsiteY25" fmla="*/ 930441 h 9661858"/>
              <a:gd name="connsiteX26" fmla="*/ 293469 w 17757271"/>
              <a:gd name="connsiteY26" fmla="*/ 930496 h 9661858"/>
              <a:gd name="connsiteX27" fmla="*/ 309567 w 17757271"/>
              <a:gd name="connsiteY27" fmla="*/ 930496 h 9661858"/>
              <a:gd name="connsiteX28" fmla="*/ 1671641 w 17757271"/>
              <a:gd name="connsiteY28" fmla="*/ 930496 h 9661858"/>
              <a:gd name="connsiteX29" fmla="*/ 2304959 w 17757271"/>
              <a:gd name="connsiteY29" fmla="*/ 301846 h 9661858"/>
              <a:gd name="connsiteX30" fmla="*/ 2304959 w 17757271"/>
              <a:gd name="connsiteY30" fmla="*/ 292321 h 9661858"/>
              <a:gd name="connsiteX31" fmla="*/ 2528693 w 17757271"/>
              <a:gd name="connsiteY31" fmla="*/ 4087 h 966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7757271" h="9661858">
                <a:moveTo>
                  <a:pt x="2561423" y="0"/>
                </a:moveTo>
                <a:lnTo>
                  <a:pt x="6503906" y="0"/>
                </a:lnTo>
                <a:lnTo>
                  <a:pt x="6503906" y="0"/>
                </a:lnTo>
                <a:lnTo>
                  <a:pt x="8553480" y="0"/>
                </a:lnTo>
                <a:lnTo>
                  <a:pt x="15647393" y="0"/>
                </a:lnTo>
                <a:lnTo>
                  <a:pt x="17469377" y="0"/>
                </a:lnTo>
                <a:cubicBezTo>
                  <a:pt x="17628377" y="0"/>
                  <a:pt x="17757271" y="128895"/>
                  <a:pt x="17757271" y="287895"/>
                </a:cubicBezTo>
                <a:lnTo>
                  <a:pt x="17757271" y="5337703"/>
                </a:lnTo>
                <a:lnTo>
                  <a:pt x="17757271" y="7599637"/>
                </a:lnTo>
                <a:lnTo>
                  <a:pt x="17757271" y="8269645"/>
                </a:lnTo>
                <a:lnTo>
                  <a:pt x="17747371" y="8301577"/>
                </a:lnTo>
                <a:cubicBezTo>
                  <a:pt x="17688703" y="8440431"/>
                  <a:pt x="17551271" y="8537897"/>
                  <a:pt x="17391049" y="8537957"/>
                </a:cubicBezTo>
                <a:cubicBezTo>
                  <a:pt x="17388937" y="8537958"/>
                  <a:pt x="17386825" y="8537941"/>
                  <a:pt x="17384713" y="8537908"/>
                </a:cubicBezTo>
                <a:lnTo>
                  <a:pt x="16973137" y="8537907"/>
                </a:lnTo>
                <a:cubicBezTo>
                  <a:pt x="16577281" y="8537907"/>
                  <a:pt x="16244000" y="8861757"/>
                  <a:pt x="16244190" y="9257521"/>
                </a:cubicBezTo>
                <a:cubicBezTo>
                  <a:pt x="16244190" y="9261331"/>
                  <a:pt x="16244190" y="9265141"/>
                  <a:pt x="16244190" y="9268951"/>
                </a:cubicBezTo>
                <a:cubicBezTo>
                  <a:pt x="16247557" y="9482554"/>
                  <a:pt x="16077127" y="9658443"/>
                  <a:pt x="15863523" y="9661810"/>
                </a:cubicBezTo>
                <a:cubicBezTo>
                  <a:pt x="15861443" y="9661842"/>
                  <a:pt x="15859364" y="9661858"/>
                  <a:pt x="15857284" y="9661858"/>
                </a:cubicBezTo>
                <a:lnTo>
                  <a:pt x="14176617" y="9661858"/>
                </a:lnTo>
                <a:lnTo>
                  <a:pt x="8612032" y="9661858"/>
                </a:lnTo>
                <a:lnTo>
                  <a:pt x="242600" y="9661858"/>
                </a:lnTo>
                <a:cubicBezTo>
                  <a:pt x="108616" y="9661858"/>
                  <a:pt x="0" y="9553242"/>
                  <a:pt x="0" y="9419258"/>
                </a:cubicBezTo>
                <a:lnTo>
                  <a:pt x="0" y="2862357"/>
                </a:lnTo>
                <a:lnTo>
                  <a:pt x="4" y="2862340"/>
                </a:lnTo>
                <a:lnTo>
                  <a:pt x="4" y="1219104"/>
                </a:lnTo>
                <a:cubicBezTo>
                  <a:pt x="-500" y="1060184"/>
                  <a:pt x="127919" y="930946"/>
                  <a:pt x="286838" y="930441"/>
                </a:cubicBezTo>
                <a:cubicBezTo>
                  <a:pt x="289050" y="930434"/>
                  <a:pt x="291259" y="930452"/>
                  <a:pt x="293469" y="930496"/>
                </a:cubicBezTo>
                <a:lnTo>
                  <a:pt x="309567" y="930496"/>
                </a:lnTo>
                <a:lnTo>
                  <a:pt x="1671641" y="930496"/>
                </a:lnTo>
                <a:cubicBezTo>
                  <a:pt x="2017399" y="930496"/>
                  <a:pt x="2307625" y="647604"/>
                  <a:pt x="2304959" y="301846"/>
                </a:cubicBezTo>
                <a:cubicBezTo>
                  <a:pt x="2304959" y="298703"/>
                  <a:pt x="2304959" y="295655"/>
                  <a:pt x="2304959" y="292321"/>
                </a:cubicBezTo>
                <a:cubicBezTo>
                  <a:pt x="2301645" y="152845"/>
                  <a:pt x="2397813" y="34125"/>
                  <a:pt x="2528693" y="4087"/>
                </a:cubicBezTo>
                <a:close/>
              </a:path>
            </a:pathLst>
          </a:custGeom>
          <a:gradFill flip="none" rotWithShape="1">
            <a:gsLst>
              <a:gs pos="52000">
                <a:srgbClr val="FEC26A">
                  <a:alpha val="21000"/>
                </a:srgbClr>
              </a:gs>
              <a:gs pos="77000">
                <a:srgbClr val="DFCAEE">
                  <a:alpha val="10000"/>
                </a:srgbClr>
              </a:gs>
              <a:gs pos="32000">
                <a:srgbClr val="DFCAEE">
                  <a:alpha val="10000"/>
                </a:srgbClr>
              </a:gs>
              <a:gs pos="0">
                <a:srgbClr val="D181FF">
                  <a:alpha val="14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25400" cap="rnd">
            <a:gradFill>
              <a:gsLst>
                <a:gs pos="23000">
                  <a:srgbClr val="36184D"/>
                </a:gs>
                <a:gs pos="35000">
                  <a:srgbClr val="5D2884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</a:gsLst>
              <a:lin ang="36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D9A2E018-0673-3308-8582-9710484807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5749" y="654081"/>
            <a:ext cx="6677025" cy="8982075"/>
          </a:xfrm>
          <a:custGeom>
            <a:avLst/>
            <a:gdLst>
              <a:gd name="connsiteX0" fmla="*/ 2402396 w 6677025"/>
              <a:gd name="connsiteY0" fmla="*/ 0 h 8982075"/>
              <a:gd name="connsiteX1" fmla="*/ 6421851 w 6677025"/>
              <a:gd name="connsiteY1" fmla="*/ 0 h 8982075"/>
              <a:gd name="connsiteX2" fmla="*/ 6677025 w 6677025"/>
              <a:gd name="connsiteY2" fmla="*/ 255080 h 8982075"/>
              <a:gd name="connsiteX3" fmla="*/ 6677025 w 6677025"/>
              <a:gd name="connsiteY3" fmla="*/ 8742521 h 8982075"/>
              <a:gd name="connsiteX4" fmla="*/ 6437662 w 6677025"/>
              <a:gd name="connsiteY4" fmla="*/ 8982075 h 8982075"/>
              <a:gd name="connsiteX5" fmla="*/ 6437471 w 6677025"/>
              <a:gd name="connsiteY5" fmla="*/ 8982075 h 8982075"/>
              <a:gd name="connsiteX6" fmla="*/ 239459 w 6677025"/>
              <a:gd name="connsiteY6" fmla="*/ 8982075 h 8982075"/>
              <a:gd name="connsiteX7" fmla="*/ 0 w 6677025"/>
              <a:gd name="connsiteY7" fmla="*/ 8742521 h 8982075"/>
              <a:gd name="connsiteX8" fmla="*/ 0 w 6677025"/>
              <a:gd name="connsiteY8" fmla="*/ 1048798 h 8982075"/>
              <a:gd name="connsiteX9" fmla="*/ 118682 w 6677025"/>
              <a:gd name="connsiteY9" fmla="*/ 930116 h 8982075"/>
              <a:gd name="connsiteX10" fmla="*/ 1319879 w 6677025"/>
              <a:gd name="connsiteY10" fmla="*/ 930116 h 8982075"/>
              <a:gd name="connsiteX11" fmla="*/ 2015204 w 6677025"/>
              <a:gd name="connsiteY11" fmla="*/ 639318 h 8982075"/>
              <a:gd name="connsiteX12" fmla="*/ 2286286 w 6677025"/>
              <a:gd name="connsiteY12" fmla="*/ 101822 h 8982075"/>
              <a:gd name="connsiteX13" fmla="*/ 2402396 w 6677025"/>
              <a:gd name="connsiteY13" fmla="*/ 0 h 898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677025" h="8982075">
                <a:moveTo>
                  <a:pt x="2402396" y="0"/>
                </a:moveTo>
                <a:lnTo>
                  <a:pt x="6421851" y="0"/>
                </a:lnTo>
                <a:cubicBezTo>
                  <a:pt x="6562743" y="0"/>
                  <a:pt x="6676973" y="114188"/>
                  <a:pt x="6677025" y="255080"/>
                </a:cubicBezTo>
                <a:lnTo>
                  <a:pt x="6677025" y="8742521"/>
                </a:lnTo>
                <a:cubicBezTo>
                  <a:pt x="6677078" y="8874771"/>
                  <a:pt x="6569911" y="8982023"/>
                  <a:pt x="6437662" y="8982075"/>
                </a:cubicBezTo>
                <a:cubicBezTo>
                  <a:pt x="6437598" y="8982075"/>
                  <a:pt x="6437535" y="8982075"/>
                  <a:pt x="6437471" y="8982075"/>
                </a:cubicBezTo>
                <a:lnTo>
                  <a:pt x="239459" y="8982075"/>
                </a:lnTo>
                <a:cubicBezTo>
                  <a:pt x="107194" y="8982023"/>
                  <a:pt x="0" y="8874786"/>
                  <a:pt x="0" y="8742521"/>
                </a:cubicBezTo>
                <a:lnTo>
                  <a:pt x="0" y="1048798"/>
                </a:lnTo>
                <a:cubicBezTo>
                  <a:pt x="0" y="983252"/>
                  <a:pt x="53136" y="930116"/>
                  <a:pt x="118682" y="930116"/>
                </a:cubicBezTo>
                <a:lnTo>
                  <a:pt x="1319879" y="930116"/>
                </a:lnTo>
                <a:cubicBezTo>
                  <a:pt x="1580988" y="928937"/>
                  <a:pt x="1830998" y="824378"/>
                  <a:pt x="2015204" y="639318"/>
                </a:cubicBezTo>
                <a:cubicBezTo>
                  <a:pt x="2161009" y="493962"/>
                  <a:pt x="2256071" y="305475"/>
                  <a:pt x="2286286" y="101822"/>
                </a:cubicBezTo>
                <a:cubicBezTo>
                  <a:pt x="2294251" y="43713"/>
                  <a:pt x="2343744" y="310"/>
                  <a:pt x="240239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6148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4780502C-A212-56FD-8AF6-3CBCCDA2BAA4}"/>
              </a:ext>
            </a:extLst>
          </p:cNvPr>
          <p:cNvSpPr/>
          <p:nvPr userDrawn="1"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5342F59A-9920-AF80-E2D5-2E774DC04C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9160" y="9298374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fld id="{548DC41A-E892-4CAF-B53C-4BCD571507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4DEAD70A-45D5-A7DB-BCCC-540C5CE81B8C}"/>
              </a:ext>
            </a:extLst>
          </p:cNvPr>
          <p:cNvSpPr/>
          <p:nvPr userDrawn="1"/>
        </p:nvSpPr>
        <p:spPr>
          <a:xfrm>
            <a:off x="3281582" y="1015412"/>
            <a:ext cx="5024218" cy="4379946"/>
          </a:xfrm>
          <a:prstGeom prst="roundRect">
            <a:avLst>
              <a:gd name="adj" fmla="val 14109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57169C7B-10E3-6A1C-3A03-EA2252A19A82}"/>
              </a:ext>
            </a:extLst>
          </p:cNvPr>
          <p:cNvSpPr/>
          <p:nvPr userDrawn="1"/>
        </p:nvSpPr>
        <p:spPr>
          <a:xfrm>
            <a:off x="5512274" y="5623011"/>
            <a:ext cx="4185270" cy="3648578"/>
          </a:xfrm>
          <a:prstGeom prst="roundRect">
            <a:avLst>
              <a:gd name="adj" fmla="val 13761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D181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D181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xmlns="" id="{45727C79-0EE8-D798-D2FA-ED4B2EC5C9DD}"/>
              </a:ext>
            </a:extLst>
          </p:cNvPr>
          <p:cNvSpPr/>
          <p:nvPr userDrawn="1"/>
        </p:nvSpPr>
        <p:spPr>
          <a:xfrm>
            <a:off x="1910529" y="5796166"/>
            <a:ext cx="3247092" cy="2830706"/>
          </a:xfrm>
          <a:prstGeom prst="roundRect">
            <a:avLst>
              <a:gd name="adj" fmla="val 13761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74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FEC274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xmlns="" id="{44F37076-57A9-CEB9-B49F-4C827C5AB50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34076" y="1235529"/>
            <a:ext cx="4519229" cy="3939713"/>
          </a:xfrm>
          <a:custGeom>
            <a:avLst/>
            <a:gdLst>
              <a:gd name="connsiteX0" fmla="*/ 455619 w 4519229"/>
              <a:gd name="connsiteY0" fmla="*/ 0 h 3939713"/>
              <a:gd name="connsiteX1" fmla="*/ 4063610 w 4519229"/>
              <a:gd name="connsiteY1" fmla="*/ 0 h 3939713"/>
              <a:gd name="connsiteX2" fmla="*/ 4155426 w 4519229"/>
              <a:gd name="connsiteY2" fmla="*/ 9256 h 3939713"/>
              <a:gd name="connsiteX3" fmla="*/ 4519229 w 4519229"/>
              <a:gd name="connsiteY3" fmla="*/ 455627 h 3939713"/>
              <a:gd name="connsiteX4" fmla="*/ 4519229 w 4519229"/>
              <a:gd name="connsiteY4" fmla="*/ 3484085 h 3939713"/>
              <a:gd name="connsiteX5" fmla="*/ 4063601 w 4519229"/>
              <a:gd name="connsiteY5" fmla="*/ 3939713 h 3939713"/>
              <a:gd name="connsiteX6" fmla="*/ 455627 w 4519229"/>
              <a:gd name="connsiteY6" fmla="*/ 3939713 h 3939713"/>
              <a:gd name="connsiteX7" fmla="*/ 9256 w 4519229"/>
              <a:gd name="connsiteY7" fmla="*/ 3575910 h 3939713"/>
              <a:gd name="connsiteX8" fmla="*/ 0 w 4519229"/>
              <a:gd name="connsiteY8" fmla="*/ 3484095 h 3939713"/>
              <a:gd name="connsiteX9" fmla="*/ 0 w 4519229"/>
              <a:gd name="connsiteY9" fmla="*/ 455618 h 3939713"/>
              <a:gd name="connsiteX10" fmla="*/ 9256 w 4519229"/>
              <a:gd name="connsiteY10" fmla="*/ 363802 h 3939713"/>
              <a:gd name="connsiteX11" fmla="*/ 363803 w 4519229"/>
              <a:gd name="connsiteY11" fmla="*/ 9256 h 3939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19229" h="3939713">
                <a:moveTo>
                  <a:pt x="455619" y="0"/>
                </a:moveTo>
                <a:lnTo>
                  <a:pt x="4063610" y="0"/>
                </a:lnTo>
                <a:lnTo>
                  <a:pt x="4155426" y="9256"/>
                </a:lnTo>
                <a:cubicBezTo>
                  <a:pt x="4363048" y="51742"/>
                  <a:pt x="4519229" y="235446"/>
                  <a:pt x="4519229" y="455627"/>
                </a:cubicBezTo>
                <a:lnTo>
                  <a:pt x="4519229" y="3484085"/>
                </a:lnTo>
                <a:cubicBezTo>
                  <a:pt x="4519229" y="3735721"/>
                  <a:pt x="4315237" y="3939713"/>
                  <a:pt x="4063601" y="3939713"/>
                </a:cubicBezTo>
                <a:lnTo>
                  <a:pt x="455627" y="3939713"/>
                </a:lnTo>
                <a:cubicBezTo>
                  <a:pt x="235446" y="3939713"/>
                  <a:pt x="51742" y="3783532"/>
                  <a:pt x="9256" y="3575910"/>
                </a:cubicBezTo>
                <a:lnTo>
                  <a:pt x="0" y="3484095"/>
                </a:lnTo>
                <a:lnTo>
                  <a:pt x="0" y="455618"/>
                </a:lnTo>
                <a:lnTo>
                  <a:pt x="9256" y="363802"/>
                </a:lnTo>
                <a:cubicBezTo>
                  <a:pt x="45672" y="185841"/>
                  <a:pt x="185841" y="45672"/>
                  <a:pt x="363803" y="9256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56B881D0-95C8-9123-BE01-8B69DA55E5D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069019" y="5934332"/>
            <a:ext cx="2930112" cy="2554374"/>
          </a:xfrm>
          <a:custGeom>
            <a:avLst/>
            <a:gdLst>
              <a:gd name="connsiteX0" fmla="*/ 295413 w 2930112"/>
              <a:gd name="connsiteY0" fmla="*/ 0 h 2554374"/>
              <a:gd name="connsiteX1" fmla="*/ 2634699 w 2930112"/>
              <a:gd name="connsiteY1" fmla="*/ 0 h 2554374"/>
              <a:gd name="connsiteX2" fmla="*/ 2930112 w 2930112"/>
              <a:gd name="connsiteY2" fmla="*/ 295413 h 2554374"/>
              <a:gd name="connsiteX3" fmla="*/ 2930112 w 2930112"/>
              <a:gd name="connsiteY3" fmla="*/ 2258961 h 2554374"/>
              <a:gd name="connsiteX4" fmla="*/ 2634699 w 2930112"/>
              <a:gd name="connsiteY4" fmla="*/ 2554374 h 2554374"/>
              <a:gd name="connsiteX5" fmla="*/ 295413 w 2930112"/>
              <a:gd name="connsiteY5" fmla="*/ 2554374 h 2554374"/>
              <a:gd name="connsiteX6" fmla="*/ 0 w 2930112"/>
              <a:gd name="connsiteY6" fmla="*/ 2258961 h 2554374"/>
              <a:gd name="connsiteX7" fmla="*/ 0 w 2930112"/>
              <a:gd name="connsiteY7" fmla="*/ 295413 h 2554374"/>
              <a:gd name="connsiteX8" fmla="*/ 295413 w 2930112"/>
              <a:gd name="connsiteY8" fmla="*/ 0 h 2554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30112" h="2554374">
                <a:moveTo>
                  <a:pt x="295413" y="0"/>
                </a:moveTo>
                <a:lnTo>
                  <a:pt x="2634699" y="0"/>
                </a:lnTo>
                <a:cubicBezTo>
                  <a:pt x="2797851" y="0"/>
                  <a:pt x="2930112" y="132261"/>
                  <a:pt x="2930112" y="295413"/>
                </a:cubicBezTo>
                <a:lnTo>
                  <a:pt x="2930112" y="2258961"/>
                </a:lnTo>
                <a:cubicBezTo>
                  <a:pt x="2930112" y="2422113"/>
                  <a:pt x="2797851" y="2554374"/>
                  <a:pt x="2634699" y="2554374"/>
                </a:cubicBezTo>
                <a:lnTo>
                  <a:pt x="295413" y="2554374"/>
                </a:lnTo>
                <a:cubicBezTo>
                  <a:pt x="132261" y="2554374"/>
                  <a:pt x="0" y="2422113"/>
                  <a:pt x="0" y="2258961"/>
                </a:cubicBezTo>
                <a:lnTo>
                  <a:pt x="0" y="295413"/>
                </a:lnTo>
                <a:cubicBezTo>
                  <a:pt x="0" y="132261"/>
                  <a:pt x="132261" y="0"/>
                  <a:pt x="29541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xmlns="" id="{1939B370-2466-D94A-AC39-0C29274C5BC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10900" y="5796167"/>
            <a:ext cx="3788021" cy="3302269"/>
          </a:xfrm>
          <a:custGeom>
            <a:avLst/>
            <a:gdLst>
              <a:gd name="connsiteX0" fmla="*/ 381908 w 3788021"/>
              <a:gd name="connsiteY0" fmla="*/ 0 h 3302269"/>
              <a:gd name="connsiteX1" fmla="*/ 3406113 w 3788021"/>
              <a:gd name="connsiteY1" fmla="*/ 0 h 3302269"/>
              <a:gd name="connsiteX2" fmla="*/ 3788021 w 3788021"/>
              <a:gd name="connsiteY2" fmla="*/ 381908 h 3302269"/>
              <a:gd name="connsiteX3" fmla="*/ 3788021 w 3788021"/>
              <a:gd name="connsiteY3" fmla="*/ 2920362 h 3302269"/>
              <a:gd name="connsiteX4" fmla="*/ 3483081 w 3788021"/>
              <a:gd name="connsiteY4" fmla="*/ 3294511 h 3302269"/>
              <a:gd name="connsiteX5" fmla="*/ 3406123 w 3788021"/>
              <a:gd name="connsiteY5" fmla="*/ 3302269 h 3302269"/>
              <a:gd name="connsiteX6" fmla="*/ 381899 w 3788021"/>
              <a:gd name="connsiteY6" fmla="*/ 3302269 h 3302269"/>
              <a:gd name="connsiteX7" fmla="*/ 304941 w 3788021"/>
              <a:gd name="connsiteY7" fmla="*/ 3294511 h 3302269"/>
              <a:gd name="connsiteX8" fmla="*/ 0 w 3788021"/>
              <a:gd name="connsiteY8" fmla="*/ 2920362 h 3302269"/>
              <a:gd name="connsiteX9" fmla="*/ 0 w 3788021"/>
              <a:gd name="connsiteY9" fmla="*/ 381908 h 3302269"/>
              <a:gd name="connsiteX10" fmla="*/ 381908 w 3788021"/>
              <a:gd name="connsiteY10" fmla="*/ 0 h 3302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88021" h="3302269">
                <a:moveTo>
                  <a:pt x="381908" y="0"/>
                </a:moveTo>
                <a:lnTo>
                  <a:pt x="3406113" y="0"/>
                </a:lnTo>
                <a:cubicBezTo>
                  <a:pt x="3617035" y="0"/>
                  <a:pt x="3788021" y="170986"/>
                  <a:pt x="3788021" y="381908"/>
                </a:cubicBezTo>
                <a:lnTo>
                  <a:pt x="3788021" y="2920362"/>
                </a:lnTo>
                <a:cubicBezTo>
                  <a:pt x="3788021" y="3104919"/>
                  <a:pt x="3657110" y="3258899"/>
                  <a:pt x="3483081" y="3294511"/>
                </a:cubicBezTo>
                <a:lnTo>
                  <a:pt x="3406123" y="3302269"/>
                </a:lnTo>
                <a:lnTo>
                  <a:pt x="381899" y="3302269"/>
                </a:lnTo>
                <a:lnTo>
                  <a:pt x="304941" y="3294511"/>
                </a:lnTo>
                <a:cubicBezTo>
                  <a:pt x="130911" y="3258899"/>
                  <a:pt x="0" y="3104919"/>
                  <a:pt x="0" y="2920362"/>
                </a:cubicBezTo>
                <a:lnTo>
                  <a:pt x="0" y="381908"/>
                </a:lnTo>
                <a:cubicBezTo>
                  <a:pt x="0" y="170986"/>
                  <a:pt x="170986" y="0"/>
                  <a:pt x="38190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4705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4780502C-A212-56FD-8AF6-3CBCCDA2BAA4}"/>
              </a:ext>
            </a:extLst>
          </p:cNvPr>
          <p:cNvSpPr/>
          <p:nvPr userDrawn="1"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5342F59A-9920-AF80-E2D5-2E774DC04C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9160" y="9298374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fld id="{548DC41A-E892-4CAF-B53C-4BCD571507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46E51399-0D10-0FD9-57C0-239D4C4AA33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24551" y="453427"/>
            <a:ext cx="6438901" cy="9380146"/>
          </a:xfrm>
          <a:custGeom>
            <a:avLst/>
            <a:gdLst>
              <a:gd name="connsiteX0" fmla="*/ 489163 w 6438901"/>
              <a:gd name="connsiteY0" fmla="*/ 0 h 9380146"/>
              <a:gd name="connsiteX1" fmla="*/ 5949738 w 6438901"/>
              <a:gd name="connsiteY1" fmla="*/ 0 h 9380146"/>
              <a:gd name="connsiteX2" fmla="*/ 6438901 w 6438901"/>
              <a:gd name="connsiteY2" fmla="*/ 489163 h 9380146"/>
              <a:gd name="connsiteX3" fmla="*/ 6438901 w 6438901"/>
              <a:gd name="connsiteY3" fmla="*/ 8890983 h 9380146"/>
              <a:gd name="connsiteX4" fmla="*/ 5949738 w 6438901"/>
              <a:gd name="connsiteY4" fmla="*/ 9380146 h 9380146"/>
              <a:gd name="connsiteX5" fmla="*/ 489163 w 6438901"/>
              <a:gd name="connsiteY5" fmla="*/ 9380146 h 9380146"/>
              <a:gd name="connsiteX6" fmla="*/ 0 w 6438901"/>
              <a:gd name="connsiteY6" fmla="*/ 8890983 h 9380146"/>
              <a:gd name="connsiteX7" fmla="*/ 0 w 6438901"/>
              <a:gd name="connsiteY7" fmla="*/ 489163 h 9380146"/>
              <a:gd name="connsiteX8" fmla="*/ 489163 w 6438901"/>
              <a:gd name="connsiteY8" fmla="*/ 0 h 9380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38901" h="9380146">
                <a:moveTo>
                  <a:pt x="489163" y="0"/>
                </a:moveTo>
                <a:lnTo>
                  <a:pt x="5949738" y="0"/>
                </a:lnTo>
                <a:cubicBezTo>
                  <a:pt x="6219895" y="0"/>
                  <a:pt x="6438901" y="219006"/>
                  <a:pt x="6438901" y="489163"/>
                </a:cubicBezTo>
                <a:lnTo>
                  <a:pt x="6438901" y="8890983"/>
                </a:lnTo>
                <a:cubicBezTo>
                  <a:pt x="6438901" y="9161140"/>
                  <a:pt x="6219895" y="9380146"/>
                  <a:pt x="5949738" y="9380146"/>
                </a:cubicBezTo>
                <a:lnTo>
                  <a:pt x="489163" y="9380146"/>
                </a:lnTo>
                <a:cubicBezTo>
                  <a:pt x="219006" y="9380146"/>
                  <a:pt x="0" y="9161140"/>
                  <a:pt x="0" y="8890983"/>
                </a:cubicBezTo>
                <a:lnTo>
                  <a:pt x="0" y="489163"/>
                </a:lnTo>
                <a:cubicBezTo>
                  <a:pt x="0" y="219006"/>
                  <a:pt x="219006" y="0"/>
                  <a:pt x="48916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7496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4780502C-A212-56FD-8AF6-3CBCCDA2BAA4}"/>
              </a:ext>
            </a:extLst>
          </p:cNvPr>
          <p:cNvSpPr/>
          <p:nvPr userDrawn="1"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5342F59A-9920-AF80-E2D5-2E774DC04C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9160" y="9298374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fld id="{548DC41A-E892-4CAF-B53C-4BCD571507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Graphic 5">
            <a:extLst>
              <a:ext uri="{FF2B5EF4-FFF2-40B4-BE49-F238E27FC236}">
                <a16:creationId xmlns:a16="http://schemas.microsoft.com/office/drawing/2014/main" xmlns="" id="{04CA88F6-2338-F45A-7FB8-B960701202FF}"/>
              </a:ext>
            </a:extLst>
          </p:cNvPr>
          <p:cNvSpPr/>
          <p:nvPr userDrawn="1"/>
        </p:nvSpPr>
        <p:spPr>
          <a:xfrm>
            <a:off x="9780549" y="1295400"/>
            <a:ext cx="7923412" cy="3152498"/>
          </a:xfrm>
          <a:prstGeom prst="roundRect">
            <a:avLst>
              <a:gd name="adj" fmla="val 11787"/>
            </a:avLst>
          </a:prstGeom>
          <a:gradFill flip="none" rotWithShape="1">
            <a:gsLst>
              <a:gs pos="52000">
                <a:srgbClr val="FEC26A">
                  <a:alpha val="21000"/>
                </a:srgbClr>
              </a:gs>
              <a:gs pos="77000">
                <a:srgbClr val="DFCAEE">
                  <a:alpha val="10000"/>
                </a:srgbClr>
              </a:gs>
              <a:gs pos="32000">
                <a:srgbClr val="DFCAEE">
                  <a:alpha val="10000"/>
                </a:srgbClr>
              </a:gs>
              <a:gs pos="0">
                <a:srgbClr val="D181FF">
                  <a:alpha val="14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25400" cap="rnd">
            <a:gradFill>
              <a:gsLst>
                <a:gs pos="23000">
                  <a:srgbClr val="36184D"/>
                </a:gs>
                <a:gs pos="35000">
                  <a:srgbClr val="5D2884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</a:gsLst>
              <a:lin ang="36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113345DA-9AAF-CB07-4258-18D93D9C32B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072187" y="1631755"/>
            <a:ext cx="2404947" cy="2404947"/>
          </a:xfrm>
          <a:custGeom>
            <a:avLst/>
            <a:gdLst>
              <a:gd name="connsiteX0" fmla="*/ 285467 w 2404947"/>
              <a:gd name="connsiteY0" fmla="*/ 0 h 2404947"/>
              <a:gd name="connsiteX1" fmla="*/ 2119480 w 2404947"/>
              <a:gd name="connsiteY1" fmla="*/ 0 h 2404947"/>
              <a:gd name="connsiteX2" fmla="*/ 2404947 w 2404947"/>
              <a:gd name="connsiteY2" fmla="*/ 285467 h 2404947"/>
              <a:gd name="connsiteX3" fmla="*/ 2404947 w 2404947"/>
              <a:gd name="connsiteY3" fmla="*/ 2119480 h 2404947"/>
              <a:gd name="connsiteX4" fmla="*/ 2119480 w 2404947"/>
              <a:gd name="connsiteY4" fmla="*/ 2404947 h 2404947"/>
              <a:gd name="connsiteX5" fmla="*/ 285467 w 2404947"/>
              <a:gd name="connsiteY5" fmla="*/ 2404947 h 2404947"/>
              <a:gd name="connsiteX6" fmla="*/ 0 w 2404947"/>
              <a:gd name="connsiteY6" fmla="*/ 2119480 h 2404947"/>
              <a:gd name="connsiteX7" fmla="*/ 0 w 2404947"/>
              <a:gd name="connsiteY7" fmla="*/ 285467 h 2404947"/>
              <a:gd name="connsiteX8" fmla="*/ 285467 w 2404947"/>
              <a:gd name="connsiteY8" fmla="*/ 0 h 240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04947" h="2404947">
                <a:moveTo>
                  <a:pt x="285467" y="0"/>
                </a:moveTo>
                <a:lnTo>
                  <a:pt x="2119480" y="0"/>
                </a:lnTo>
                <a:cubicBezTo>
                  <a:pt x="2277139" y="0"/>
                  <a:pt x="2404947" y="127808"/>
                  <a:pt x="2404947" y="285467"/>
                </a:cubicBezTo>
                <a:lnTo>
                  <a:pt x="2404947" y="2119480"/>
                </a:lnTo>
                <a:cubicBezTo>
                  <a:pt x="2404947" y="2277139"/>
                  <a:pt x="2277139" y="2404947"/>
                  <a:pt x="2119480" y="2404947"/>
                </a:cubicBezTo>
                <a:lnTo>
                  <a:pt x="285467" y="2404947"/>
                </a:lnTo>
                <a:cubicBezTo>
                  <a:pt x="127808" y="2404947"/>
                  <a:pt x="0" y="2277139"/>
                  <a:pt x="0" y="2119480"/>
                </a:cubicBezTo>
                <a:lnTo>
                  <a:pt x="0" y="285467"/>
                </a:lnTo>
                <a:cubicBezTo>
                  <a:pt x="0" y="127808"/>
                  <a:pt x="127808" y="0"/>
                  <a:pt x="28546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1328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4780502C-A212-56FD-8AF6-3CBCCDA2BAA4}"/>
              </a:ext>
            </a:extLst>
          </p:cNvPr>
          <p:cNvSpPr/>
          <p:nvPr userDrawn="1"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5342F59A-9920-AF80-E2D5-2E774DC04C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9160" y="9298374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fld id="{548DC41A-E892-4CAF-B53C-4BCD571507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505F01E6-0931-47EB-0CC1-23A120C28AA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73077" y="5143500"/>
            <a:ext cx="7159904" cy="4154874"/>
          </a:xfrm>
          <a:custGeom>
            <a:avLst/>
            <a:gdLst>
              <a:gd name="connsiteX0" fmla="*/ 368039 w 7159904"/>
              <a:gd name="connsiteY0" fmla="*/ 0 h 4154874"/>
              <a:gd name="connsiteX1" fmla="*/ 6791865 w 7159904"/>
              <a:gd name="connsiteY1" fmla="*/ 0 h 4154874"/>
              <a:gd name="connsiteX2" fmla="*/ 7159904 w 7159904"/>
              <a:gd name="connsiteY2" fmla="*/ 368039 h 4154874"/>
              <a:gd name="connsiteX3" fmla="*/ 7159904 w 7159904"/>
              <a:gd name="connsiteY3" fmla="*/ 3786835 h 4154874"/>
              <a:gd name="connsiteX4" fmla="*/ 6791865 w 7159904"/>
              <a:gd name="connsiteY4" fmla="*/ 4154874 h 4154874"/>
              <a:gd name="connsiteX5" fmla="*/ 368039 w 7159904"/>
              <a:gd name="connsiteY5" fmla="*/ 4154874 h 4154874"/>
              <a:gd name="connsiteX6" fmla="*/ 0 w 7159904"/>
              <a:gd name="connsiteY6" fmla="*/ 3786835 h 4154874"/>
              <a:gd name="connsiteX7" fmla="*/ 0 w 7159904"/>
              <a:gd name="connsiteY7" fmla="*/ 368039 h 4154874"/>
              <a:gd name="connsiteX8" fmla="*/ 368039 w 7159904"/>
              <a:gd name="connsiteY8" fmla="*/ 0 h 4154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59904" h="4154874">
                <a:moveTo>
                  <a:pt x="368039" y="0"/>
                </a:moveTo>
                <a:lnTo>
                  <a:pt x="6791865" y="0"/>
                </a:lnTo>
                <a:cubicBezTo>
                  <a:pt x="6995127" y="0"/>
                  <a:pt x="7159904" y="164777"/>
                  <a:pt x="7159904" y="368039"/>
                </a:cubicBezTo>
                <a:lnTo>
                  <a:pt x="7159904" y="3786835"/>
                </a:lnTo>
                <a:cubicBezTo>
                  <a:pt x="7159904" y="3990097"/>
                  <a:pt x="6995127" y="4154874"/>
                  <a:pt x="6791865" y="4154874"/>
                </a:cubicBezTo>
                <a:lnTo>
                  <a:pt x="368039" y="4154874"/>
                </a:lnTo>
                <a:cubicBezTo>
                  <a:pt x="164777" y="4154874"/>
                  <a:pt x="0" y="3990097"/>
                  <a:pt x="0" y="3786835"/>
                </a:cubicBezTo>
                <a:lnTo>
                  <a:pt x="0" y="368039"/>
                </a:lnTo>
                <a:cubicBezTo>
                  <a:pt x="0" y="164777"/>
                  <a:pt x="164777" y="0"/>
                  <a:pt x="3680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7967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raphic 8">
            <a:extLst>
              <a:ext uri="{FF2B5EF4-FFF2-40B4-BE49-F238E27FC236}">
                <a16:creationId xmlns:a16="http://schemas.microsoft.com/office/drawing/2014/main" xmlns="" id="{F579E330-75E0-5EC4-1D57-8A0152B2E5F6}"/>
              </a:ext>
            </a:extLst>
          </p:cNvPr>
          <p:cNvSpPr/>
          <p:nvPr userDrawn="1"/>
        </p:nvSpPr>
        <p:spPr>
          <a:xfrm>
            <a:off x="7879940" y="4354287"/>
            <a:ext cx="9582150" cy="5267325"/>
          </a:xfrm>
          <a:custGeom>
            <a:avLst/>
            <a:gdLst>
              <a:gd name="connsiteX0" fmla="*/ 9582150 w 9582150"/>
              <a:gd name="connsiteY0" fmla="*/ 442817 h 5267325"/>
              <a:gd name="connsiteX1" fmla="*/ 9582150 w 9582150"/>
              <a:gd name="connsiteY1" fmla="*/ 4278916 h 5267325"/>
              <a:gd name="connsiteX2" fmla="*/ 9341453 w 9582150"/>
              <a:gd name="connsiteY2" fmla="*/ 4519613 h 5267325"/>
              <a:gd name="connsiteX3" fmla="*/ 9324975 w 9582150"/>
              <a:gd name="connsiteY3" fmla="*/ 4519613 h 5267325"/>
              <a:gd name="connsiteX4" fmla="*/ 8624411 w 9582150"/>
              <a:gd name="connsiteY4" fmla="*/ 5075873 h 5267325"/>
              <a:gd name="connsiteX5" fmla="*/ 8624411 w 9582150"/>
              <a:gd name="connsiteY5" fmla="*/ 5077492 h 5267325"/>
              <a:gd name="connsiteX6" fmla="*/ 8388858 w 9582150"/>
              <a:gd name="connsiteY6" fmla="*/ 5267325 h 5267325"/>
              <a:gd name="connsiteX7" fmla="*/ 442817 w 9582150"/>
              <a:gd name="connsiteY7" fmla="*/ 5267325 h 5267325"/>
              <a:gd name="connsiteX8" fmla="*/ 0 w 9582150"/>
              <a:gd name="connsiteY8" fmla="*/ 4824699 h 5267325"/>
              <a:gd name="connsiteX9" fmla="*/ 0 w 9582150"/>
              <a:gd name="connsiteY9" fmla="*/ 4824508 h 5267325"/>
              <a:gd name="connsiteX10" fmla="*/ 0 w 9582150"/>
              <a:gd name="connsiteY10" fmla="*/ 443008 h 5267325"/>
              <a:gd name="connsiteX11" fmla="*/ 442627 w 9582150"/>
              <a:gd name="connsiteY11" fmla="*/ 0 h 5267325"/>
              <a:gd name="connsiteX12" fmla="*/ 442817 w 9582150"/>
              <a:gd name="connsiteY12" fmla="*/ 0 h 5267325"/>
              <a:gd name="connsiteX13" fmla="*/ 9139142 w 9582150"/>
              <a:gd name="connsiteY13" fmla="*/ 0 h 5267325"/>
              <a:gd name="connsiteX14" fmla="*/ 9582150 w 9582150"/>
              <a:gd name="connsiteY14" fmla="*/ 442436 h 5267325"/>
              <a:gd name="connsiteX15" fmla="*/ 9582150 w 9582150"/>
              <a:gd name="connsiteY15" fmla="*/ 442817 h 5267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582150" h="5267325">
                <a:moveTo>
                  <a:pt x="9582150" y="442817"/>
                </a:moveTo>
                <a:lnTo>
                  <a:pt x="9582150" y="4278916"/>
                </a:lnTo>
                <a:cubicBezTo>
                  <a:pt x="9582150" y="4411849"/>
                  <a:pt x="9474386" y="4519613"/>
                  <a:pt x="9341453" y="4519613"/>
                </a:cubicBezTo>
                <a:lnTo>
                  <a:pt x="9324975" y="4519613"/>
                </a:lnTo>
                <a:cubicBezTo>
                  <a:pt x="8990683" y="4520051"/>
                  <a:pt x="8700603" y="4750379"/>
                  <a:pt x="8624411" y="5075873"/>
                </a:cubicBezTo>
                <a:cubicBezTo>
                  <a:pt x="8624457" y="5076412"/>
                  <a:pt x="8624457" y="5076954"/>
                  <a:pt x="8624411" y="5077492"/>
                </a:cubicBezTo>
                <a:cubicBezTo>
                  <a:pt x="8600179" y="5188212"/>
                  <a:pt x="8502198" y="5267174"/>
                  <a:pt x="8388858" y="5267325"/>
                </a:cubicBezTo>
                <a:lnTo>
                  <a:pt x="442817" y="5267325"/>
                </a:lnTo>
                <a:cubicBezTo>
                  <a:pt x="198309" y="5267378"/>
                  <a:pt x="53" y="5069207"/>
                  <a:pt x="0" y="4824699"/>
                </a:cubicBezTo>
                <a:cubicBezTo>
                  <a:pt x="0" y="4824635"/>
                  <a:pt x="0" y="4824572"/>
                  <a:pt x="0" y="4824508"/>
                </a:cubicBezTo>
                <a:lnTo>
                  <a:pt x="0" y="443008"/>
                </a:lnTo>
                <a:cubicBezTo>
                  <a:pt x="-105" y="198447"/>
                  <a:pt x="198066" y="105"/>
                  <a:pt x="442627" y="0"/>
                </a:cubicBezTo>
                <a:cubicBezTo>
                  <a:pt x="442690" y="0"/>
                  <a:pt x="442754" y="0"/>
                  <a:pt x="442817" y="0"/>
                </a:cubicBezTo>
                <a:lnTo>
                  <a:pt x="9139142" y="0"/>
                </a:lnTo>
                <a:cubicBezTo>
                  <a:pt x="9383651" y="-158"/>
                  <a:pt x="9581992" y="197928"/>
                  <a:pt x="9582150" y="442436"/>
                </a:cubicBezTo>
                <a:cubicBezTo>
                  <a:pt x="9582150" y="442563"/>
                  <a:pt x="9582150" y="442690"/>
                  <a:pt x="9582150" y="442817"/>
                </a:cubicBezTo>
                <a:close/>
              </a:path>
            </a:pathLst>
          </a:cu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79CFE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AC6CD2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00">
              <a:solidFill>
                <a:schemeClr val="lt1"/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4780502C-A212-56FD-8AF6-3CBCCDA2BAA4}"/>
              </a:ext>
            </a:extLst>
          </p:cNvPr>
          <p:cNvSpPr/>
          <p:nvPr userDrawn="1"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5342F59A-9920-AF80-E2D5-2E774DC04C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9160" y="9298374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fld id="{548DC41A-E892-4CAF-B53C-4BCD571507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2A342F58-0456-5CDA-23A9-6A462894D39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85553" y="296893"/>
            <a:ext cx="7010403" cy="9696451"/>
          </a:xfrm>
          <a:custGeom>
            <a:avLst/>
            <a:gdLst>
              <a:gd name="connsiteX0" fmla="*/ 2593946 w 7010403"/>
              <a:gd name="connsiteY0" fmla="*/ 1 h 9696451"/>
              <a:gd name="connsiteX1" fmla="*/ 6471764 w 7010403"/>
              <a:gd name="connsiteY1" fmla="*/ 1 h 9696451"/>
              <a:gd name="connsiteX2" fmla="*/ 7010403 w 7010403"/>
              <a:gd name="connsiteY2" fmla="*/ 538640 h 9696451"/>
              <a:gd name="connsiteX3" fmla="*/ 7010403 w 7010403"/>
              <a:gd name="connsiteY3" fmla="*/ 9157812 h 9696451"/>
              <a:gd name="connsiteX4" fmla="*/ 6471764 w 7010403"/>
              <a:gd name="connsiteY4" fmla="*/ 9696451 h 9696451"/>
              <a:gd name="connsiteX5" fmla="*/ 538641 w 7010403"/>
              <a:gd name="connsiteY5" fmla="*/ 9696451 h 9696451"/>
              <a:gd name="connsiteX6" fmla="*/ 2 w 7010403"/>
              <a:gd name="connsiteY6" fmla="*/ 9157812 h 9696451"/>
              <a:gd name="connsiteX7" fmla="*/ 2 w 7010403"/>
              <a:gd name="connsiteY7" fmla="*/ 1222345 h 9696451"/>
              <a:gd name="connsiteX8" fmla="*/ 286837 w 7010403"/>
              <a:gd name="connsiteY8" fmla="*/ 933682 h 9696451"/>
              <a:gd name="connsiteX9" fmla="*/ 293468 w 7010403"/>
              <a:gd name="connsiteY9" fmla="*/ 933737 h 9696451"/>
              <a:gd name="connsiteX10" fmla="*/ 309565 w 7010403"/>
              <a:gd name="connsiteY10" fmla="*/ 933737 h 9696451"/>
              <a:gd name="connsiteX11" fmla="*/ 1671640 w 7010403"/>
              <a:gd name="connsiteY11" fmla="*/ 933737 h 9696451"/>
              <a:gd name="connsiteX12" fmla="*/ 2304957 w 7010403"/>
              <a:gd name="connsiteY12" fmla="*/ 305087 h 9696451"/>
              <a:gd name="connsiteX13" fmla="*/ 2304957 w 7010403"/>
              <a:gd name="connsiteY13" fmla="*/ 295562 h 9696451"/>
              <a:gd name="connsiteX14" fmla="*/ 2586720 w 7010403"/>
              <a:gd name="connsiteY14" fmla="*/ 82 h 9696451"/>
              <a:gd name="connsiteX15" fmla="*/ 2593946 w 7010403"/>
              <a:gd name="connsiteY15" fmla="*/ 1 h 969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010403" h="9696451">
                <a:moveTo>
                  <a:pt x="2593946" y="1"/>
                </a:moveTo>
                <a:lnTo>
                  <a:pt x="6471764" y="1"/>
                </a:lnTo>
                <a:cubicBezTo>
                  <a:pt x="6769246" y="1"/>
                  <a:pt x="7010403" y="241158"/>
                  <a:pt x="7010403" y="538640"/>
                </a:cubicBezTo>
                <a:lnTo>
                  <a:pt x="7010403" y="9157812"/>
                </a:lnTo>
                <a:cubicBezTo>
                  <a:pt x="7010403" y="9455294"/>
                  <a:pt x="6769246" y="9696451"/>
                  <a:pt x="6471764" y="9696451"/>
                </a:cubicBezTo>
                <a:lnTo>
                  <a:pt x="538641" y="9696451"/>
                </a:lnTo>
                <a:cubicBezTo>
                  <a:pt x="241159" y="9696451"/>
                  <a:pt x="2" y="9455294"/>
                  <a:pt x="2" y="9157812"/>
                </a:cubicBezTo>
                <a:lnTo>
                  <a:pt x="2" y="1222345"/>
                </a:lnTo>
                <a:cubicBezTo>
                  <a:pt x="-502" y="1063425"/>
                  <a:pt x="127918" y="934187"/>
                  <a:pt x="286837" y="933682"/>
                </a:cubicBezTo>
                <a:cubicBezTo>
                  <a:pt x="289048" y="933675"/>
                  <a:pt x="291258" y="933693"/>
                  <a:pt x="293468" y="933737"/>
                </a:cubicBezTo>
                <a:lnTo>
                  <a:pt x="309565" y="933737"/>
                </a:lnTo>
                <a:lnTo>
                  <a:pt x="1671640" y="933737"/>
                </a:lnTo>
                <a:cubicBezTo>
                  <a:pt x="2017398" y="933737"/>
                  <a:pt x="2307624" y="650845"/>
                  <a:pt x="2304957" y="305087"/>
                </a:cubicBezTo>
                <a:cubicBezTo>
                  <a:pt x="2304957" y="301944"/>
                  <a:pt x="2304957" y="298896"/>
                  <a:pt x="2304957" y="295562"/>
                </a:cubicBezTo>
                <a:cubicBezTo>
                  <a:pt x="2301170" y="136161"/>
                  <a:pt x="2427319" y="3870"/>
                  <a:pt x="2586720" y="82"/>
                </a:cubicBezTo>
                <a:cubicBezTo>
                  <a:pt x="2589128" y="25"/>
                  <a:pt x="2591537" y="-2"/>
                  <a:pt x="2593946" y="1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6864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4780502C-A212-56FD-8AF6-3CBCCDA2BAA4}"/>
              </a:ext>
            </a:extLst>
          </p:cNvPr>
          <p:cNvSpPr/>
          <p:nvPr userDrawn="1"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5342F59A-9920-AF80-E2D5-2E774DC04C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9160" y="9298374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fld id="{548DC41A-E892-4CAF-B53C-4BCD571507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ADE0D774-B533-469D-6E5C-04C7E3C0F46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992046" y="296894"/>
            <a:ext cx="7010402" cy="8109687"/>
          </a:xfrm>
          <a:prstGeom prst="roundRect">
            <a:avLst>
              <a:gd name="adj" fmla="val 5307"/>
            </a:avLst>
          </a:pr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4CAB72C9-09BC-B44D-01D6-3438284159C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849035" y="4041058"/>
            <a:ext cx="5943182" cy="5127000"/>
          </a:xfrm>
          <a:custGeom>
            <a:avLst/>
            <a:gdLst>
              <a:gd name="connsiteX0" fmla="*/ 358377 w 5943182"/>
              <a:gd name="connsiteY0" fmla="*/ 0 h 5127000"/>
              <a:gd name="connsiteX1" fmla="*/ 5584805 w 5943182"/>
              <a:gd name="connsiteY1" fmla="*/ 0 h 5127000"/>
              <a:gd name="connsiteX2" fmla="*/ 5943182 w 5943182"/>
              <a:gd name="connsiteY2" fmla="*/ 358377 h 5127000"/>
              <a:gd name="connsiteX3" fmla="*/ 5943182 w 5943182"/>
              <a:gd name="connsiteY3" fmla="*/ 4768623 h 5127000"/>
              <a:gd name="connsiteX4" fmla="*/ 5584805 w 5943182"/>
              <a:gd name="connsiteY4" fmla="*/ 5127000 h 5127000"/>
              <a:gd name="connsiteX5" fmla="*/ 358377 w 5943182"/>
              <a:gd name="connsiteY5" fmla="*/ 5127000 h 5127000"/>
              <a:gd name="connsiteX6" fmla="*/ 0 w 5943182"/>
              <a:gd name="connsiteY6" fmla="*/ 4768623 h 5127000"/>
              <a:gd name="connsiteX7" fmla="*/ 0 w 5943182"/>
              <a:gd name="connsiteY7" fmla="*/ 358377 h 5127000"/>
              <a:gd name="connsiteX8" fmla="*/ 358377 w 5943182"/>
              <a:gd name="connsiteY8" fmla="*/ 0 h 512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43182" h="5127000">
                <a:moveTo>
                  <a:pt x="358377" y="0"/>
                </a:moveTo>
                <a:lnTo>
                  <a:pt x="5584805" y="0"/>
                </a:lnTo>
                <a:cubicBezTo>
                  <a:pt x="5782731" y="0"/>
                  <a:pt x="5943182" y="160451"/>
                  <a:pt x="5943182" y="358377"/>
                </a:cubicBezTo>
                <a:lnTo>
                  <a:pt x="5943182" y="4768623"/>
                </a:lnTo>
                <a:cubicBezTo>
                  <a:pt x="5943182" y="4966549"/>
                  <a:pt x="5782731" y="5127000"/>
                  <a:pt x="5584805" y="5127000"/>
                </a:cubicBezTo>
                <a:lnTo>
                  <a:pt x="358377" y="5127000"/>
                </a:lnTo>
                <a:cubicBezTo>
                  <a:pt x="160451" y="5127000"/>
                  <a:pt x="0" y="4966549"/>
                  <a:pt x="0" y="4768623"/>
                </a:cubicBezTo>
                <a:lnTo>
                  <a:pt x="0" y="358377"/>
                </a:lnTo>
                <a:cubicBezTo>
                  <a:pt x="0" y="160451"/>
                  <a:pt x="160451" y="0"/>
                  <a:pt x="35837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6875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raphic 8">
            <a:extLst>
              <a:ext uri="{FF2B5EF4-FFF2-40B4-BE49-F238E27FC236}">
                <a16:creationId xmlns:a16="http://schemas.microsoft.com/office/drawing/2014/main" xmlns="" id="{1088A7A0-DB3C-88C2-58F6-2E1346B5436F}"/>
              </a:ext>
            </a:extLst>
          </p:cNvPr>
          <p:cNvSpPr/>
          <p:nvPr userDrawn="1"/>
        </p:nvSpPr>
        <p:spPr>
          <a:xfrm>
            <a:off x="884902" y="2875552"/>
            <a:ext cx="16516349" cy="6677025"/>
          </a:xfrm>
          <a:custGeom>
            <a:avLst/>
            <a:gdLst>
              <a:gd name="connsiteX0" fmla="*/ 16516350 w 16516349"/>
              <a:gd name="connsiteY0" fmla="*/ 568357 h 6677025"/>
              <a:gd name="connsiteX1" fmla="*/ 16516350 w 16516349"/>
              <a:gd name="connsiteY1" fmla="*/ 5786438 h 6677025"/>
              <a:gd name="connsiteX2" fmla="*/ 16311753 w 16516349"/>
              <a:gd name="connsiteY2" fmla="*/ 5991226 h 6677025"/>
              <a:gd name="connsiteX3" fmla="*/ 16311562 w 16516349"/>
              <a:gd name="connsiteY3" fmla="*/ 5991226 h 6677025"/>
              <a:gd name="connsiteX4" fmla="*/ 16311562 w 16516349"/>
              <a:gd name="connsiteY4" fmla="*/ 5991226 h 6677025"/>
              <a:gd name="connsiteX5" fmla="*/ 15616903 w 16516349"/>
              <a:gd name="connsiteY5" fmla="*/ 6524054 h 6677025"/>
              <a:gd name="connsiteX6" fmla="*/ 15418878 w 16516349"/>
              <a:gd name="connsiteY6" fmla="*/ 6677026 h 6677025"/>
              <a:gd name="connsiteX7" fmla="*/ 568357 w 16516349"/>
              <a:gd name="connsiteY7" fmla="*/ 6677026 h 6677025"/>
              <a:gd name="connsiteX8" fmla="*/ 0 w 16516349"/>
              <a:gd name="connsiteY8" fmla="*/ 6109812 h 6677025"/>
              <a:gd name="connsiteX9" fmla="*/ 0 w 16516349"/>
              <a:gd name="connsiteY9" fmla="*/ 6109240 h 6677025"/>
              <a:gd name="connsiteX10" fmla="*/ 0 w 16516349"/>
              <a:gd name="connsiteY10" fmla="*/ 568357 h 6677025"/>
              <a:gd name="connsiteX11" fmla="*/ 567595 w 16516349"/>
              <a:gd name="connsiteY11" fmla="*/ 0 h 6677025"/>
              <a:gd name="connsiteX12" fmla="*/ 568357 w 16516349"/>
              <a:gd name="connsiteY12" fmla="*/ 0 h 6677025"/>
              <a:gd name="connsiteX13" fmla="*/ 15948565 w 16516349"/>
              <a:gd name="connsiteY13" fmla="*/ 0 h 6677025"/>
              <a:gd name="connsiteX14" fmla="*/ 16516350 w 16516349"/>
              <a:gd name="connsiteY14" fmla="*/ 567785 h 6677025"/>
              <a:gd name="connsiteX15" fmla="*/ 16516350 w 16516349"/>
              <a:gd name="connsiteY15" fmla="*/ 568357 h 6677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516349" h="6677025">
                <a:moveTo>
                  <a:pt x="16516350" y="568357"/>
                </a:moveTo>
                <a:lnTo>
                  <a:pt x="16516350" y="5786438"/>
                </a:lnTo>
                <a:cubicBezTo>
                  <a:pt x="16516402" y="5899486"/>
                  <a:pt x="16424801" y="5991173"/>
                  <a:pt x="16311753" y="5991226"/>
                </a:cubicBezTo>
                <a:cubicBezTo>
                  <a:pt x="16311689" y="5991226"/>
                  <a:pt x="16311626" y="5991226"/>
                  <a:pt x="16311562" y="5991226"/>
                </a:cubicBezTo>
                <a:lnTo>
                  <a:pt x="16311562" y="5991226"/>
                </a:lnTo>
                <a:cubicBezTo>
                  <a:pt x="15986276" y="5991654"/>
                  <a:pt x="15701623" y="6209994"/>
                  <a:pt x="15616903" y="6524054"/>
                </a:cubicBezTo>
                <a:cubicBezTo>
                  <a:pt x="15593169" y="6614015"/>
                  <a:pt x="15511918" y="6676781"/>
                  <a:pt x="15418878" y="6677026"/>
                </a:cubicBezTo>
                <a:lnTo>
                  <a:pt x="568357" y="6677026"/>
                </a:lnTo>
                <a:cubicBezTo>
                  <a:pt x="254778" y="6677341"/>
                  <a:pt x="316" y="6423391"/>
                  <a:pt x="0" y="6109812"/>
                </a:cubicBezTo>
                <a:cubicBezTo>
                  <a:pt x="0" y="6109621"/>
                  <a:pt x="0" y="6109431"/>
                  <a:pt x="0" y="6109240"/>
                </a:cubicBezTo>
                <a:lnTo>
                  <a:pt x="0" y="568357"/>
                </a:lnTo>
                <a:cubicBezTo>
                  <a:pt x="-210" y="254673"/>
                  <a:pt x="253910" y="211"/>
                  <a:pt x="567595" y="0"/>
                </a:cubicBezTo>
                <a:cubicBezTo>
                  <a:pt x="567849" y="0"/>
                  <a:pt x="568103" y="0"/>
                  <a:pt x="568357" y="0"/>
                </a:cubicBezTo>
                <a:lnTo>
                  <a:pt x="15948565" y="0"/>
                </a:lnTo>
                <a:cubicBezTo>
                  <a:pt x="16262144" y="0"/>
                  <a:pt x="16516350" y="254206"/>
                  <a:pt x="16516350" y="567785"/>
                </a:cubicBezTo>
                <a:cubicBezTo>
                  <a:pt x="16516350" y="567976"/>
                  <a:pt x="16516350" y="568166"/>
                  <a:pt x="16516350" y="568357"/>
                </a:cubicBezTo>
                <a:close/>
              </a:path>
            </a:pathLst>
          </a:custGeom>
          <a:gradFill flip="none" rotWithShape="1">
            <a:gsLst>
              <a:gs pos="52000">
                <a:srgbClr val="FEC26A">
                  <a:alpha val="21000"/>
                </a:srgbClr>
              </a:gs>
              <a:gs pos="77000">
                <a:srgbClr val="DFCAEE">
                  <a:alpha val="10000"/>
                </a:srgbClr>
              </a:gs>
              <a:gs pos="32000">
                <a:srgbClr val="DFCAEE">
                  <a:alpha val="10000"/>
                </a:srgbClr>
              </a:gs>
              <a:gs pos="0">
                <a:srgbClr val="D181FF">
                  <a:alpha val="14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25400" cap="rnd">
            <a:gradFill>
              <a:gsLst>
                <a:gs pos="23000">
                  <a:srgbClr val="36184D"/>
                </a:gs>
                <a:gs pos="35000">
                  <a:srgbClr val="5D2884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</a:gsLst>
              <a:lin ang="36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100">
              <a:solidFill>
                <a:schemeClr val="lt1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xmlns="" id="{7B4F1B64-299E-6F5A-D8FE-720798F043A6}"/>
              </a:ext>
            </a:extLst>
          </p:cNvPr>
          <p:cNvSpPr/>
          <p:nvPr userDrawn="1"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xmlns="" id="{BB8A89FE-6793-57B6-A77B-86AE93C8C8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9160" y="9298374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fld id="{548DC41A-E892-4CAF-B53C-4BCD571507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8408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31F6B57E-1CAA-EC29-92FC-25FAE0F526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668000" y="1752600"/>
            <a:ext cx="7620000" cy="85344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5659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4133282A-B01F-35AD-3386-DC87B6B5DA96}"/>
              </a:ext>
            </a:extLst>
          </p:cNvPr>
          <p:cNvSpPr/>
          <p:nvPr userDrawn="1"/>
        </p:nvSpPr>
        <p:spPr>
          <a:xfrm>
            <a:off x="805546" y="676591"/>
            <a:ext cx="16676910" cy="4889563"/>
          </a:xfrm>
          <a:prstGeom prst="roundRect">
            <a:avLst>
              <a:gd name="adj" fmla="val 7314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DFCAEE">
                  <a:alpha val="20000"/>
                </a:srgbClr>
              </a:gs>
            </a:gsLst>
            <a:lin ang="3600000" scaled="0"/>
          </a:gradFill>
          <a:ln w="25400" cap="rnd">
            <a:gradFill>
              <a:gsLst>
                <a:gs pos="23000">
                  <a:srgbClr val="36184D"/>
                </a:gs>
                <a:gs pos="35000">
                  <a:srgbClr val="5D2884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</a:gsLst>
              <a:lin ang="36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0E9EB13E-05C6-08AA-2902-B5A4EAF84E1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88572" y="968722"/>
            <a:ext cx="16110858" cy="4305300"/>
          </a:xfrm>
          <a:custGeom>
            <a:avLst/>
            <a:gdLst>
              <a:gd name="connsiteX0" fmla="*/ 234122 w 16110858"/>
              <a:gd name="connsiteY0" fmla="*/ 0 h 4305300"/>
              <a:gd name="connsiteX1" fmla="*/ 15876736 w 16110858"/>
              <a:gd name="connsiteY1" fmla="*/ 0 h 4305300"/>
              <a:gd name="connsiteX2" fmla="*/ 16110858 w 16110858"/>
              <a:gd name="connsiteY2" fmla="*/ 234122 h 4305300"/>
              <a:gd name="connsiteX3" fmla="*/ 16110858 w 16110858"/>
              <a:gd name="connsiteY3" fmla="*/ 4071178 h 4305300"/>
              <a:gd name="connsiteX4" fmla="*/ 15876736 w 16110858"/>
              <a:gd name="connsiteY4" fmla="*/ 4305300 h 4305300"/>
              <a:gd name="connsiteX5" fmla="*/ 234122 w 16110858"/>
              <a:gd name="connsiteY5" fmla="*/ 4305300 h 4305300"/>
              <a:gd name="connsiteX6" fmla="*/ 0 w 16110858"/>
              <a:gd name="connsiteY6" fmla="*/ 4071178 h 4305300"/>
              <a:gd name="connsiteX7" fmla="*/ 0 w 16110858"/>
              <a:gd name="connsiteY7" fmla="*/ 234122 h 4305300"/>
              <a:gd name="connsiteX8" fmla="*/ 234122 w 16110858"/>
              <a:gd name="connsiteY8" fmla="*/ 0 h 430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10858" h="4305300">
                <a:moveTo>
                  <a:pt x="234122" y="0"/>
                </a:moveTo>
                <a:lnTo>
                  <a:pt x="15876736" y="0"/>
                </a:lnTo>
                <a:cubicBezTo>
                  <a:pt x="16006038" y="0"/>
                  <a:pt x="16110858" y="104820"/>
                  <a:pt x="16110858" y="234122"/>
                </a:cubicBezTo>
                <a:lnTo>
                  <a:pt x="16110858" y="4071178"/>
                </a:lnTo>
                <a:cubicBezTo>
                  <a:pt x="16110858" y="4200480"/>
                  <a:pt x="16006038" y="4305300"/>
                  <a:pt x="15876736" y="4305300"/>
                </a:cubicBezTo>
                <a:lnTo>
                  <a:pt x="234122" y="4305300"/>
                </a:lnTo>
                <a:cubicBezTo>
                  <a:pt x="104820" y="4305300"/>
                  <a:pt x="0" y="4200480"/>
                  <a:pt x="0" y="4071178"/>
                </a:cubicBezTo>
                <a:lnTo>
                  <a:pt x="0" y="234122"/>
                </a:lnTo>
                <a:cubicBezTo>
                  <a:pt x="0" y="104820"/>
                  <a:pt x="104820" y="0"/>
                  <a:pt x="23412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E8797020-B17D-BC4C-9895-FF4DA1A43E89}"/>
              </a:ext>
            </a:extLst>
          </p:cNvPr>
          <p:cNvSpPr/>
          <p:nvPr userDrawn="1"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xmlns="" id="{709D072F-BA9C-D58C-86C6-D2CF8CCFAA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9160" y="9298374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fld id="{548DC41A-E892-4CAF-B53C-4BCD571507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4095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4133282A-B01F-35AD-3386-DC87B6B5DA96}"/>
              </a:ext>
            </a:extLst>
          </p:cNvPr>
          <p:cNvSpPr/>
          <p:nvPr userDrawn="1"/>
        </p:nvSpPr>
        <p:spPr>
          <a:xfrm>
            <a:off x="805546" y="676591"/>
            <a:ext cx="16676910" cy="4889563"/>
          </a:xfrm>
          <a:prstGeom prst="roundRect">
            <a:avLst>
              <a:gd name="adj" fmla="val 7314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DFCAEE">
                  <a:alpha val="20000"/>
                </a:srgbClr>
              </a:gs>
            </a:gsLst>
            <a:lin ang="3600000" scaled="0"/>
          </a:gradFill>
          <a:ln w="25400" cap="rnd">
            <a:gradFill>
              <a:gsLst>
                <a:gs pos="23000">
                  <a:srgbClr val="36184D"/>
                </a:gs>
                <a:gs pos="35000">
                  <a:srgbClr val="5D2884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</a:gsLst>
              <a:lin ang="36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0E9EB13E-05C6-08AA-2902-B5A4EAF84E1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88572" y="968722"/>
            <a:ext cx="16110858" cy="4305300"/>
          </a:xfrm>
          <a:custGeom>
            <a:avLst/>
            <a:gdLst>
              <a:gd name="connsiteX0" fmla="*/ 234122 w 16110858"/>
              <a:gd name="connsiteY0" fmla="*/ 0 h 4305300"/>
              <a:gd name="connsiteX1" fmla="*/ 15876736 w 16110858"/>
              <a:gd name="connsiteY1" fmla="*/ 0 h 4305300"/>
              <a:gd name="connsiteX2" fmla="*/ 16110858 w 16110858"/>
              <a:gd name="connsiteY2" fmla="*/ 234122 h 4305300"/>
              <a:gd name="connsiteX3" fmla="*/ 16110858 w 16110858"/>
              <a:gd name="connsiteY3" fmla="*/ 4071178 h 4305300"/>
              <a:gd name="connsiteX4" fmla="*/ 15876736 w 16110858"/>
              <a:gd name="connsiteY4" fmla="*/ 4305300 h 4305300"/>
              <a:gd name="connsiteX5" fmla="*/ 234122 w 16110858"/>
              <a:gd name="connsiteY5" fmla="*/ 4305300 h 4305300"/>
              <a:gd name="connsiteX6" fmla="*/ 0 w 16110858"/>
              <a:gd name="connsiteY6" fmla="*/ 4071178 h 4305300"/>
              <a:gd name="connsiteX7" fmla="*/ 0 w 16110858"/>
              <a:gd name="connsiteY7" fmla="*/ 234122 h 4305300"/>
              <a:gd name="connsiteX8" fmla="*/ 234122 w 16110858"/>
              <a:gd name="connsiteY8" fmla="*/ 0 h 430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10858" h="4305300">
                <a:moveTo>
                  <a:pt x="234122" y="0"/>
                </a:moveTo>
                <a:lnTo>
                  <a:pt x="15876736" y="0"/>
                </a:lnTo>
                <a:cubicBezTo>
                  <a:pt x="16006038" y="0"/>
                  <a:pt x="16110858" y="104820"/>
                  <a:pt x="16110858" y="234122"/>
                </a:cubicBezTo>
                <a:lnTo>
                  <a:pt x="16110858" y="4071178"/>
                </a:lnTo>
                <a:cubicBezTo>
                  <a:pt x="16110858" y="4200480"/>
                  <a:pt x="16006038" y="4305300"/>
                  <a:pt x="15876736" y="4305300"/>
                </a:cubicBezTo>
                <a:lnTo>
                  <a:pt x="234122" y="4305300"/>
                </a:lnTo>
                <a:cubicBezTo>
                  <a:pt x="104820" y="4305300"/>
                  <a:pt x="0" y="4200480"/>
                  <a:pt x="0" y="4071178"/>
                </a:cubicBezTo>
                <a:lnTo>
                  <a:pt x="0" y="234122"/>
                </a:lnTo>
                <a:cubicBezTo>
                  <a:pt x="0" y="104820"/>
                  <a:pt x="104820" y="0"/>
                  <a:pt x="23412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8259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887B88DA-5568-4139-E3D4-DCF499E51546}"/>
              </a:ext>
            </a:extLst>
          </p:cNvPr>
          <p:cNvSpPr/>
          <p:nvPr userDrawn="1"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xmlns="" id="{CC1FA1AF-3780-0D69-CD30-FDBB4EDAC0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9160" y="9298374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fld id="{548DC41A-E892-4CAF-B53C-4BCD571507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FBCA8CFB-E25C-8221-6B7B-6853709A7F8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585682" y="293455"/>
            <a:ext cx="9422204" cy="9680974"/>
          </a:xfrm>
          <a:custGeom>
            <a:avLst/>
            <a:gdLst>
              <a:gd name="connsiteX0" fmla="*/ 554394 w 9422204"/>
              <a:gd name="connsiteY0" fmla="*/ 0 h 9680974"/>
              <a:gd name="connsiteX1" fmla="*/ 8867810 w 9422204"/>
              <a:gd name="connsiteY1" fmla="*/ 0 h 9680974"/>
              <a:gd name="connsiteX2" fmla="*/ 9422204 w 9422204"/>
              <a:gd name="connsiteY2" fmla="*/ 677805 h 9680974"/>
              <a:gd name="connsiteX3" fmla="*/ 9422204 w 9422204"/>
              <a:gd name="connsiteY3" fmla="*/ 4561785 h 9680974"/>
              <a:gd name="connsiteX4" fmla="*/ 9422204 w 9422204"/>
              <a:gd name="connsiteY4" fmla="*/ 4561786 h 9680974"/>
              <a:gd name="connsiteX5" fmla="*/ 9422204 w 9422204"/>
              <a:gd name="connsiteY5" fmla="*/ 8288762 h 9680974"/>
              <a:gd name="connsiteX6" fmla="*/ 9412306 w 9422204"/>
              <a:gd name="connsiteY6" fmla="*/ 8320693 h 9680974"/>
              <a:gd name="connsiteX7" fmla="*/ 9055982 w 9422204"/>
              <a:gd name="connsiteY7" fmla="*/ 8557073 h 9680974"/>
              <a:gd name="connsiteX8" fmla="*/ 9049646 w 9422204"/>
              <a:gd name="connsiteY8" fmla="*/ 8557024 h 9680974"/>
              <a:gd name="connsiteX9" fmla="*/ 8638070 w 9422204"/>
              <a:gd name="connsiteY9" fmla="*/ 8557023 h 9680974"/>
              <a:gd name="connsiteX10" fmla="*/ 7909123 w 9422204"/>
              <a:gd name="connsiteY10" fmla="*/ 9276637 h 9680974"/>
              <a:gd name="connsiteX11" fmla="*/ 7909123 w 9422204"/>
              <a:gd name="connsiteY11" fmla="*/ 9288067 h 9680974"/>
              <a:gd name="connsiteX12" fmla="*/ 7528456 w 9422204"/>
              <a:gd name="connsiteY12" fmla="*/ 9680926 h 9680974"/>
              <a:gd name="connsiteX13" fmla="*/ 7522217 w 9422204"/>
              <a:gd name="connsiteY13" fmla="*/ 9680974 h 9680974"/>
              <a:gd name="connsiteX14" fmla="*/ 437289 w 9422204"/>
              <a:gd name="connsiteY14" fmla="*/ 9680974 h 9680974"/>
              <a:gd name="connsiteX15" fmla="*/ 338599 w 9422204"/>
              <a:gd name="connsiteY15" fmla="*/ 9643520 h 9680974"/>
              <a:gd name="connsiteX16" fmla="*/ 0 w 9422204"/>
              <a:gd name="connsiteY16" fmla="*/ 9018980 h 9680974"/>
              <a:gd name="connsiteX17" fmla="*/ 0 w 9422204"/>
              <a:gd name="connsiteY17" fmla="*/ 4480229 h 9680974"/>
              <a:gd name="connsiteX18" fmla="*/ 0 w 9422204"/>
              <a:gd name="connsiteY18" fmla="*/ 4480228 h 9680974"/>
              <a:gd name="connsiteX19" fmla="*/ 0 w 9422204"/>
              <a:gd name="connsiteY19" fmla="*/ 677805 h 9680974"/>
              <a:gd name="connsiteX20" fmla="*/ 554394 w 9422204"/>
              <a:gd name="connsiteY20" fmla="*/ 0 h 96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22204" h="9680974">
                <a:moveTo>
                  <a:pt x="554394" y="0"/>
                </a:moveTo>
                <a:lnTo>
                  <a:pt x="8867810" y="0"/>
                </a:lnTo>
                <a:cubicBezTo>
                  <a:pt x="9173994" y="0"/>
                  <a:pt x="9422204" y="303464"/>
                  <a:pt x="9422204" y="677805"/>
                </a:cubicBezTo>
                <a:lnTo>
                  <a:pt x="9422204" y="4561785"/>
                </a:lnTo>
                <a:lnTo>
                  <a:pt x="9422204" y="4561786"/>
                </a:lnTo>
                <a:lnTo>
                  <a:pt x="9422204" y="8288762"/>
                </a:lnTo>
                <a:lnTo>
                  <a:pt x="9412306" y="8320693"/>
                </a:lnTo>
                <a:cubicBezTo>
                  <a:pt x="9353636" y="8459547"/>
                  <a:pt x="9216202" y="8557013"/>
                  <a:pt x="9055982" y="8557073"/>
                </a:cubicBezTo>
                <a:cubicBezTo>
                  <a:pt x="9053870" y="8557074"/>
                  <a:pt x="9051758" y="8557057"/>
                  <a:pt x="9049646" y="8557024"/>
                </a:cubicBezTo>
                <a:lnTo>
                  <a:pt x="8638070" y="8557023"/>
                </a:lnTo>
                <a:cubicBezTo>
                  <a:pt x="8242214" y="8557023"/>
                  <a:pt x="7908933" y="8880873"/>
                  <a:pt x="7909123" y="9276637"/>
                </a:cubicBezTo>
                <a:cubicBezTo>
                  <a:pt x="7909123" y="9280447"/>
                  <a:pt x="7909123" y="9284257"/>
                  <a:pt x="7909123" y="9288067"/>
                </a:cubicBezTo>
                <a:cubicBezTo>
                  <a:pt x="7912490" y="9501670"/>
                  <a:pt x="7742060" y="9677559"/>
                  <a:pt x="7528456" y="9680926"/>
                </a:cubicBezTo>
                <a:cubicBezTo>
                  <a:pt x="7526376" y="9680958"/>
                  <a:pt x="7524297" y="9680974"/>
                  <a:pt x="7522217" y="9680974"/>
                </a:cubicBezTo>
                <a:lnTo>
                  <a:pt x="437289" y="9680974"/>
                </a:lnTo>
                <a:lnTo>
                  <a:pt x="338599" y="9643520"/>
                </a:lnTo>
                <a:cubicBezTo>
                  <a:pt x="139619" y="9540623"/>
                  <a:pt x="0" y="9299736"/>
                  <a:pt x="0" y="9018980"/>
                </a:cubicBezTo>
                <a:lnTo>
                  <a:pt x="0" y="4480229"/>
                </a:lnTo>
                <a:lnTo>
                  <a:pt x="0" y="4480228"/>
                </a:lnTo>
                <a:lnTo>
                  <a:pt x="0" y="677805"/>
                </a:lnTo>
                <a:cubicBezTo>
                  <a:pt x="0" y="303464"/>
                  <a:pt x="248211" y="0"/>
                  <a:pt x="55439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C9372A41-ECE1-16DD-36D2-3EF263945AE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873343" y="4930078"/>
            <a:ext cx="3892110" cy="3718622"/>
          </a:xfrm>
          <a:custGeom>
            <a:avLst/>
            <a:gdLst>
              <a:gd name="connsiteX0" fmla="*/ 353083 w 3892110"/>
              <a:gd name="connsiteY0" fmla="*/ 0 h 3718622"/>
              <a:gd name="connsiteX1" fmla="*/ 3539027 w 3892110"/>
              <a:gd name="connsiteY1" fmla="*/ 0 h 3718622"/>
              <a:gd name="connsiteX2" fmla="*/ 3892110 w 3892110"/>
              <a:gd name="connsiteY2" fmla="*/ 353083 h 3718622"/>
              <a:gd name="connsiteX3" fmla="*/ 3892110 w 3892110"/>
              <a:gd name="connsiteY3" fmla="*/ 3365539 h 3718622"/>
              <a:gd name="connsiteX4" fmla="*/ 3539027 w 3892110"/>
              <a:gd name="connsiteY4" fmla="*/ 3718622 h 3718622"/>
              <a:gd name="connsiteX5" fmla="*/ 353083 w 3892110"/>
              <a:gd name="connsiteY5" fmla="*/ 3718622 h 3718622"/>
              <a:gd name="connsiteX6" fmla="*/ 0 w 3892110"/>
              <a:gd name="connsiteY6" fmla="*/ 3365539 h 3718622"/>
              <a:gd name="connsiteX7" fmla="*/ 0 w 3892110"/>
              <a:gd name="connsiteY7" fmla="*/ 353083 h 3718622"/>
              <a:gd name="connsiteX8" fmla="*/ 353083 w 3892110"/>
              <a:gd name="connsiteY8" fmla="*/ 0 h 3718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92110" h="3718622">
                <a:moveTo>
                  <a:pt x="353083" y="0"/>
                </a:moveTo>
                <a:lnTo>
                  <a:pt x="3539027" y="0"/>
                </a:lnTo>
                <a:cubicBezTo>
                  <a:pt x="3734029" y="0"/>
                  <a:pt x="3892110" y="158081"/>
                  <a:pt x="3892110" y="353083"/>
                </a:cubicBezTo>
                <a:lnTo>
                  <a:pt x="3892110" y="3365539"/>
                </a:lnTo>
                <a:cubicBezTo>
                  <a:pt x="3892110" y="3560541"/>
                  <a:pt x="3734029" y="3718622"/>
                  <a:pt x="3539027" y="3718622"/>
                </a:cubicBezTo>
                <a:lnTo>
                  <a:pt x="353083" y="3718622"/>
                </a:lnTo>
                <a:cubicBezTo>
                  <a:pt x="158081" y="3718622"/>
                  <a:pt x="0" y="3560541"/>
                  <a:pt x="0" y="3365539"/>
                </a:cubicBezTo>
                <a:lnTo>
                  <a:pt x="0" y="353083"/>
                </a:lnTo>
                <a:cubicBezTo>
                  <a:pt x="0" y="158081"/>
                  <a:pt x="158081" y="0"/>
                  <a:pt x="35308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xmlns="" id="{0C40443A-734D-A863-CB1B-4B99AABA272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132265" y="4930078"/>
            <a:ext cx="3892110" cy="3718622"/>
          </a:xfrm>
          <a:custGeom>
            <a:avLst/>
            <a:gdLst>
              <a:gd name="connsiteX0" fmla="*/ 353083 w 3892110"/>
              <a:gd name="connsiteY0" fmla="*/ 0 h 3718622"/>
              <a:gd name="connsiteX1" fmla="*/ 3539027 w 3892110"/>
              <a:gd name="connsiteY1" fmla="*/ 0 h 3718622"/>
              <a:gd name="connsiteX2" fmla="*/ 3892110 w 3892110"/>
              <a:gd name="connsiteY2" fmla="*/ 353083 h 3718622"/>
              <a:gd name="connsiteX3" fmla="*/ 3892110 w 3892110"/>
              <a:gd name="connsiteY3" fmla="*/ 3365539 h 3718622"/>
              <a:gd name="connsiteX4" fmla="*/ 3539027 w 3892110"/>
              <a:gd name="connsiteY4" fmla="*/ 3718622 h 3718622"/>
              <a:gd name="connsiteX5" fmla="*/ 353083 w 3892110"/>
              <a:gd name="connsiteY5" fmla="*/ 3718622 h 3718622"/>
              <a:gd name="connsiteX6" fmla="*/ 0 w 3892110"/>
              <a:gd name="connsiteY6" fmla="*/ 3365539 h 3718622"/>
              <a:gd name="connsiteX7" fmla="*/ 0 w 3892110"/>
              <a:gd name="connsiteY7" fmla="*/ 353083 h 3718622"/>
              <a:gd name="connsiteX8" fmla="*/ 353083 w 3892110"/>
              <a:gd name="connsiteY8" fmla="*/ 0 h 3718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92110" h="3718622">
                <a:moveTo>
                  <a:pt x="353083" y="0"/>
                </a:moveTo>
                <a:lnTo>
                  <a:pt x="3539027" y="0"/>
                </a:lnTo>
                <a:cubicBezTo>
                  <a:pt x="3734029" y="0"/>
                  <a:pt x="3892110" y="158081"/>
                  <a:pt x="3892110" y="353083"/>
                </a:cubicBezTo>
                <a:lnTo>
                  <a:pt x="3892110" y="3365539"/>
                </a:lnTo>
                <a:cubicBezTo>
                  <a:pt x="3892110" y="3560541"/>
                  <a:pt x="3734029" y="3718622"/>
                  <a:pt x="3539027" y="3718622"/>
                </a:cubicBezTo>
                <a:lnTo>
                  <a:pt x="353083" y="3718622"/>
                </a:lnTo>
                <a:cubicBezTo>
                  <a:pt x="158081" y="3718622"/>
                  <a:pt x="0" y="3560541"/>
                  <a:pt x="0" y="3365539"/>
                </a:cubicBezTo>
                <a:lnTo>
                  <a:pt x="0" y="353083"/>
                </a:lnTo>
                <a:cubicBezTo>
                  <a:pt x="0" y="158081"/>
                  <a:pt x="158081" y="0"/>
                  <a:pt x="35308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6343365D-E6A1-038C-873A-9F12B8F5EB2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10610" y="4864301"/>
            <a:ext cx="3895438" cy="3714180"/>
          </a:xfrm>
          <a:custGeom>
            <a:avLst/>
            <a:gdLst>
              <a:gd name="connsiteX0" fmla="*/ 352425 w 3895438"/>
              <a:gd name="connsiteY0" fmla="*/ 1 h 3714180"/>
              <a:gd name="connsiteX1" fmla="*/ 3542728 w 3895438"/>
              <a:gd name="connsiteY1" fmla="*/ 1 h 3714180"/>
              <a:gd name="connsiteX2" fmla="*/ 3895438 w 3895438"/>
              <a:gd name="connsiteY2" fmla="*/ 352140 h 3714180"/>
              <a:gd name="connsiteX3" fmla="*/ 3895438 w 3895438"/>
              <a:gd name="connsiteY3" fmla="*/ 352426 h 3714180"/>
              <a:gd name="connsiteX4" fmla="*/ 3895438 w 3895438"/>
              <a:gd name="connsiteY4" fmla="*/ 2900078 h 3714180"/>
              <a:gd name="connsiteX5" fmla="*/ 3557302 w 3895438"/>
              <a:gd name="connsiteY5" fmla="*/ 3238216 h 3714180"/>
              <a:gd name="connsiteX6" fmla="*/ 2776252 w 3895438"/>
              <a:gd name="connsiteY6" fmla="*/ 3595403 h 3714180"/>
              <a:gd name="connsiteX7" fmla="*/ 2519077 w 3895438"/>
              <a:gd name="connsiteY7" fmla="*/ 3714180 h 3714180"/>
              <a:gd name="connsiteX8" fmla="*/ 352425 w 3895438"/>
              <a:gd name="connsiteY8" fmla="*/ 3714180 h 3714180"/>
              <a:gd name="connsiteX9" fmla="*/ 0 w 3895438"/>
              <a:gd name="connsiteY9" fmla="*/ 3361755 h 3714180"/>
              <a:gd name="connsiteX10" fmla="*/ 0 w 3895438"/>
              <a:gd name="connsiteY10" fmla="*/ 352426 h 3714180"/>
              <a:gd name="connsiteX11" fmla="*/ 352425 w 3895438"/>
              <a:gd name="connsiteY11" fmla="*/ 1 h 3714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95438" h="3714180">
                <a:moveTo>
                  <a:pt x="352425" y="1"/>
                </a:moveTo>
                <a:lnTo>
                  <a:pt x="3542728" y="1"/>
                </a:lnTo>
                <a:cubicBezTo>
                  <a:pt x="3737366" y="-157"/>
                  <a:pt x="3895282" y="157501"/>
                  <a:pt x="3895438" y="352140"/>
                </a:cubicBezTo>
                <a:cubicBezTo>
                  <a:pt x="3895438" y="352236"/>
                  <a:pt x="3895438" y="352331"/>
                  <a:pt x="3895438" y="352426"/>
                </a:cubicBezTo>
                <a:lnTo>
                  <a:pt x="3895438" y="2900078"/>
                </a:lnTo>
                <a:cubicBezTo>
                  <a:pt x="3895438" y="3086826"/>
                  <a:pt x="3744050" y="3238216"/>
                  <a:pt x="3557302" y="3238216"/>
                </a:cubicBezTo>
                <a:cubicBezTo>
                  <a:pt x="3257400" y="3238047"/>
                  <a:pt x="2972280" y="3368437"/>
                  <a:pt x="2776252" y="3595403"/>
                </a:cubicBezTo>
                <a:cubicBezTo>
                  <a:pt x="2711799" y="3670404"/>
                  <a:pt x="2617967" y="3713740"/>
                  <a:pt x="2519077" y="3714180"/>
                </a:cubicBezTo>
                <a:lnTo>
                  <a:pt x="352425" y="3714180"/>
                </a:lnTo>
                <a:cubicBezTo>
                  <a:pt x="157786" y="3714180"/>
                  <a:pt x="0" y="3556394"/>
                  <a:pt x="0" y="3361755"/>
                </a:cubicBezTo>
                <a:lnTo>
                  <a:pt x="0" y="352426"/>
                </a:lnTo>
                <a:cubicBezTo>
                  <a:pt x="0" y="157787"/>
                  <a:pt x="157786" y="1"/>
                  <a:pt x="352425" y="1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2900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887B88DA-5568-4139-E3D4-DCF499E51546}"/>
              </a:ext>
            </a:extLst>
          </p:cNvPr>
          <p:cNvSpPr/>
          <p:nvPr userDrawn="1"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xmlns="" id="{CC1FA1AF-3780-0D69-CD30-FDBB4EDAC0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9160" y="9298374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fld id="{548DC41A-E892-4CAF-B53C-4BCD571507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EBC58FF9-EB6B-4B09-191E-4C749363EE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80114" y="1195287"/>
            <a:ext cx="6996986" cy="8794954"/>
          </a:xfrm>
          <a:custGeom>
            <a:avLst/>
            <a:gdLst>
              <a:gd name="connsiteX0" fmla="*/ 512809 w 6996986"/>
              <a:gd name="connsiteY0" fmla="*/ 0 h 8794954"/>
              <a:gd name="connsiteX1" fmla="*/ 6484177 w 6996986"/>
              <a:gd name="connsiteY1" fmla="*/ 0 h 8794954"/>
              <a:gd name="connsiteX2" fmla="*/ 6996986 w 6996986"/>
              <a:gd name="connsiteY2" fmla="*/ 512809 h 8794954"/>
              <a:gd name="connsiteX3" fmla="*/ 6996986 w 6996986"/>
              <a:gd name="connsiteY3" fmla="*/ 8282145 h 8794954"/>
              <a:gd name="connsiteX4" fmla="*/ 6484177 w 6996986"/>
              <a:gd name="connsiteY4" fmla="*/ 8794954 h 8794954"/>
              <a:gd name="connsiteX5" fmla="*/ 512809 w 6996986"/>
              <a:gd name="connsiteY5" fmla="*/ 8794954 h 8794954"/>
              <a:gd name="connsiteX6" fmla="*/ 0 w 6996986"/>
              <a:gd name="connsiteY6" fmla="*/ 8282145 h 8794954"/>
              <a:gd name="connsiteX7" fmla="*/ 0 w 6996986"/>
              <a:gd name="connsiteY7" fmla="*/ 512809 h 8794954"/>
              <a:gd name="connsiteX8" fmla="*/ 512809 w 6996986"/>
              <a:gd name="connsiteY8" fmla="*/ 0 h 8794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96986" h="8794954">
                <a:moveTo>
                  <a:pt x="512809" y="0"/>
                </a:moveTo>
                <a:lnTo>
                  <a:pt x="6484177" y="0"/>
                </a:lnTo>
                <a:cubicBezTo>
                  <a:pt x="6767394" y="0"/>
                  <a:pt x="6996986" y="229592"/>
                  <a:pt x="6996986" y="512809"/>
                </a:cubicBezTo>
                <a:lnTo>
                  <a:pt x="6996986" y="8282145"/>
                </a:lnTo>
                <a:cubicBezTo>
                  <a:pt x="6996986" y="8565362"/>
                  <a:pt x="6767394" y="8794954"/>
                  <a:pt x="6484177" y="8794954"/>
                </a:cubicBezTo>
                <a:lnTo>
                  <a:pt x="512809" y="8794954"/>
                </a:lnTo>
                <a:cubicBezTo>
                  <a:pt x="229592" y="8794954"/>
                  <a:pt x="0" y="8565362"/>
                  <a:pt x="0" y="8282145"/>
                </a:cubicBezTo>
                <a:lnTo>
                  <a:pt x="0" y="512809"/>
                </a:lnTo>
                <a:cubicBezTo>
                  <a:pt x="0" y="229592"/>
                  <a:pt x="229592" y="0"/>
                  <a:pt x="51280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824D19BF-EBE2-1D57-6F12-56B227D8B54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19758" y="2740837"/>
            <a:ext cx="2514682" cy="2515774"/>
          </a:xfrm>
          <a:custGeom>
            <a:avLst/>
            <a:gdLst>
              <a:gd name="connsiteX0" fmla="*/ 112230 w 2514682"/>
              <a:gd name="connsiteY0" fmla="*/ 0 h 2515774"/>
              <a:gd name="connsiteX1" fmla="*/ 2402452 w 2514682"/>
              <a:gd name="connsiteY1" fmla="*/ 0 h 2515774"/>
              <a:gd name="connsiteX2" fmla="*/ 2514682 w 2514682"/>
              <a:gd name="connsiteY2" fmla="*/ 112230 h 2515774"/>
              <a:gd name="connsiteX3" fmla="*/ 2514682 w 2514682"/>
              <a:gd name="connsiteY3" fmla="*/ 2403544 h 2515774"/>
              <a:gd name="connsiteX4" fmla="*/ 2402452 w 2514682"/>
              <a:gd name="connsiteY4" fmla="*/ 2515774 h 2515774"/>
              <a:gd name="connsiteX5" fmla="*/ 112230 w 2514682"/>
              <a:gd name="connsiteY5" fmla="*/ 2515774 h 2515774"/>
              <a:gd name="connsiteX6" fmla="*/ 0 w 2514682"/>
              <a:gd name="connsiteY6" fmla="*/ 2403544 h 2515774"/>
              <a:gd name="connsiteX7" fmla="*/ 0 w 2514682"/>
              <a:gd name="connsiteY7" fmla="*/ 112230 h 2515774"/>
              <a:gd name="connsiteX8" fmla="*/ 112230 w 2514682"/>
              <a:gd name="connsiteY8" fmla="*/ 0 h 2515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4682" h="2515774">
                <a:moveTo>
                  <a:pt x="112230" y="0"/>
                </a:moveTo>
                <a:lnTo>
                  <a:pt x="2402452" y="0"/>
                </a:lnTo>
                <a:cubicBezTo>
                  <a:pt x="2464435" y="0"/>
                  <a:pt x="2514682" y="50247"/>
                  <a:pt x="2514682" y="112230"/>
                </a:cubicBezTo>
                <a:lnTo>
                  <a:pt x="2514682" y="2403544"/>
                </a:lnTo>
                <a:cubicBezTo>
                  <a:pt x="2514682" y="2465527"/>
                  <a:pt x="2464435" y="2515774"/>
                  <a:pt x="2402452" y="2515774"/>
                </a:cubicBezTo>
                <a:lnTo>
                  <a:pt x="112230" y="2515774"/>
                </a:lnTo>
                <a:cubicBezTo>
                  <a:pt x="50247" y="2515774"/>
                  <a:pt x="0" y="2465527"/>
                  <a:pt x="0" y="2403544"/>
                </a:cubicBezTo>
                <a:lnTo>
                  <a:pt x="0" y="112230"/>
                </a:lnTo>
                <a:cubicBezTo>
                  <a:pt x="0" y="50247"/>
                  <a:pt x="50247" y="0"/>
                  <a:pt x="11223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A13E4E75-C441-96F9-18D2-042A0F719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19758" y="5928917"/>
            <a:ext cx="2514682" cy="2515774"/>
          </a:xfrm>
          <a:custGeom>
            <a:avLst/>
            <a:gdLst>
              <a:gd name="connsiteX0" fmla="*/ 112230 w 2514682"/>
              <a:gd name="connsiteY0" fmla="*/ 0 h 2515774"/>
              <a:gd name="connsiteX1" fmla="*/ 2402452 w 2514682"/>
              <a:gd name="connsiteY1" fmla="*/ 0 h 2515774"/>
              <a:gd name="connsiteX2" fmla="*/ 2514682 w 2514682"/>
              <a:gd name="connsiteY2" fmla="*/ 112230 h 2515774"/>
              <a:gd name="connsiteX3" fmla="*/ 2514682 w 2514682"/>
              <a:gd name="connsiteY3" fmla="*/ 2403544 h 2515774"/>
              <a:gd name="connsiteX4" fmla="*/ 2402452 w 2514682"/>
              <a:gd name="connsiteY4" fmla="*/ 2515774 h 2515774"/>
              <a:gd name="connsiteX5" fmla="*/ 112230 w 2514682"/>
              <a:gd name="connsiteY5" fmla="*/ 2515774 h 2515774"/>
              <a:gd name="connsiteX6" fmla="*/ 0 w 2514682"/>
              <a:gd name="connsiteY6" fmla="*/ 2403544 h 2515774"/>
              <a:gd name="connsiteX7" fmla="*/ 0 w 2514682"/>
              <a:gd name="connsiteY7" fmla="*/ 112230 h 2515774"/>
              <a:gd name="connsiteX8" fmla="*/ 112230 w 2514682"/>
              <a:gd name="connsiteY8" fmla="*/ 0 h 2515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4682" h="2515774">
                <a:moveTo>
                  <a:pt x="112230" y="0"/>
                </a:moveTo>
                <a:lnTo>
                  <a:pt x="2402452" y="0"/>
                </a:lnTo>
                <a:cubicBezTo>
                  <a:pt x="2464435" y="0"/>
                  <a:pt x="2514682" y="50247"/>
                  <a:pt x="2514682" y="112230"/>
                </a:cubicBezTo>
                <a:lnTo>
                  <a:pt x="2514682" y="2403544"/>
                </a:lnTo>
                <a:cubicBezTo>
                  <a:pt x="2514682" y="2465527"/>
                  <a:pt x="2464435" y="2515774"/>
                  <a:pt x="2402452" y="2515774"/>
                </a:cubicBezTo>
                <a:lnTo>
                  <a:pt x="112230" y="2515774"/>
                </a:lnTo>
                <a:cubicBezTo>
                  <a:pt x="50247" y="2515774"/>
                  <a:pt x="0" y="2465527"/>
                  <a:pt x="0" y="2403544"/>
                </a:cubicBezTo>
                <a:lnTo>
                  <a:pt x="0" y="112230"/>
                </a:lnTo>
                <a:cubicBezTo>
                  <a:pt x="0" y="50247"/>
                  <a:pt x="50247" y="0"/>
                  <a:pt x="11223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6123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887B88DA-5568-4139-E3D4-DCF499E51546}"/>
              </a:ext>
            </a:extLst>
          </p:cNvPr>
          <p:cNvSpPr/>
          <p:nvPr userDrawn="1"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xmlns="" id="{CC1FA1AF-3780-0D69-CD30-FDBB4EDAC0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9160" y="9298374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fld id="{548DC41A-E892-4CAF-B53C-4BCD571507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A8C389C5-33DC-44FD-EFEC-4BE990C1C70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50617" y="253354"/>
            <a:ext cx="7010400" cy="6553202"/>
          </a:xfrm>
          <a:custGeom>
            <a:avLst/>
            <a:gdLst>
              <a:gd name="connsiteX0" fmla="*/ 2949416 w 7010400"/>
              <a:gd name="connsiteY0" fmla="*/ 1 h 6553202"/>
              <a:gd name="connsiteX1" fmla="*/ 6787992 w 7010400"/>
              <a:gd name="connsiteY1" fmla="*/ 1 h 6553202"/>
              <a:gd name="connsiteX2" fmla="*/ 7010400 w 7010400"/>
              <a:gd name="connsiteY2" fmla="*/ 222219 h 6553202"/>
              <a:gd name="connsiteX3" fmla="*/ 7010400 w 7010400"/>
              <a:gd name="connsiteY3" fmla="*/ 6330888 h 6553202"/>
              <a:gd name="connsiteX4" fmla="*/ 6788086 w 7010400"/>
              <a:gd name="connsiteY4" fmla="*/ 6553202 h 6553202"/>
              <a:gd name="connsiteX5" fmla="*/ 222218 w 7010400"/>
              <a:gd name="connsiteY5" fmla="*/ 6553201 h 6553202"/>
              <a:gd name="connsiteX6" fmla="*/ 0 w 7010400"/>
              <a:gd name="connsiteY6" fmla="*/ 6330887 h 6553202"/>
              <a:gd name="connsiteX7" fmla="*/ 0 w 7010400"/>
              <a:gd name="connsiteY7" fmla="*/ 1300449 h 6553202"/>
              <a:gd name="connsiteX8" fmla="*/ 331346 w 7010400"/>
              <a:gd name="connsiteY8" fmla="*/ 971527 h 6553202"/>
              <a:gd name="connsiteX9" fmla="*/ 334328 w 7010400"/>
              <a:gd name="connsiteY9" fmla="*/ 971551 h 6553202"/>
              <a:gd name="connsiteX10" fmla="*/ 1985867 w 7010400"/>
              <a:gd name="connsiteY10" fmla="*/ 971551 h 6553202"/>
              <a:gd name="connsiteX11" fmla="*/ 2619280 w 7010400"/>
              <a:gd name="connsiteY11" fmla="*/ 353760 h 6553202"/>
              <a:gd name="connsiteX12" fmla="*/ 2619280 w 7010400"/>
              <a:gd name="connsiteY12" fmla="*/ 332709 h 6553202"/>
              <a:gd name="connsiteX13" fmla="*/ 2949416 w 7010400"/>
              <a:gd name="connsiteY13" fmla="*/ 1 h 6553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010400" h="6553202">
                <a:moveTo>
                  <a:pt x="2949416" y="1"/>
                </a:moveTo>
                <a:lnTo>
                  <a:pt x="6787992" y="1"/>
                </a:lnTo>
                <a:cubicBezTo>
                  <a:pt x="6910772" y="-52"/>
                  <a:pt x="7010348" y="99439"/>
                  <a:pt x="7010400" y="222219"/>
                </a:cubicBezTo>
                <a:lnTo>
                  <a:pt x="7010400" y="6330888"/>
                </a:lnTo>
                <a:cubicBezTo>
                  <a:pt x="7010400" y="6453668"/>
                  <a:pt x="6910867" y="6553202"/>
                  <a:pt x="6788086" y="6553202"/>
                </a:cubicBezTo>
                <a:lnTo>
                  <a:pt x="222218" y="6553201"/>
                </a:lnTo>
                <a:cubicBezTo>
                  <a:pt x="99475" y="6553149"/>
                  <a:pt x="0" y="6453631"/>
                  <a:pt x="0" y="6330887"/>
                </a:cubicBezTo>
                <a:lnTo>
                  <a:pt x="0" y="1300449"/>
                </a:lnTo>
                <a:cubicBezTo>
                  <a:pt x="669" y="1118121"/>
                  <a:pt x="149018" y="970857"/>
                  <a:pt x="331346" y="971527"/>
                </a:cubicBezTo>
                <a:cubicBezTo>
                  <a:pt x="332340" y="971530"/>
                  <a:pt x="333334" y="971538"/>
                  <a:pt x="334328" y="971551"/>
                </a:cubicBezTo>
                <a:lnTo>
                  <a:pt x="1985867" y="971551"/>
                </a:lnTo>
                <a:cubicBezTo>
                  <a:pt x="2329625" y="971551"/>
                  <a:pt x="2616041" y="697517"/>
                  <a:pt x="2619280" y="353760"/>
                </a:cubicBezTo>
                <a:cubicBezTo>
                  <a:pt x="2619280" y="346711"/>
                  <a:pt x="2619280" y="339663"/>
                  <a:pt x="2619280" y="332709"/>
                </a:cubicBezTo>
                <a:cubicBezTo>
                  <a:pt x="2614803" y="149353"/>
                  <a:pt x="2766060" y="1"/>
                  <a:pt x="2949416" y="1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45F993E1-3253-C86E-0071-1FB7FCBA136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50618" y="7185182"/>
            <a:ext cx="3318493" cy="2848463"/>
          </a:xfrm>
          <a:custGeom>
            <a:avLst/>
            <a:gdLst>
              <a:gd name="connsiteX0" fmla="*/ 199108 w 3318493"/>
              <a:gd name="connsiteY0" fmla="*/ 0 h 2848463"/>
              <a:gd name="connsiteX1" fmla="*/ 3119385 w 3318493"/>
              <a:gd name="connsiteY1" fmla="*/ 0 h 2848463"/>
              <a:gd name="connsiteX2" fmla="*/ 3318493 w 3318493"/>
              <a:gd name="connsiteY2" fmla="*/ 199108 h 2848463"/>
              <a:gd name="connsiteX3" fmla="*/ 3318493 w 3318493"/>
              <a:gd name="connsiteY3" fmla="*/ 2649355 h 2848463"/>
              <a:gd name="connsiteX4" fmla="*/ 3119385 w 3318493"/>
              <a:gd name="connsiteY4" fmla="*/ 2848463 h 2848463"/>
              <a:gd name="connsiteX5" fmla="*/ 199108 w 3318493"/>
              <a:gd name="connsiteY5" fmla="*/ 2848463 h 2848463"/>
              <a:gd name="connsiteX6" fmla="*/ 0 w 3318493"/>
              <a:gd name="connsiteY6" fmla="*/ 2649355 h 2848463"/>
              <a:gd name="connsiteX7" fmla="*/ 0 w 3318493"/>
              <a:gd name="connsiteY7" fmla="*/ 199108 h 2848463"/>
              <a:gd name="connsiteX8" fmla="*/ 199108 w 3318493"/>
              <a:gd name="connsiteY8" fmla="*/ 0 h 2848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18493" h="2848463">
                <a:moveTo>
                  <a:pt x="199108" y="0"/>
                </a:moveTo>
                <a:lnTo>
                  <a:pt x="3119385" y="0"/>
                </a:lnTo>
                <a:cubicBezTo>
                  <a:pt x="3229349" y="0"/>
                  <a:pt x="3318493" y="89144"/>
                  <a:pt x="3318493" y="199108"/>
                </a:cubicBezTo>
                <a:lnTo>
                  <a:pt x="3318493" y="2649355"/>
                </a:lnTo>
                <a:cubicBezTo>
                  <a:pt x="3318493" y="2759319"/>
                  <a:pt x="3229349" y="2848463"/>
                  <a:pt x="3119385" y="2848463"/>
                </a:cubicBezTo>
                <a:lnTo>
                  <a:pt x="199108" y="2848463"/>
                </a:lnTo>
                <a:cubicBezTo>
                  <a:pt x="89144" y="2848463"/>
                  <a:pt x="0" y="2759319"/>
                  <a:pt x="0" y="2649355"/>
                </a:cubicBezTo>
                <a:lnTo>
                  <a:pt x="0" y="199108"/>
                </a:lnTo>
                <a:cubicBezTo>
                  <a:pt x="0" y="89144"/>
                  <a:pt x="89144" y="0"/>
                  <a:pt x="19910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xmlns="" id="{9B4C722B-D09E-BD58-3853-6BFE5E17C52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942527" y="7185182"/>
            <a:ext cx="3318493" cy="2848463"/>
          </a:xfrm>
          <a:custGeom>
            <a:avLst/>
            <a:gdLst>
              <a:gd name="connsiteX0" fmla="*/ 199108 w 3318493"/>
              <a:gd name="connsiteY0" fmla="*/ 0 h 2848463"/>
              <a:gd name="connsiteX1" fmla="*/ 3119385 w 3318493"/>
              <a:gd name="connsiteY1" fmla="*/ 0 h 2848463"/>
              <a:gd name="connsiteX2" fmla="*/ 3318493 w 3318493"/>
              <a:gd name="connsiteY2" fmla="*/ 199108 h 2848463"/>
              <a:gd name="connsiteX3" fmla="*/ 3318493 w 3318493"/>
              <a:gd name="connsiteY3" fmla="*/ 2649355 h 2848463"/>
              <a:gd name="connsiteX4" fmla="*/ 3119385 w 3318493"/>
              <a:gd name="connsiteY4" fmla="*/ 2848463 h 2848463"/>
              <a:gd name="connsiteX5" fmla="*/ 199108 w 3318493"/>
              <a:gd name="connsiteY5" fmla="*/ 2848463 h 2848463"/>
              <a:gd name="connsiteX6" fmla="*/ 0 w 3318493"/>
              <a:gd name="connsiteY6" fmla="*/ 2649355 h 2848463"/>
              <a:gd name="connsiteX7" fmla="*/ 0 w 3318493"/>
              <a:gd name="connsiteY7" fmla="*/ 199108 h 2848463"/>
              <a:gd name="connsiteX8" fmla="*/ 199108 w 3318493"/>
              <a:gd name="connsiteY8" fmla="*/ 0 h 2848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18493" h="2848463">
                <a:moveTo>
                  <a:pt x="199108" y="0"/>
                </a:moveTo>
                <a:lnTo>
                  <a:pt x="3119385" y="0"/>
                </a:lnTo>
                <a:cubicBezTo>
                  <a:pt x="3229349" y="0"/>
                  <a:pt x="3318493" y="89144"/>
                  <a:pt x="3318493" y="199108"/>
                </a:cubicBezTo>
                <a:lnTo>
                  <a:pt x="3318493" y="2649355"/>
                </a:lnTo>
                <a:cubicBezTo>
                  <a:pt x="3318493" y="2759319"/>
                  <a:pt x="3229349" y="2848463"/>
                  <a:pt x="3119385" y="2848463"/>
                </a:cubicBezTo>
                <a:lnTo>
                  <a:pt x="199108" y="2848463"/>
                </a:lnTo>
                <a:cubicBezTo>
                  <a:pt x="89144" y="2848463"/>
                  <a:pt x="0" y="2759319"/>
                  <a:pt x="0" y="2649355"/>
                </a:cubicBezTo>
                <a:lnTo>
                  <a:pt x="0" y="199108"/>
                </a:lnTo>
                <a:cubicBezTo>
                  <a:pt x="0" y="89144"/>
                  <a:pt x="89144" y="0"/>
                  <a:pt x="19910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xmlns="" id="{9CE8C93A-D51C-819D-B0B9-C17AE662AC03}"/>
              </a:ext>
            </a:extLst>
          </p:cNvPr>
          <p:cNvSpPr/>
          <p:nvPr userDrawn="1"/>
        </p:nvSpPr>
        <p:spPr>
          <a:xfrm>
            <a:off x="7846143" y="521385"/>
            <a:ext cx="9857818" cy="4413087"/>
          </a:xfrm>
          <a:prstGeom prst="roundRect">
            <a:avLst>
              <a:gd name="adj" fmla="val 7362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xmlns="" id="{F6F25414-EE47-75F9-DD29-4FB6F6D801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24341" y="805668"/>
            <a:ext cx="3844520" cy="3844520"/>
          </a:xfrm>
          <a:custGeom>
            <a:avLst/>
            <a:gdLst>
              <a:gd name="connsiteX0" fmla="*/ 109838 w 3844520"/>
              <a:gd name="connsiteY0" fmla="*/ 0 h 3844520"/>
              <a:gd name="connsiteX1" fmla="*/ 3734682 w 3844520"/>
              <a:gd name="connsiteY1" fmla="*/ 0 h 3844520"/>
              <a:gd name="connsiteX2" fmla="*/ 3844520 w 3844520"/>
              <a:gd name="connsiteY2" fmla="*/ 109838 h 3844520"/>
              <a:gd name="connsiteX3" fmla="*/ 3844520 w 3844520"/>
              <a:gd name="connsiteY3" fmla="*/ 3734682 h 3844520"/>
              <a:gd name="connsiteX4" fmla="*/ 3734682 w 3844520"/>
              <a:gd name="connsiteY4" fmla="*/ 3844520 h 3844520"/>
              <a:gd name="connsiteX5" fmla="*/ 109838 w 3844520"/>
              <a:gd name="connsiteY5" fmla="*/ 3844520 h 3844520"/>
              <a:gd name="connsiteX6" fmla="*/ 0 w 3844520"/>
              <a:gd name="connsiteY6" fmla="*/ 3734682 h 3844520"/>
              <a:gd name="connsiteX7" fmla="*/ 0 w 3844520"/>
              <a:gd name="connsiteY7" fmla="*/ 109838 h 3844520"/>
              <a:gd name="connsiteX8" fmla="*/ 109838 w 3844520"/>
              <a:gd name="connsiteY8" fmla="*/ 0 h 3844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44520" h="3844520">
                <a:moveTo>
                  <a:pt x="109838" y="0"/>
                </a:moveTo>
                <a:lnTo>
                  <a:pt x="3734682" y="0"/>
                </a:lnTo>
                <a:cubicBezTo>
                  <a:pt x="3795344" y="0"/>
                  <a:pt x="3844520" y="49176"/>
                  <a:pt x="3844520" y="109838"/>
                </a:cubicBezTo>
                <a:lnTo>
                  <a:pt x="3844520" y="3734682"/>
                </a:lnTo>
                <a:cubicBezTo>
                  <a:pt x="3844520" y="3795344"/>
                  <a:pt x="3795344" y="3844520"/>
                  <a:pt x="3734682" y="3844520"/>
                </a:cubicBezTo>
                <a:lnTo>
                  <a:pt x="109838" y="3844520"/>
                </a:lnTo>
                <a:cubicBezTo>
                  <a:pt x="49176" y="3844520"/>
                  <a:pt x="0" y="3795344"/>
                  <a:pt x="0" y="3734682"/>
                </a:cubicBezTo>
                <a:lnTo>
                  <a:pt x="0" y="109838"/>
                </a:lnTo>
                <a:cubicBezTo>
                  <a:pt x="0" y="49176"/>
                  <a:pt x="49176" y="0"/>
                  <a:pt x="10983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xmlns="" id="{C4A45EBB-2DB2-BB5C-8E3E-81C6386D4D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224392" y="805668"/>
            <a:ext cx="5201372" cy="3844520"/>
          </a:xfrm>
          <a:custGeom>
            <a:avLst/>
            <a:gdLst>
              <a:gd name="connsiteX0" fmla="*/ 109838 w 5201372"/>
              <a:gd name="connsiteY0" fmla="*/ 0 h 3844520"/>
              <a:gd name="connsiteX1" fmla="*/ 5091534 w 5201372"/>
              <a:gd name="connsiteY1" fmla="*/ 0 h 3844520"/>
              <a:gd name="connsiteX2" fmla="*/ 5201372 w 5201372"/>
              <a:gd name="connsiteY2" fmla="*/ 109838 h 3844520"/>
              <a:gd name="connsiteX3" fmla="*/ 5201372 w 5201372"/>
              <a:gd name="connsiteY3" fmla="*/ 3734682 h 3844520"/>
              <a:gd name="connsiteX4" fmla="*/ 5091534 w 5201372"/>
              <a:gd name="connsiteY4" fmla="*/ 3844520 h 3844520"/>
              <a:gd name="connsiteX5" fmla="*/ 109838 w 5201372"/>
              <a:gd name="connsiteY5" fmla="*/ 3844520 h 3844520"/>
              <a:gd name="connsiteX6" fmla="*/ 0 w 5201372"/>
              <a:gd name="connsiteY6" fmla="*/ 3734682 h 3844520"/>
              <a:gd name="connsiteX7" fmla="*/ 0 w 5201372"/>
              <a:gd name="connsiteY7" fmla="*/ 109838 h 3844520"/>
              <a:gd name="connsiteX8" fmla="*/ 109838 w 5201372"/>
              <a:gd name="connsiteY8" fmla="*/ 0 h 3844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01372" h="3844520">
                <a:moveTo>
                  <a:pt x="109838" y="0"/>
                </a:moveTo>
                <a:lnTo>
                  <a:pt x="5091534" y="0"/>
                </a:lnTo>
                <a:cubicBezTo>
                  <a:pt x="5152196" y="0"/>
                  <a:pt x="5201372" y="49176"/>
                  <a:pt x="5201372" y="109838"/>
                </a:cubicBezTo>
                <a:lnTo>
                  <a:pt x="5201372" y="3734682"/>
                </a:lnTo>
                <a:cubicBezTo>
                  <a:pt x="5201372" y="3795344"/>
                  <a:pt x="5152196" y="3844520"/>
                  <a:pt x="5091534" y="3844520"/>
                </a:cubicBezTo>
                <a:lnTo>
                  <a:pt x="109838" y="3844520"/>
                </a:lnTo>
                <a:cubicBezTo>
                  <a:pt x="49176" y="3844520"/>
                  <a:pt x="0" y="3795344"/>
                  <a:pt x="0" y="3734682"/>
                </a:cubicBezTo>
                <a:lnTo>
                  <a:pt x="0" y="109838"/>
                </a:lnTo>
                <a:cubicBezTo>
                  <a:pt x="0" y="49176"/>
                  <a:pt x="49176" y="0"/>
                  <a:pt x="10983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9135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887B88DA-5568-4139-E3D4-DCF499E51546}"/>
              </a:ext>
            </a:extLst>
          </p:cNvPr>
          <p:cNvSpPr/>
          <p:nvPr userDrawn="1"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xmlns="" id="{CC1FA1AF-3780-0D69-CD30-FDBB4EDAC0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9160" y="9298374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fld id="{548DC41A-E892-4CAF-B53C-4BCD571507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xmlns="" id="{F8140F50-1281-8EC3-72BA-3682CD8997F6}"/>
              </a:ext>
            </a:extLst>
          </p:cNvPr>
          <p:cNvSpPr/>
          <p:nvPr userDrawn="1"/>
        </p:nvSpPr>
        <p:spPr>
          <a:xfrm>
            <a:off x="258047" y="298947"/>
            <a:ext cx="17735551" cy="4638865"/>
          </a:xfrm>
          <a:custGeom>
            <a:avLst/>
            <a:gdLst>
              <a:gd name="connsiteX0" fmla="*/ 17735552 w 17735551"/>
              <a:gd name="connsiteY0" fmla="*/ 332708 h 4638865"/>
              <a:gd name="connsiteX1" fmla="*/ 17735552 w 17735551"/>
              <a:gd name="connsiteY1" fmla="*/ 4306348 h 4638865"/>
              <a:gd name="connsiteX2" fmla="*/ 17403034 w 17735551"/>
              <a:gd name="connsiteY2" fmla="*/ 4638866 h 4638865"/>
              <a:gd name="connsiteX3" fmla="*/ 332519 w 17735551"/>
              <a:gd name="connsiteY3" fmla="*/ 4638866 h 4638865"/>
              <a:gd name="connsiteX4" fmla="*/ 1 w 17735551"/>
              <a:gd name="connsiteY4" fmla="*/ 4306348 h 4638865"/>
              <a:gd name="connsiteX5" fmla="*/ 1 w 17735551"/>
              <a:gd name="connsiteY5" fmla="*/ 1222153 h 4638865"/>
              <a:gd name="connsiteX6" fmla="*/ 287122 w 17735551"/>
              <a:gd name="connsiteY6" fmla="*/ 933394 h 4638865"/>
              <a:gd name="connsiteX7" fmla="*/ 293657 w 17735551"/>
              <a:gd name="connsiteY7" fmla="*/ 933450 h 4638865"/>
              <a:gd name="connsiteX8" fmla="*/ 309564 w 17735551"/>
              <a:gd name="connsiteY8" fmla="*/ 933450 h 4638865"/>
              <a:gd name="connsiteX9" fmla="*/ 1957389 w 17735551"/>
              <a:gd name="connsiteY9" fmla="*/ 933450 h 4638865"/>
              <a:gd name="connsiteX10" fmla="*/ 2590611 w 17735551"/>
              <a:gd name="connsiteY10" fmla="*/ 304800 h 4638865"/>
              <a:gd name="connsiteX11" fmla="*/ 2590611 w 17735551"/>
              <a:gd name="connsiteY11" fmla="*/ 295275 h 4638865"/>
              <a:gd name="connsiteX12" fmla="*/ 2873245 w 17735551"/>
              <a:gd name="connsiteY12" fmla="*/ 68 h 4638865"/>
              <a:gd name="connsiteX13" fmla="*/ 2879314 w 17735551"/>
              <a:gd name="connsiteY13" fmla="*/ 0 h 4638865"/>
              <a:gd name="connsiteX14" fmla="*/ 17403034 w 17735551"/>
              <a:gd name="connsiteY14" fmla="*/ 0 h 4638865"/>
              <a:gd name="connsiteX15" fmla="*/ 17735552 w 17735551"/>
              <a:gd name="connsiteY15" fmla="*/ 332518 h 4638865"/>
              <a:gd name="connsiteX16" fmla="*/ 17735552 w 17735551"/>
              <a:gd name="connsiteY16" fmla="*/ 332708 h 463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735551" h="4638865">
                <a:moveTo>
                  <a:pt x="17735552" y="332708"/>
                </a:moveTo>
                <a:lnTo>
                  <a:pt x="17735552" y="4306348"/>
                </a:lnTo>
                <a:cubicBezTo>
                  <a:pt x="17735552" y="4489993"/>
                  <a:pt x="17586678" y="4638866"/>
                  <a:pt x="17403034" y="4638866"/>
                </a:cubicBezTo>
                <a:lnTo>
                  <a:pt x="332519" y="4638866"/>
                </a:lnTo>
                <a:cubicBezTo>
                  <a:pt x="148874" y="4638866"/>
                  <a:pt x="1" y="4489993"/>
                  <a:pt x="1" y="4306348"/>
                </a:cubicBezTo>
                <a:lnTo>
                  <a:pt x="1" y="1222153"/>
                </a:lnTo>
                <a:cubicBezTo>
                  <a:pt x="-451" y="1063128"/>
                  <a:pt x="128097" y="933847"/>
                  <a:pt x="287122" y="933394"/>
                </a:cubicBezTo>
                <a:cubicBezTo>
                  <a:pt x="289300" y="933388"/>
                  <a:pt x="291479" y="933407"/>
                  <a:pt x="293657" y="933450"/>
                </a:cubicBezTo>
                <a:lnTo>
                  <a:pt x="309564" y="933450"/>
                </a:lnTo>
                <a:lnTo>
                  <a:pt x="1957389" y="933450"/>
                </a:lnTo>
                <a:cubicBezTo>
                  <a:pt x="2303051" y="933450"/>
                  <a:pt x="2593087" y="650653"/>
                  <a:pt x="2590611" y="304800"/>
                </a:cubicBezTo>
                <a:cubicBezTo>
                  <a:pt x="2590611" y="301752"/>
                  <a:pt x="2590611" y="298609"/>
                  <a:pt x="2590611" y="295275"/>
                </a:cubicBezTo>
                <a:cubicBezTo>
                  <a:pt x="2587139" y="135709"/>
                  <a:pt x="2713678" y="3540"/>
                  <a:pt x="2873245" y="68"/>
                </a:cubicBezTo>
                <a:cubicBezTo>
                  <a:pt x="2875267" y="24"/>
                  <a:pt x="2877291" y="2"/>
                  <a:pt x="2879314" y="0"/>
                </a:cubicBezTo>
                <a:lnTo>
                  <a:pt x="17403034" y="0"/>
                </a:lnTo>
                <a:cubicBezTo>
                  <a:pt x="17586678" y="0"/>
                  <a:pt x="17735552" y="148873"/>
                  <a:pt x="17735552" y="332518"/>
                </a:cubicBezTo>
                <a:cubicBezTo>
                  <a:pt x="17735552" y="332581"/>
                  <a:pt x="17735552" y="332645"/>
                  <a:pt x="17735552" y="332708"/>
                </a:cubicBezTo>
                <a:close/>
              </a:path>
            </a:pathLst>
          </a:custGeom>
          <a:gradFill flip="none" rotWithShape="1">
            <a:gsLst>
              <a:gs pos="52000">
                <a:srgbClr val="FEC26A">
                  <a:alpha val="21000"/>
                </a:srgbClr>
              </a:gs>
              <a:gs pos="77000">
                <a:srgbClr val="DFCAEE">
                  <a:alpha val="10000"/>
                </a:srgbClr>
              </a:gs>
              <a:gs pos="32000">
                <a:srgbClr val="DFCAEE">
                  <a:alpha val="10000"/>
                </a:srgbClr>
              </a:gs>
              <a:gs pos="0">
                <a:srgbClr val="D181FF">
                  <a:alpha val="14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25400" cap="rnd">
            <a:gradFill>
              <a:gsLst>
                <a:gs pos="23000">
                  <a:srgbClr val="36184D"/>
                </a:gs>
                <a:gs pos="35000">
                  <a:srgbClr val="5D2884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</a:gsLst>
              <a:lin ang="36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10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24EBC216-35EC-45C1-009B-0BFDD9112CAE}"/>
              </a:ext>
            </a:extLst>
          </p:cNvPr>
          <p:cNvSpPr/>
          <p:nvPr userDrawn="1"/>
        </p:nvSpPr>
        <p:spPr>
          <a:xfrm>
            <a:off x="258048" y="5356913"/>
            <a:ext cx="17735550" cy="4638770"/>
          </a:xfrm>
          <a:custGeom>
            <a:avLst/>
            <a:gdLst>
              <a:gd name="connsiteX0" fmla="*/ 17735550 w 17735550"/>
              <a:gd name="connsiteY0" fmla="*/ 332518 h 4638770"/>
              <a:gd name="connsiteX1" fmla="*/ 17735550 w 17735550"/>
              <a:gd name="connsiteY1" fmla="*/ 3127915 h 4638770"/>
              <a:gd name="connsiteX2" fmla="*/ 17348692 w 17735550"/>
              <a:gd name="connsiteY2" fmla="*/ 3514869 h 4638770"/>
              <a:gd name="connsiteX3" fmla="*/ 17342548 w 17735550"/>
              <a:gd name="connsiteY3" fmla="*/ 3514820 h 4638770"/>
              <a:gd name="connsiteX4" fmla="*/ 16930688 w 17735550"/>
              <a:gd name="connsiteY4" fmla="*/ 3514820 h 4638770"/>
              <a:gd name="connsiteX5" fmla="*/ 16201834 w 17735550"/>
              <a:gd name="connsiteY5" fmla="*/ 4234434 h 4638770"/>
              <a:gd name="connsiteX6" fmla="*/ 16201834 w 17735550"/>
              <a:gd name="connsiteY6" fmla="*/ 4245864 h 4638770"/>
              <a:gd name="connsiteX7" fmla="*/ 15821168 w 17735550"/>
              <a:gd name="connsiteY7" fmla="*/ 4638723 h 4638770"/>
              <a:gd name="connsiteX8" fmla="*/ 15814929 w 17735550"/>
              <a:gd name="connsiteY8" fmla="*/ 4638771 h 4638770"/>
              <a:gd name="connsiteX9" fmla="*/ 332518 w 17735550"/>
              <a:gd name="connsiteY9" fmla="*/ 4638771 h 4638770"/>
              <a:gd name="connsiteX10" fmla="*/ 0 w 17735550"/>
              <a:gd name="connsiteY10" fmla="*/ 4306253 h 4638770"/>
              <a:gd name="connsiteX11" fmla="*/ 0 w 17735550"/>
              <a:gd name="connsiteY11" fmla="*/ 4306158 h 4638770"/>
              <a:gd name="connsiteX12" fmla="*/ 0 w 17735550"/>
              <a:gd name="connsiteY12" fmla="*/ 332518 h 4638770"/>
              <a:gd name="connsiteX13" fmla="*/ 332518 w 17735550"/>
              <a:gd name="connsiteY13" fmla="*/ 0 h 4638770"/>
              <a:gd name="connsiteX14" fmla="*/ 17403032 w 17735550"/>
              <a:gd name="connsiteY14" fmla="*/ 0 h 4638770"/>
              <a:gd name="connsiteX15" fmla="*/ 17735550 w 17735550"/>
              <a:gd name="connsiteY15" fmla="*/ 332518 h 4638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735550" h="4638770">
                <a:moveTo>
                  <a:pt x="17735550" y="332518"/>
                </a:moveTo>
                <a:lnTo>
                  <a:pt x="17735550" y="3127915"/>
                </a:lnTo>
                <a:cubicBezTo>
                  <a:pt x="17735576" y="3341597"/>
                  <a:pt x="17562374" y="3514842"/>
                  <a:pt x="17348692" y="3514869"/>
                </a:cubicBezTo>
                <a:cubicBezTo>
                  <a:pt x="17346644" y="3514869"/>
                  <a:pt x="17344596" y="3514853"/>
                  <a:pt x="17342548" y="3514820"/>
                </a:cubicBezTo>
                <a:lnTo>
                  <a:pt x="16930688" y="3514820"/>
                </a:lnTo>
                <a:cubicBezTo>
                  <a:pt x="16534923" y="3514820"/>
                  <a:pt x="16201548" y="3838670"/>
                  <a:pt x="16201834" y="4234434"/>
                </a:cubicBezTo>
                <a:cubicBezTo>
                  <a:pt x="16201834" y="4238244"/>
                  <a:pt x="16201834" y="4242054"/>
                  <a:pt x="16201834" y="4245864"/>
                </a:cubicBezTo>
                <a:cubicBezTo>
                  <a:pt x="16205202" y="4459467"/>
                  <a:pt x="16034771" y="4635356"/>
                  <a:pt x="15821168" y="4638723"/>
                </a:cubicBezTo>
                <a:cubicBezTo>
                  <a:pt x="15819088" y="4638755"/>
                  <a:pt x="15817009" y="4638772"/>
                  <a:pt x="15814929" y="4638771"/>
                </a:cubicBezTo>
                <a:lnTo>
                  <a:pt x="332518" y="4638771"/>
                </a:lnTo>
                <a:cubicBezTo>
                  <a:pt x="148873" y="4638771"/>
                  <a:pt x="0" y="4489897"/>
                  <a:pt x="0" y="4306253"/>
                </a:cubicBezTo>
                <a:cubicBezTo>
                  <a:pt x="0" y="4306221"/>
                  <a:pt x="0" y="4306190"/>
                  <a:pt x="0" y="4306158"/>
                </a:cubicBezTo>
                <a:lnTo>
                  <a:pt x="0" y="332518"/>
                </a:lnTo>
                <a:cubicBezTo>
                  <a:pt x="0" y="148873"/>
                  <a:pt x="148873" y="0"/>
                  <a:pt x="332518" y="0"/>
                </a:cubicBezTo>
                <a:lnTo>
                  <a:pt x="17403032" y="0"/>
                </a:lnTo>
                <a:cubicBezTo>
                  <a:pt x="17586676" y="0"/>
                  <a:pt x="17735550" y="148873"/>
                  <a:pt x="17735550" y="332518"/>
                </a:cubicBezTo>
                <a:close/>
              </a:path>
            </a:pathLst>
          </a:custGeom>
          <a:gradFill flip="none" rotWithShape="1">
            <a:gsLst>
              <a:gs pos="52000">
                <a:srgbClr val="FEC26A">
                  <a:alpha val="21000"/>
                </a:srgbClr>
              </a:gs>
              <a:gs pos="77000">
                <a:srgbClr val="DFCAEE">
                  <a:alpha val="10000"/>
                </a:srgbClr>
              </a:gs>
              <a:gs pos="32000">
                <a:srgbClr val="DFCAEE">
                  <a:alpha val="10000"/>
                </a:srgbClr>
              </a:gs>
              <a:gs pos="0">
                <a:srgbClr val="D181FF">
                  <a:alpha val="14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25400" cap="rnd">
            <a:gradFill>
              <a:gsLst>
                <a:gs pos="23000">
                  <a:srgbClr val="36184D"/>
                </a:gs>
                <a:gs pos="35000">
                  <a:srgbClr val="5D2884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</a:gsLst>
              <a:lin ang="36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sz="10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3DC50E97-02F1-60CA-46A0-5D2B9ED038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1899" y="661089"/>
            <a:ext cx="10410825" cy="3914775"/>
          </a:xfrm>
          <a:custGeom>
            <a:avLst/>
            <a:gdLst>
              <a:gd name="connsiteX0" fmla="*/ 2724626 w 10410825"/>
              <a:gd name="connsiteY0" fmla="*/ 0 h 3914775"/>
              <a:gd name="connsiteX1" fmla="*/ 10051638 w 10410825"/>
              <a:gd name="connsiteY1" fmla="*/ 0 h 3914775"/>
              <a:gd name="connsiteX2" fmla="*/ 10410825 w 10410825"/>
              <a:gd name="connsiteY2" fmla="*/ 359569 h 3914775"/>
              <a:gd name="connsiteX3" fmla="*/ 10410825 w 10410825"/>
              <a:gd name="connsiteY3" fmla="*/ 3555206 h 3914775"/>
              <a:gd name="connsiteX4" fmla="*/ 10051256 w 10410825"/>
              <a:gd name="connsiteY4" fmla="*/ 3914775 h 3914775"/>
              <a:gd name="connsiteX5" fmla="*/ 359569 w 10410825"/>
              <a:gd name="connsiteY5" fmla="*/ 3914775 h 3914775"/>
              <a:gd name="connsiteX6" fmla="*/ 0 w 10410825"/>
              <a:gd name="connsiteY6" fmla="*/ 3555206 h 3914775"/>
              <a:gd name="connsiteX7" fmla="*/ 0 w 10410825"/>
              <a:gd name="connsiteY7" fmla="*/ 1050131 h 3914775"/>
              <a:gd name="connsiteX8" fmla="*/ 164497 w 10410825"/>
              <a:gd name="connsiteY8" fmla="*/ 885825 h 3914775"/>
              <a:gd name="connsiteX9" fmla="*/ 1643063 w 10410825"/>
              <a:gd name="connsiteY9" fmla="*/ 885825 h 3914775"/>
              <a:gd name="connsiteX10" fmla="*/ 2562701 w 10410825"/>
              <a:gd name="connsiteY10" fmla="*/ 133350 h 3914775"/>
              <a:gd name="connsiteX11" fmla="*/ 2724626 w 10410825"/>
              <a:gd name="connsiteY11" fmla="*/ 0 h 391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410825" h="3914775">
                <a:moveTo>
                  <a:pt x="2724626" y="0"/>
                </a:moveTo>
                <a:lnTo>
                  <a:pt x="10051638" y="0"/>
                </a:lnTo>
                <a:cubicBezTo>
                  <a:pt x="10250073" y="210"/>
                  <a:pt x="10410825" y="161133"/>
                  <a:pt x="10410825" y="359569"/>
                </a:cubicBezTo>
                <a:lnTo>
                  <a:pt x="10410825" y="3555206"/>
                </a:lnTo>
                <a:cubicBezTo>
                  <a:pt x="10410825" y="3753791"/>
                  <a:pt x="10249841" y="3914775"/>
                  <a:pt x="10051256" y="3914775"/>
                </a:cubicBezTo>
                <a:lnTo>
                  <a:pt x="359569" y="3914775"/>
                </a:lnTo>
                <a:cubicBezTo>
                  <a:pt x="160984" y="3914775"/>
                  <a:pt x="0" y="3753791"/>
                  <a:pt x="0" y="3555206"/>
                </a:cubicBezTo>
                <a:lnTo>
                  <a:pt x="0" y="1050131"/>
                </a:lnTo>
                <a:cubicBezTo>
                  <a:pt x="105" y="959357"/>
                  <a:pt x="73722" y="885825"/>
                  <a:pt x="164497" y="885825"/>
                </a:cubicBezTo>
                <a:lnTo>
                  <a:pt x="1643063" y="885825"/>
                </a:lnTo>
                <a:cubicBezTo>
                  <a:pt x="2089398" y="885194"/>
                  <a:pt x="2473724" y="570727"/>
                  <a:pt x="2562701" y="133350"/>
                </a:cubicBezTo>
                <a:cubicBezTo>
                  <a:pt x="2577932" y="55951"/>
                  <a:pt x="2645743" y="107"/>
                  <a:pt x="272462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433AA6F5-D0B5-C3EF-8CFA-226CEA46F14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307048" y="661089"/>
            <a:ext cx="6362700" cy="3914775"/>
          </a:xfrm>
          <a:custGeom>
            <a:avLst/>
            <a:gdLst>
              <a:gd name="connsiteX0" fmla="*/ 359569 w 6362700"/>
              <a:gd name="connsiteY0" fmla="*/ 0 h 3914775"/>
              <a:gd name="connsiteX1" fmla="*/ 6003132 w 6362700"/>
              <a:gd name="connsiteY1" fmla="*/ 0 h 3914775"/>
              <a:gd name="connsiteX2" fmla="*/ 6362700 w 6362700"/>
              <a:gd name="connsiteY2" fmla="*/ 359569 h 3914775"/>
              <a:gd name="connsiteX3" fmla="*/ 6362700 w 6362700"/>
              <a:gd name="connsiteY3" fmla="*/ 3555206 h 3914775"/>
              <a:gd name="connsiteX4" fmla="*/ 6003132 w 6362700"/>
              <a:gd name="connsiteY4" fmla="*/ 3914775 h 3914775"/>
              <a:gd name="connsiteX5" fmla="*/ 359569 w 6362700"/>
              <a:gd name="connsiteY5" fmla="*/ 3914775 h 3914775"/>
              <a:gd name="connsiteX6" fmla="*/ 0 w 6362700"/>
              <a:gd name="connsiteY6" fmla="*/ 3555206 h 3914775"/>
              <a:gd name="connsiteX7" fmla="*/ 0 w 6362700"/>
              <a:gd name="connsiteY7" fmla="*/ 359569 h 3914775"/>
              <a:gd name="connsiteX8" fmla="*/ 359569 w 6362700"/>
              <a:gd name="connsiteY8" fmla="*/ 0 h 391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62700" h="3914775">
                <a:moveTo>
                  <a:pt x="359569" y="0"/>
                </a:moveTo>
                <a:lnTo>
                  <a:pt x="6003132" y="0"/>
                </a:lnTo>
                <a:cubicBezTo>
                  <a:pt x="6201716" y="0"/>
                  <a:pt x="6362700" y="160984"/>
                  <a:pt x="6362700" y="359569"/>
                </a:cubicBezTo>
                <a:lnTo>
                  <a:pt x="6362700" y="3555206"/>
                </a:lnTo>
                <a:cubicBezTo>
                  <a:pt x="6362700" y="3753791"/>
                  <a:pt x="6201716" y="3914775"/>
                  <a:pt x="6003132" y="3914775"/>
                </a:cubicBezTo>
                <a:lnTo>
                  <a:pt x="359569" y="3914775"/>
                </a:lnTo>
                <a:cubicBezTo>
                  <a:pt x="160984" y="3914775"/>
                  <a:pt x="0" y="3753791"/>
                  <a:pt x="0" y="3555206"/>
                </a:cubicBezTo>
                <a:lnTo>
                  <a:pt x="0" y="359569"/>
                </a:lnTo>
                <a:cubicBezTo>
                  <a:pt x="0" y="160984"/>
                  <a:pt x="160984" y="0"/>
                  <a:pt x="35956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xmlns="" id="{38F940E1-F588-7DD1-BA36-88E3C8F222D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62848" y="5718863"/>
            <a:ext cx="6362700" cy="3914775"/>
          </a:xfrm>
          <a:custGeom>
            <a:avLst/>
            <a:gdLst>
              <a:gd name="connsiteX0" fmla="*/ 359569 w 6362700"/>
              <a:gd name="connsiteY0" fmla="*/ 0 h 3914775"/>
              <a:gd name="connsiteX1" fmla="*/ 6003131 w 6362700"/>
              <a:gd name="connsiteY1" fmla="*/ 0 h 3914775"/>
              <a:gd name="connsiteX2" fmla="*/ 6362700 w 6362700"/>
              <a:gd name="connsiteY2" fmla="*/ 359569 h 3914775"/>
              <a:gd name="connsiteX3" fmla="*/ 6362700 w 6362700"/>
              <a:gd name="connsiteY3" fmla="*/ 3555206 h 3914775"/>
              <a:gd name="connsiteX4" fmla="*/ 6003131 w 6362700"/>
              <a:gd name="connsiteY4" fmla="*/ 3914775 h 3914775"/>
              <a:gd name="connsiteX5" fmla="*/ 359569 w 6362700"/>
              <a:gd name="connsiteY5" fmla="*/ 3914775 h 3914775"/>
              <a:gd name="connsiteX6" fmla="*/ 0 w 6362700"/>
              <a:gd name="connsiteY6" fmla="*/ 3555206 h 3914775"/>
              <a:gd name="connsiteX7" fmla="*/ 0 w 6362700"/>
              <a:gd name="connsiteY7" fmla="*/ 359569 h 3914775"/>
              <a:gd name="connsiteX8" fmla="*/ 359569 w 6362700"/>
              <a:gd name="connsiteY8" fmla="*/ 0 h 391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62700" h="3914775">
                <a:moveTo>
                  <a:pt x="359569" y="0"/>
                </a:moveTo>
                <a:lnTo>
                  <a:pt x="6003131" y="0"/>
                </a:lnTo>
                <a:cubicBezTo>
                  <a:pt x="6201716" y="0"/>
                  <a:pt x="6362700" y="160984"/>
                  <a:pt x="6362700" y="359569"/>
                </a:cubicBezTo>
                <a:lnTo>
                  <a:pt x="6362700" y="3555206"/>
                </a:lnTo>
                <a:cubicBezTo>
                  <a:pt x="6362700" y="3753791"/>
                  <a:pt x="6201716" y="3914775"/>
                  <a:pt x="6003131" y="3914775"/>
                </a:cubicBezTo>
                <a:lnTo>
                  <a:pt x="359569" y="3914775"/>
                </a:lnTo>
                <a:cubicBezTo>
                  <a:pt x="160984" y="3914775"/>
                  <a:pt x="0" y="3753791"/>
                  <a:pt x="0" y="3555206"/>
                </a:cubicBezTo>
                <a:lnTo>
                  <a:pt x="0" y="359569"/>
                </a:lnTo>
                <a:cubicBezTo>
                  <a:pt x="0" y="160984"/>
                  <a:pt x="160984" y="0"/>
                  <a:pt x="35956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xmlns="" id="{98F7C605-E89E-E791-9A79-EABD5B3EF2E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30348" y="5718863"/>
            <a:ext cx="10410824" cy="3914394"/>
          </a:xfrm>
          <a:custGeom>
            <a:avLst/>
            <a:gdLst>
              <a:gd name="connsiteX0" fmla="*/ 359570 w 10410824"/>
              <a:gd name="connsiteY0" fmla="*/ 0 h 3914394"/>
              <a:gd name="connsiteX1" fmla="*/ 10051256 w 10410824"/>
              <a:gd name="connsiteY1" fmla="*/ 0 h 3914394"/>
              <a:gd name="connsiteX2" fmla="*/ 10410824 w 10410824"/>
              <a:gd name="connsiteY2" fmla="*/ 359569 h 3914394"/>
              <a:gd name="connsiteX3" fmla="*/ 10410824 w 10410824"/>
              <a:gd name="connsiteY3" fmla="*/ 2787015 h 3914394"/>
              <a:gd name="connsiteX4" fmla="*/ 10359010 w 10410824"/>
              <a:gd name="connsiteY4" fmla="*/ 2838450 h 3914394"/>
              <a:gd name="connsiteX5" fmla="*/ 10359008 w 10410824"/>
              <a:gd name="connsiteY5" fmla="*/ 2838450 h 3914394"/>
              <a:gd name="connsiteX6" fmla="*/ 9952292 w 10410824"/>
              <a:gd name="connsiteY6" fmla="*/ 2838450 h 3914394"/>
              <a:gd name="connsiteX7" fmla="*/ 8916066 w 10410824"/>
              <a:gd name="connsiteY7" fmla="*/ 3832098 h 3914394"/>
              <a:gd name="connsiteX8" fmla="*/ 8915400 w 10410824"/>
              <a:gd name="connsiteY8" fmla="*/ 3870198 h 3914394"/>
              <a:gd name="connsiteX9" fmla="*/ 8871585 w 10410824"/>
              <a:gd name="connsiteY9" fmla="*/ 3914394 h 3914394"/>
              <a:gd name="connsiteX10" fmla="*/ 8871490 w 10410824"/>
              <a:gd name="connsiteY10" fmla="*/ 3914394 h 3914394"/>
              <a:gd name="connsiteX11" fmla="*/ 359570 w 10410824"/>
              <a:gd name="connsiteY11" fmla="*/ 3914394 h 3914394"/>
              <a:gd name="connsiteX12" fmla="*/ 0 w 10410824"/>
              <a:gd name="connsiteY12" fmla="*/ 3554826 h 3914394"/>
              <a:gd name="connsiteX13" fmla="*/ 0 w 10410824"/>
              <a:gd name="connsiteY13" fmla="*/ 359569 h 3914394"/>
              <a:gd name="connsiteX14" fmla="*/ 359570 w 10410824"/>
              <a:gd name="connsiteY14" fmla="*/ 0 h 3914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410824" h="3914394">
                <a:moveTo>
                  <a:pt x="359570" y="0"/>
                </a:moveTo>
                <a:lnTo>
                  <a:pt x="10051256" y="0"/>
                </a:lnTo>
                <a:cubicBezTo>
                  <a:pt x="10249840" y="0"/>
                  <a:pt x="10410824" y="160984"/>
                  <a:pt x="10410824" y="359569"/>
                </a:cubicBezTo>
                <a:lnTo>
                  <a:pt x="10410824" y="2787015"/>
                </a:lnTo>
                <a:cubicBezTo>
                  <a:pt x="10410720" y="2815527"/>
                  <a:pt x="10387522" y="2838555"/>
                  <a:pt x="10359010" y="2838450"/>
                </a:cubicBezTo>
                <a:cubicBezTo>
                  <a:pt x="10359010" y="2838450"/>
                  <a:pt x="10359010" y="2838450"/>
                  <a:pt x="10359008" y="2838450"/>
                </a:cubicBezTo>
                <a:lnTo>
                  <a:pt x="9952292" y="2838450"/>
                </a:lnTo>
                <a:cubicBezTo>
                  <a:pt x="9395840" y="2838450"/>
                  <a:pt x="8934927" y="3277362"/>
                  <a:pt x="8916066" y="3832098"/>
                </a:cubicBezTo>
                <a:cubicBezTo>
                  <a:pt x="8916066" y="3836003"/>
                  <a:pt x="8915400" y="3861625"/>
                  <a:pt x="8915400" y="3870198"/>
                </a:cubicBezTo>
                <a:cubicBezTo>
                  <a:pt x="8915506" y="3894501"/>
                  <a:pt x="8895888" y="3914289"/>
                  <a:pt x="8871585" y="3914394"/>
                </a:cubicBezTo>
                <a:cubicBezTo>
                  <a:pt x="8871554" y="3914394"/>
                  <a:pt x="8871521" y="3914394"/>
                  <a:pt x="8871490" y="3914394"/>
                </a:cubicBezTo>
                <a:lnTo>
                  <a:pt x="359570" y="3914394"/>
                </a:lnTo>
                <a:cubicBezTo>
                  <a:pt x="160984" y="3914394"/>
                  <a:pt x="0" y="3753410"/>
                  <a:pt x="0" y="3554826"/>
                </a:cubicBezTo>
                <a:lnTo>
                  <a:pt x="0" y="359569"/>
                </a:lnTo>
                <a:cubicBezTo>
                  <a:pt x="0" y="160984"/>
                  <a:pt x="160984" y="0"/>
                  <a:pt x="35957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7473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887B88DA-5568-4139-E3D4-DCF499E51546}"/>
              </a:ext>
            </a:extLst>
          </p:cNvPr>
          <p:cNvSpPr/>
          <p:nvPr userDrawn="1"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xmlns="" id="{CC1FA1AF-3780-0D69-CD30-FDBB4EDAC0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9160" y="9298374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fld id="{548DC41A-E892-4CAF-B53C-4BCD571507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xmlns="" id="{0F0BDED9-2281-F718-F472-B2F80F6AA189}"/>
              </a:ext>
            </a:extLst>
          </p:cNvPr>
          <p:cNvSpPr/>
          <p:nvPr userDrawn="1"/>
        </p:nvSpPr>
        <p:spPr>
          <a:xfrm>
            <a:off x="737311" y="5518913"/>
            <a:ext cx="8116403" cy="4136649"/>
          </a:xfrm>
          <a:prstGeom prst="roundRect">
            <a:avLst>
              <a:gd name="adj" fmla="val 9816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0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FA79FE89-966E-0DA2-A0BC-FD40D4E3D5A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940414" y="440937"/>
            <a:ext cx="7822648" cy="8508417"/>
          </a:xfrm>
          <a:prstGeom prst="roundRect">
            <a:avLst>
              <a:gd name="adj" fmla="val 5355"/>
            </a:avLst>
          </a:pr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12F53D09-22F8-E587-073D-7C3C585D4FD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94783" y="5932881"/>
            <a:ext cx="3308712" cy="3308712"/>
          </a:xfrm>
          <a:custGeom>
            <a:avLst/>
            <a:gdLst>
              <a:gd name="connsiteX0" fmla="*/ 272241 w 3308712"/>
              <a:gd name="connsiteY0" fmla="*/ 0 h 3308712"/>
              <a:gd name="connsiteX1" fmla="*/ 3036471 w 3308712"/>
              <a:gd name="connsiteY1" fmla="*/ 0 h 3308712"/>
              <a:gd name="connsiteX2" fmla="*/ 3308712 w 3308712"/>
              <a:gd name="connsiteY2" fmla="*/ 272241 h 3308712"/>
              <a:gd name="connsiteX3" fmla="*/ 3308712 w 3308712"/>
              <a:gd name="connsiteY3" fmla="*/ 3036471 h 3308712"/>
              <a:gd name="connsiteX4" fmla="*/ 3036471 w 3308712"/>
              <a:gd name="connsiteY4" fmla="*/ 3308712 h 3308712"/>
              <a:gd name="connsiteX5" fmla="*/ 272241 w 3308712"/>
              <a:gd name="connsiteY5" fmla="*/ 3308712 h 3308712"/>
              <a:gd name="connsiteX6" fmla="*/ 0 w 3308712"/>
              <a:gd name="connsiteY6" fmla="*/ 3036471 h 3308712"/>
              <a:gd name="connsiteX7" fmla="*/ 0 w 3308712"/>
              <a:gd name="connsiteY7" fmla="*/ 272241 h 3308712"/>
              <a:gd name="connsiteX8" fmla="*/ 272241 w 3308712"/>
              <a:gd name="connsiteY8" fmla="*/ 0 h 3308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08712" h="3308712">
                <a:moveTo>
                  <a:pt x="272241" y="0"/>
                </a:moveTo>
                <a:lnTo>
                  <a:pt x="3036471" y="0"/>
                </a:lnTo>
                <a:cubicBezTo>
                  <a:pt x="3186826" y="0"/>
                  <a:pt x="3308712" y="121886"/>
                  <a:pt x="3308712" y="272241"/>
                </a:cubicBezTo>
                <a:lnTo>
                  <a:pt x="3308712" y="3036471"/>
                </a:lnTo>
                <a:cubicBezTo>
                  <a:pt x="3308712" y="3186826"/>
                  <a:pt x="3186826" y="3308712"/>
                  <a:pt x="3036471" y="3308712"/>
                </a:cubicBezTo>
                <a:lnTo>
                  <a:pt x="272241" y="3308712"/>
                </a:lnTo>
                <a:cubicBezTo>
                  <a:pt x="121886" y="3308712"/>
                  <a:pt x="0" y="3186826"/>
                  <a:pt x="0" y="3036471"/>
                </a:cubicBezTo>
                <a:lnTo>
                  <a:pt x="0" y="272241"/>
                </a:lnTo>
                <a:cubicBezTo>
                  <a:pt x="0" y="121886"/>
                  <a:pt x="121886" y="0"/>
                  <a:pt x="27224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xmlns="" id="{1BFC9CCF-7FBB-8BD5-4CDE-F152B01FC9A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87529" y="5932881"/>
            <a:ext cx="3308712" cy="3308712"/>
          </a:xfrm>
          <a:custGeom>
            <a:avLst/>
            <a:gdLst>
              <a:gd name="connsiteX0" fmla="*/ 272241 w 3308712"/>
              <a:gd name="connsiteY0" fmla="*/ 0 h 3308712"/>
              <a:gd name="connsiteX1" fmla="*/ 3036471 w 3308712"/>
              <a:gd name="connsiteY1" fmla="*/ 0 h 3308712"/>
              <a:gd name="connsiteX2" fmla="*/ 3308712 w 3308712"/>
              <a:gd name="connsiteY2" fmla="*/ 272241 h 3308712"/>
              <a:gd name="connsiteX3" fmla="*/ 3308712 w 3308712"/>
              <a:gd name="connsiteY3" fmla="*/ 3036471 h 3308712"/>
              <a:gd name="connsiteX4" fmla="*/ 3036471 w 3308712"/>
              <a:gd name="connsiteY4" fmla="*/ 3308712 h 3308712"/>
              <a:gd name="connsiteX5" fmla="*/ 272241 w 3308712"/>
              <a:gd name="connsiteY5" fmla="*/ 3308712 h 3308712"/>
              <a:gd name="connsiteX6" fmla="*/ 0 w 3308712"/>
              <a:gd name="connsiteY6" fmla="*/ 3036471 h 3308712"/>
              <a:gd name="connsiteX7" fmla="*/ 0 w 3308712"/>
              <a:gd name="connsiteY7" fmla="*/ 272241 h 3308712"/>
              <a:gd name="connsiteX8" fmla="*/ 272241 w 3308712"/>
              <a:gd name="connsiteY8" fmla="*/ 0 h 3308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08712" h="3308712">
                <a:moveTo>
                  <a:pt x="272241" y="0"/>
                </a:moveTo>
                <a:lnTo>
                  <a:pt x="3036471" y="0"/>
                </a:lnTo>
                <a:cubicBezTo>
                  <a:pt x="3186826" y="0"/>
                  <a:pt x="3308712" y="121886"/>
                  <a:pt x="3308712" y="272241"/>
                </a:cubicBezTo>
                <a:lnTo>
                  <a:pt x="3308712" y="3036471"/>
                </a:lnTo>
                <a:cubicBezTo>
                  <a:pt x="3308712" y="3186826"/>
                  <a:pt x="3186826" y="3308712"/>
                  <a:pt x="3036471" y="3308712"/>
                </a:cubicBezTo>
                <a:lnTo>
                  <a:pt x="272241" y="3308712"/>
                </a:lnTo>
                <a:cubicBezTo>
                  <a:pt x="121886" y="3308712"/>
                  <a:pt x="0" y="3186826"/>
                  <a:pt x="0" y="3036471"/>
                </a:cubicBezTo>
                <a:lnTo>
                  <a:pt x="0" y="272241"/>
                </a:lnTo>
                <a:cubicBezTo>
                  <a:pt x="0" y="121886"/>
                  <a:pt x="121886" y="0"/>
                  <a:pt x="27224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9175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887B88DA-5568-4139-E3D4-DCF499E51546}"/>
              </a:ext>
            </a:extLst>
          </p:cNvPr>
          <p:cNvSpPr/>
          <p:nvPr userDrawn="1"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xmlns="" id="{CC1FA1AF-3780-0D69-CD30-FDBB4EDAC0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9160" y="9298374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fld id="{548DC41A-E892-4CAF-B53C-4BCD571507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xmlns="" id="{3BAF14E3-2B7F-F1A9-AD32-0FAED8C6B19B}"/>
              </a:ext>
            </a:extLst>
          </p:cNvPr>
          <p:cNvSpPr/>
          <p:nvPr userDrawn="1"/>
        </p:nvSpPr>
        <p:spPr>
          <a:xfrm>
            <a:off x="10734980" y="626031"/>
            <a:ext cx="6695769" cy="8975945"/>
          </a:xfrm>
          <a:custGeom>
            <a:avLst/>
            <a:gdLst>
              <a:gd name="connsiteX0" fmla="*/ 372741 w 6695769"/>
              <a:gd name="connsiteY0" fmla="*/ 0 h 8975945"/>
              <a:gd name="connsiteX1" fmla="*/ 446060 w 6695769"/>
              <a:gd name="connsiteY1" fmla="*/ 0 h 8975945"/>
              <a:gd name="connsiteX2" fmla="*/ 4970454 w 6695769"/>
              <a:gd name="connsiteY2" fmla="*/ 0 h 8975945"/>
              <a:gd name="connsiteX3" fmla="*/ 6249709 w 6695769"/>
              <a:gd name="connsiteY3" fmla="*/ 0 h 8975945"/>
              <a:gd name="connsiteX4" fmla="*/ 6695769 w 6695769"/>
              <a:gd name="connsiteY4" fmla="*/ 446060 h 8975945"/>
              <a:gd name="connsiteX5" fmla="*/ 6695769 w 6695769"/>
              <a:gd name="connsiteY5" fmla="*/ 2866704 h 8975945"/>
              <a:gd name="connsiteX6" fmla="*/ 6695769 w 6695769"/>
              <a:gd name="connsiteY6" fmla="*/ 2867275 h 8975945"/>
              <a:gd name="connsiteX7" fmla="*/ 6695769 w 6695769"/>
              <a:gd name="connsiteY7" fmla="*/ 5948142 h 8975945"/>
              <a:gd name="connsiteX8" fmla="*/ 6695769 w 6695769"/>
              <a:gd name="connsiteY8" fmla="*/ 8085356 h 8975945"/>
              <a:gd name="connsiteX9" fmla="*/ 6491173 w 6695769"/>
              <a:gd name="connsiteY9" fmla="*/ 8290144 h 8975945"/>
              <a:gd name="connsiteX10" fmla="*/ 6490981 w 6695769"/>
              <a:gd name="connsiteY10" fmla="*/ 8290144 h 8975945"/>
              <a:gd name="connsiteX11" fmla="*/ 5796322 w 6695769"/>
              <a:gd name="connsiteY11" fmla="*/ 8822972 h 8975945"/>
              <a:gd name="connsiteX12" fmla="*/ 5598297 w 6695769"/>
              <a:gd name="connsiteY12" fmla="*/ 8975944 h 8975945"/>
              <a:gd name="connsiteX13" fmla="*/ 4970465 w 6695769"/>
              <a:gd name="connsiteY13" fmla="*/ 8975944 h 8975945"/>
              <a:gd name="connsiteX14" fmla="*/ 4970454 w 6695769"/>
              <a:gd name="connsiteY14" fmla="*/ 8975945 h 8975945"/>
              <a:gd name="connsiteX15" fmla="*/ 372741 w 6695769"/>
              <a:gd name="connsiteY15" fmla="*/ 8975945 h 8975945"/>
              <a:gd name="connsiteX16" fmla="*/ 0 w 6695769"/>
              <a:gd name="connsiteY16" fmla="*/ 8603204 h 8975945"/>
              <a:gd name="connsiteX17" fmla="*/ 0 w 6695769"/>
              <a:gd name="connsiteY17" fmla="*/ 5948142 h 8975945"/>
              <a:gd name="connsiteX18" fmla="*/ 0 w 6695769"/>
              <a:gd name="connsiteY18" fmla="*/ 5155336 h 8975945"/>
              <a:gd name="connsiteX19" fmla="*/ 0 w 6695769"/>
              <a:gd name="connsiteY19" fmla="*/ 2298918 h 8975945"/>
              <a:gd name="connsiteX20" fmla="*/ 0 w 6695769"/>
              <a:gd name="connsiteY20" fmla="*/ 446060 h 8975945"/>
              <a:gd name="connsiteX21" fmla="*/ 0 w 6695769"/>
              <a:gd name="connsiteY21" fmla="*/ 372741 h 8975945"/>
              <a:gd name="connsiteX22" fmla="*/ 372741 w 6695769"/>
              <a:gd name="connsiteY22" fmla="*/ 0 h 8975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695769" h="8975945">
                <a:moveTo>
                  <a:pt x="372741" y="0"/>
                </a:moveTo>
                <a:lnTo>
                  <a:pt x="446060" y="0"/>
                </a:lnTo>
                <a:lnTo>
                  <a:pt x="4970454" y="0"/>
                </a:lnTo>
                <a:lnTo>
                  <a:pt x="6249709" y="0"/>
                </a:lnTo>
                <a:cubicBezTo>
                  <a:pt x="6496061" y="0"/>
                  <a:pt x="6695769" y="199708"/>
                  <a:pt x="6695769" y="446060"/>
                </a:cubicBezTo>
                <a:lnTo>
                  <a:pt x="6695769" y="2866704"/>
                </a:lnTo>
                <a:lnTo>
                  <a:pt x="6695769" y="2867275"/>
                </a:lnTo>
                <a:lnTo>
                  <a:pt x="6695769" y="5948142"/>
                </a:lnTo>
                <a:lnTo>
                  <a:pt x="6695769" y="8085356"/>
                </a:lnTo>
                <a:cubicBezTo>
                  <a:pt x="6695821" y="8198404"/>
                  <a:pt x="6604221" y="8290091"/>
                  <a:pt x="6491173" y="8290144"/>
                </a:cubicBezTo>
                <a:cubicBezTo>
                  <a:pt x="6491109" y="8290144"/>
                  <a:pt x="6491045" y="8290144"/>
                  <a:pt x="6490981" y="8290144"/>
                </a:cubicBezTo>
                <a:cubicBezTo>
                  <a:pt x="6165695" y="8290572"/>
                  <a:pt x="5881042" y="8508912"/>
                  <a:pt x="5796322" y="8822972"/>
                </a:cubicBezTo>
                <a:cubicBezTo>
                  <a:pt x="5772588" y="8912933"/>
                  <a:pt x="5691337" y="8975699"/>
                  <a:pt x="5598297" y="8975944"/>
                </a:cubicBezTo>
                <a:lnTo>
                  <a:pt x="4970465" y="8975944"/>
                </a:lnTo>
                <a:lnTo>
                  <a:pt x="4970454" y="8975945"/>
                </a:lnTo>
                <a:lnTo>
                  <a:pt x="372741" y="8975945"/>
                </a:lnTo>
                <a:cubicBezTo>
                  <a:pt x="166882" y="8975945"/>
                  <a:pt x="0" y="8809063"/>
                  <a:pt x="0" y="8603204"/>
                </a:cubicBezTo>
                <a:lnTo>
                  <a:pt x="0" y="5948142"/>
                </a:lnTo>
                <a:lnTo>
                  <a:pt x="0" y="5155336"/>
                </a:lnTo>
                <a:lnTo>
                  <a:pt x="0" y="2298918"/>
                </a:lnTo>
                <a:lnTo>
                  <a:pt x="0" y="446060"/>
                </a:lnTo>
                <a:lnTo>
                  <a:pt x="0" y="372741"/>
                </a:lnTo>
                <a:cubicBezTo>
                  <a:pt x="0" y="166882"/>
                  <a:pt x="166882" y="0"/>
                  <a:pt x="372741" y="0"/>
                </a:cubicBezTo>
                <a:close/>
              </a:path>
            </a:pathLst>
          </a:cu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FCE0BF7D-E387-1339-073A-B929703858B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173130" y="1059172"/>
            <a:ext cx="5819470" cy="5287520"/>
          </a:xfrm>
          <a:custGeom>
            <a:avLst/>
            <a:gdLst>
              <a:gd name="connsiteX0" fmla="*/ 279763 w 5819470"/>
              <a:gd name="connsiteY0" fmla="*/ 0 h 5287520"/>
              <a:gd name="connsiteX1" fmla="*/ 5539707 w 5819470"/>
              <a:gd name="connsiteY1" fmla="*/ 0 h 5287520"/>
              <a:gd name="connsiteX2" fmla="*/ 5819470 w 5819470"/>
              <a:gd name="connsiteY2" fmla="*/ 279763 h 5287520"/>
              <a:gd name="connsiteX3" fmla="*/ 5819470 w 5819470"/>
              <a:gd name="connsiteY3" fmla="*/ 5007757 h 5287520"/>
              <a:gd name="connsiteX4" fmla="*/ 5539707 w 5819470"/>
              <a:gd name="connsiteY4" fmla="*/ 5287520 h 5287520"/>
              <a:gd name="connsiteX5" fmla="*/ 279763 w 5819470"/>
              <a:gd name="connsiteY5" fmla="*/ 5287520 h 5287520"/>
              <a:gd name="connsiteX6" fmla="*/ 0 w 5819470"/>
              <a:gd name="connsiteY6" fmla="*/ 5007757 h 5287520"/>
              <a:gd name="connsiteX7" fmla="*/ 0 w 5819470"/>
              <a:gd name="connsiteY7" fmla="*/ 279763 h 5287520"/>
              <a:gd name="connsiteX8" fmla="*/ 279763 w 5819470"/>
              <a:gd name="connsiteY8" fmla="*/ 0 h 528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19470" h="5287520">
                <a:moveTo>
                  <a:pt x="279763" y="0"/>
                </a:moveTo>
                <a:lnTo>
                  <a:pt x="5539707" y="0"/>
                </a:lnTo>
                <a:cubicBezTo>
                  <a:pt x="5694216" y="0"/>
                  <a:pt x="5819470" y="125254"/>
                  <a:pt x="5819470" y="279763"/>
                </a:cubicBezTo>
                <a:lnTo>
                  <a:pt x="5819470" y="5007757"/>
                </a:lnTo>
                <a:cubicBezTo>
                  <a:pt x="5819470" y="5162266"/>
                  <a:pt x="5694216" y="5287520"/>
                  <a:pt x="5539707" y="5287520"/>
                </a:cubicBezTo>
                <a:lnTo>
                  <a:pt x="279763" y="5287520"/>
                </a:lnTo>
                <a:cubicBezTo>
                  <a:pt x="125254" y="5287520"/>
                  <a:pt x="0" y="5162266"/>
                  <a:pt x="0" y="5007757"/>
                </a:cubicBezTo>
                <a:lnTo>
                  <a:pt x="0" y="279763"/>
                </a:lnTo>
                <a:cubicBezTo>
                  <a:pt x="0" y="125254"/>
                  <a:pt x="125254" y="0"/>
                  <a:pt x="27976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1344A721-6CB3-D553-8129-17E0F210EE3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173130" y="6590778"/>
            <a:ext cx="2804652" cy="2637050"/>
          </a:xfrm>
          <a:custGeom>
            <a:avLst/>
            <a:gdLst>
              <a:gd name="connsiteX0" fmla="*/ 139526 w 2804652"/>
              <a:gd name="connsiteY0" fmla="*/ 0 h 2637050"/>
              <a:gd name="connsiteX1" fmla="*/ 2665126 w 2804652"/>
              <a:gd name="connsiteY1" fmla="*/ 0 h 2637050"/>
              <a:gd name="connsiteX2" fmla="*/ 2804652 w 2804652"/>
              <a:gd name="connsiteY2" fmla="*/ 139526 h 2637050"/>
              <a:gd name="connsiteX3" fmla="*/ 2804652 w 2804652"/>
              <a:gd name="connsiteY3" fmla="*/ 2497524 h 2637050"/>
              <a:gd name="connsiteX4" fmla="*/ 2665126 w 2804652"/>
              <a:gd name="connsiteY4" fmla="*/ 2637050 h 2637050"/>
              <a:gd name="connsiteX5" fmla="*/ 139526 w 2804652"/>
              <a:gd name="connsiteY5" fmla="*/ 2637050 h 2637050"/>
              <a:gd name="connsiteX6" fmla="*/ 0 w 2804652"/>
              <a:gd name="connsiteY6" fmla="*/ 2497524 h 2637050"/>
              <a:gd name="connsiteX7" fmla="*/ 0 w 2804652"/>
              <a:gd name="connsiteY7" fmla="*/ 139526 h 2637050"/>
              <a:gd name="connsiteX8" fmla="*/ 139526 w 2804652"/>
              <a:gd name="connsiteY8" fmla="*/ 0 h 263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4652" h="2637050">
                <a:moveTo>
                  <a:pt x="139526" y="0"/>
                </a:moveTo>
                <a:lnTo>
                  <a:pt x="2665126" y="0"/>
                </a:lnTo>
                <a:cubicBezTo>
                  <a:pt x="2742184" y="0"/>
                  <a:pt x="2804652" y="62468"/>
                  <a:pt x="2804652" y="139526"/>
                </a:cubicBezTo>
                <a:lnTo>
                  <a:pt x="2804652" y="2497524"/>
                </a:lnTo>
                <a:cubicBezTo>
                  <a:pt x="2804652" y="2574582"/>
                  <a:pt x="2742184" y="2637050"/>
                  <a:pt x="2665126" y="2637050"/>
                </a:cubicBezTo>
                <a:lnTo>
                  <a:pt x="139526" y="2637050"/>
                </a:lnTo>
                <a:cubicBezTo>
                  <a:pt x="62468" y="2637050"/>
                  <a:pt x="0" y="2574582"/>
                  <a:pt x="0" y="2497524"/>
                </a:cubicBezTo>
                <a:lnTo>
                  <a:pt x="0" y="139526"/>
                </a:lnTo>
                <a:cubicBezTo>
                  <a:pt x="0" y="62468"/>
                  <a:pt x="62468" y="0"/>
                  <a:pt x="13952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0C218AF0-48B1-9E1A-350C-EE7991BAB3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192250" y="6589689"/>
            <a:ext cx="2800350" cy="2638141"/>
          </a:xfrm>
          <a:custGeom>
            <a:avLst/>
            <a:gdLst>
              <a:gd name="connsiteX0" fmla="*/ 139637 w 2800350"/>
              <a:gd name="connsiteY0" fmla="*/ 1 h 2638141"/>
              <a:gd name="connsiteX1" fmla="*/ 2660618 w 2800350"/>
              <a:gd name="connsiteY1" fmla="*/ 1 h 2638141"/>
              <a:gd name="connsiteX2" fmla="*/ 2800350 w 2800350"/>
              <a:gd name="connsiteY2" fmla="*/ 139542 h 2638141"/>
              <a:gd name="connsiteX3" fmla="*/ 2800350 w 2800350"/>
              <a:gd name="connsiteY3" fmla="*/ 139638 h 2638141"/>
              <a:gd name="connsiteX4" fmla="*/ 2800350 w 2800350"/>
              <a:gd name="connsiteY4" fmla="*/ 1752220 h 2638141"/>
              <a:gd name="connsiteX5" fmla="*/ 2607182 w 2800350"/>
              <a:gd name="connsiteY5" fmla="*/ 2041494 h 2638141"/>
              <a:gd name="connsiteX6" fmla="*/ 2109311 w 2800350"/>
              <a:gd name="connsiteY6" fmla="*/ 2480311 h 2638141"/>
              <a:gd name="connsiteX7" fmla="*/ 1837182 w 2800350"/>
              <a:gd name="connsiteY7" fmla="*/ 2638141 h 2638141"/>
              <a:gd name="connsiteX8" fmla="*/ 139637 w 2800350"/>
              <a:gd name="connsiteY8" fmla="*/ 2638141 h 2638141"/>
              <a:gd name="connsiteX9" fmla="*/ 0 w 2800350"/>
              <a:gd name="connsiteY9" fmla="*/ 2498694 h 2638141"/>
              <a:gd name="connsiteX10" fmla="*/ 0 w 2800350"/>
              <a:gd name="connsiteY10" fmla="*/ 139638 h 2638141"/>
              <a:gd name="connsiteX11" fmla="*/ 139637 w 2800350"/>
              <a:gd name="connsiteY11" fmla="*/ 1 h 2638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00350" h="2638141">
                <a:moveTo>
                  <a:pt x="139637" y="1"/>
                </a:moveTo>
                <a:lnTo>
                  <a:pt x="2660618" y="1"/>
                </a:lnTo>
                <a:cubicBezTo>
                  <a:pt x="2737738" y="-52"/>
                  <a:pt x="2800298" y="62423"/>
                  <a:pt x="2800350" y="139542"/>
                </a:cubicBezTo>
                <a:cubicBezTo>
                  <a:pt x="2800350" y="139574"/>
                  <a:pt x="2800350" y="139606"/>
                  <a:pt x="2800350" y="139638"/>
                </a:cubicBezTo>
                <a:lnTo>
                  <a:pt x="2800350" y="1752220"/>
                </a:lnTo>
                <a:cubicBezTo>
                  <a:pt x="2800044" y="1878732"/>
                  <a:pt x="2723920" y="1992730"/>
                  <a:pt x="2607182" y="2041494"/>
                </a:cubicBezTo>
                <a:cubicBezTo>
                  <a:pt x="2397732" y="2129430"/>
                  <a:pt x="2222856" y="2283562"/>
                  <a:pt x="2109311" y="2480311"/>
                </a:cubicBezTo>
                <a:cubicBezTo>
                  <a:pt x="2053347" y="2577794"/>
                  <a:pt x="1949587" y="2637973"/>
                  <a:pt x="1837182" y="2638141"/>
                </a:cubicBezTo>
                <a:lnTo>
                  <a:pt x="139637" y="2638141"/>
                </a:lnTo>
                <a:cubicBezTo>
                  <a:pt x="62592" y="2638141"/>
                  <a:pt x="105" y="2575739"/>
                  <a:pt x="0" y="2498694"/>
                </a:cubicBezTo>
                <a:lnTo>
                  <a:pt x="0" y="139638"/>
                </a:lnTo>
                <a:cubicBezTo>
                  <a:pt x="0" y="62518"/>
                  <a:pt x="62517" y="1"/>
                  <a:pt x="139637" y="1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8545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887B88DA-5568-4139-E3D4-DCF499E51546}"/>
              </a:ext>
            </a:extLst>
          </p:cNvPr>
          <p:cNvSpPr/>
          <p:nvPr userDrawn="1"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xmlns="" id="{CC1FA1AF-3780-0D69-CD30-FDBB4EDAC0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9160" y="9298374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fld id="{548DC41A-E892-4CAF-B53C-4BCD571507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71050CA9-9A9D-0075-F2D6-B39320FB1C28}"/>
              </a:ext>
            </a:extLst>
          </p:cNvPr>
          <p:cNvSpPr/>
          <p:nvPr userDrawn="1"/>
        </p:nvSpPr>
        <p:spPr>
          <a:xfrm>
            <a:off x="884902" y="5143500"/>
            <a:ext cx="15043355" cy="4383957"/>
          </a:xfrm>
          <a:prstGeom prst="roundRect">
            <a:avLst>
              <a:gd name="adj" fmla="val 7362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1430D7AD-6F32-BA83-37EA-53DC79E6679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948864" y="1743075"/>
            <a:ext cx="7234238" cy="3955255"/>
          </a:xfrm>
          <a:custGeom>
            <a:avLst/>
            <a:gdLst>
              <a:gd name="connsiteX0" fmla="*/ 0 w 7234238"/>
              <a:gd name="connsiteY0" fmla="*/ 0 h 3955255"/>
              <a:gd name="connsiteX1" fmla="*/ 7234238 w 7234238"/>
              <a:gd name="connsiteY1" fmla="*/ 0 h 3955255"/>
              <a:gd name="connsiteX2" fmla="*/ 7234238 w 7234238"/>
              <a:gd name="connsiteY2" fmla="*/ 3955255 h 3955255"/>
              <a:gd name="connsiteX3" fmla="*/ 0 w 7234238"/>
              <a:gd name="connsiteY3" fmla="*/ 3955255 h 3955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34238" h="3955255">
                <a:moveTo>
                  <a:pt x="0" y="0"/>
                </a:moveTo>
                <a:lnTo>
                  <a:pt x="7234238" y="0"/>
                </a:lnTo>
                <a:lnTo>
                  <a:pt x="7234238" y="3955255"/>
                </a:lnTo>
                <a:lnTo>
                  <a:pt x="0" y="395525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1958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8">
            <a:extLst>
              <a:ext uri="{FF2B5EF4-FFF2-40B4-BE49-F238E27FC236}">
                <a16:creationId xmlns:a16="http://schemas.microsoft.com/office/drawing/2014/main" xmlns="" id="{F406D31C-CCC2-F7CC-013A-CBAF1CE5C7E9}"/>
              </a:ext>
            </a:extLst>
          </p:cNvPr>
          <p:cNvSpPr/>
          <p:nvPr userDrawn="1"/>
        </p:nvSpPr>
        <p:spPr>
          <a:xfrm>
            <a:off x="723900" y="5145952"/>
            <a:ext cx="16840200" cy="4381505"/>
          </a:xfrm>
          <a:custGeom>
            <a:avLst/>
            <a:gdLst>
              <a:gd name="connsiteX0" fmla="*/ 16840200 w 16840200"/>
              <a:gd name="connsiteY0" fmla="*/ 322517 h 4381505"/>
              <a:gd name="connsiteX1" fmla="*/ 16840200 w 16840200"/>
              <a:gd name="connsiteY1" fmla="*/ 3367088 h 4381505"/>
              <a:gd name="connsiteX2" fmla="*/ 16478250 w 16840200"/>
              <a:gd name="connsiteY2" fmla="*/ 3729038 h 4381505"/>
              <a:gd name="connsiteX3" fmla="*/ 16478250 w 16840200"/>
              <a:gd name="connsiteY3" fmla="*/ 3729038 h 4381505"/>
              <a:gd name="connsiteX4" fmla="*/ 15817215 w 16840200"/>
              <a:gd name="connsiteY4" fmla="*/ 4165187 h 4381505"/>
              <a:gd name="connsiteX5" fmla="*/ 15483840 w 16840200"/>
              <a:gd name="connsiteY5" fmla="*/ 4381500 h 4381505"/>
              <a:gd name="connsiteX6" fmla="*/ 322517 w 16840200"/>
              <a:gd name="connsiteY6" fmla="*/ 4381500 h 4381505"/>
              <a:gd name="connsiteX7" fmla="*/ 0 w 16840200"/>
              <a:gd name="connsiteY7" fmla="*/ 4058984 h 4381505"/>
              <a:gd name="connsiteX8" fmla="*/ 0 w 16840200"/>
              <a:gd name="connsiteY8" fmla="*/ 322517 h 4381505"/>
              <a:gd name="connsiteX9" fmla="*/ 322517 w 16840200"/>
              <a:gd name="connsiteY9" fmla="*/ 0 h 4381505"/>
              <a:gd name="connsiteX10" fmla="*/ 16517588 w 16840200"/>
              <a:gd name="connsiteY10" fmla="*/ 0 h 4381505"/>
              <a:gd name="connsiteX11" fmla="*/ 16840200 w 16840200"/>
              <a:gd name="connsiteY11" fmla="*/ 322421 h 4381505"/>
              <a:gd name="connsiteX12" fmla="*/ 16840200 w 16840200"/>
              <a:gd name="connsiteY12" fmla="*/ 322517 h 4381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840200" h="4381505">
                <a:moveTo>
                  <a:pt x="16840200" y="322517"/>
                </a:moveTo>
                <a:lnTo>
                  <a:pt x="16840200" y="3367088"/>
                </a:lnTo>
                <a:cubicBezTo>
                  <a:pt x="16840200" y="3566987"/>
                  <a:pt x="16678149" y="3729038"/>
                  <a:pt x="16478250" y="3729038"/>
                </a:cubicBezTo>
                <a:lnTo>
                  <a:pt x="16478250" y="3729038"/>
                </a:lnTo>
                <a:cubicBezTo>
                  <a:pt x="16190564" y="3729322"/>
                  <a:pt x="15930653" y="3900810"/>
                  <a:pt x="15817215" y="4165187"/>
                </a:cubicBezTo>
                <a:cubicBezTo>
                  <a:pt x="15759150" y="4297304"/>
                  <a:pt x="15628151" y="4382304"/>
                  <a:pt x="15483840" y="4381500"/>
                </a:cubicBezTo>
                <a:lnTo>
                  <a:pt x="322517" y="4381500"/>
                </a:lnTo>
                <a:cubicBezTo>
                  <a:pt x="144396" y="4381500"/>
                  <a:pt x="0" y="4237105"/>
                  <a:pt x="0" y="4058984"/>
                </a:cubicBezTo>
                <a:lnTo>
                  <a:pt x="0" y="322517"/>
                </a:lnTo>
                <a:cubicBezTo>
                  <a:pt x="0" y="144396"/>
                  <a:pt x="144396" y="0"/>
                  <a:pt x="322517" y="0"/>
                </a:cubicBezTo>
                <a:lnTo>
                  <a:pt x="16517588" y="0"/>
                </a:lnTo>
                <a:cubicBezTo>
                  <a:pt x="16695709" y="-53"/>
                  <a:pt x="16840148" y="144300"/>
                  <a:pt x="16840200" y="322421"/>
                </a:cubicBezTo>
                <a:cubicBezTo>
                  <a:pt x="16840200" y="322453"/>
                  <a:pt x="16840200" y="322485"/>
                  <a:pt x="16840200" y="322517"/>
                </a:cubicBezTo>
                <a:close/>
              </a:path>
            </a:pathLst>
          </a:cu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6A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FEC26A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887B88DA-5568-4139-E3D4-DCF499E51546}"/>
              </a:ext>
            </a:extLst>
          </p:cNvPr>
          <p:cNvSpPr/>
          <p:nvPr userDrawn="1"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xmlns="" id="{CC1FA1AF-3780-0D69-CD30-FDBB4EDAC0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9160" y="9298374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fld id="{548DC41A-E892-4CAF-B53C-4BCD571507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3AAC0A22-B1FE-D438-DC48-998A851129B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577009" y="2031930"/>
            <a:ext cx="4337373" cy="5962634"/>
          </a:xfrm>
          <a:custGeom>
            <a:avLst/>
            <a:gdLst>
              <a:gd name="connsiteX0" fmla="*/ 0 w 4337373"/>
              <a:gd name="connsiteY0" fmla="*/ 0 h 5962634"/>
              <a:gd name="connsiteX1" fmla="*/ 4337373 w 4337373"/>
              <a:gd name="connsiteY1" fmla="*/ 0 h 5962634"/>
              <a:gd name="connsiteX2" fmla="*/ 4337373 w 4337373"/>
              <a:gd name="connsiteY2" fmla="*/ 5962634 h 5962634"/>
              <a:gd name="connsiteX3" fmla="*/ 0 w 4337373"/>
              <a:gd name="connsiteY3" fmla="*/ 5962634 h 5962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37373" h="5962634">
                <a:moveTo>
                  <a:pt x="0" y="0"/>
                </a:moveTo>
                <a:lnTo>
                  <a:pt x="4337373" y="0"/>
                </a:lnTo>
                <a:lnTo>
                  <a:pt x="4337373" y="5962634"/>
                </a:lnTo>
                <a:lnTo>
                  <a:pt x="0" y="596263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3B1A6EEB-9AAA-7270-32A5-EDE91FAC4B5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000933" y="5079090"/>
            <a:ext cx="2187581" cy="3644251"/>
          </a:xfrm>
          <a:custGeom>
            <a:avLst/>
            <a:gdLst>
              <a:gd name="connsiteX0" fmla="*/ 187784 w 2187581"/>
              <a:gd name="connsiteY0" fmla="*/ 0 h 3644251"/>
              <a:gd name="connsiteX1" fmla="*/ 1999801 w 2187581"/>
              <a:gd name="connsiteY1" fmla="*/ 0 h 3644251"/>
              <a:gd name="connsiteX2" fmla="*/ 2187581 w 2187581"/>
              <a:gd name="connsiteY2" fmla="*/ 187784 h 3644251"/>
              <a:gd name="connsiteX3" fmla="*/ 2187581 w 2187581"/>
              <a:gd name="connsiteY3" fmla="*/ 3456471 h 3644251"/>
              <a:gd name="connsiteX4" fmla="*/ 1999801 w 2187581"/>
              <a:gd name="connsiteY4" fmla="*/ 3644251 h 3644251"/>
              <a:gd name="connsiteX5" fmla="*/ 187784 w 2187581"/>
              <a:gd name="connsiteY5" fmla="*/ 3644251 h 3644251"/>
              <a:gd name="connsiteX6" fmla="*/ 0 w 2187581"/>
              <a:gd name="connsiteY6" fmla="*/ 3456471 h 3644251"/>
              <a:gd name="connsiteX7" fmla="*/ 0 w 2187581"/>
              <a:gd name="connsiteY7" fmla="*/ 187784 h 3644251"/>
              <a:gd name="connsiteX8" fmla="*/ 187784 w 2187581"/>
              <a:gd name="connsiteY8" fmla="*/ 0 h 3644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87581" h="3644251">
                <a:moveTo>
                  <a:pt x="187784" y="0"/>
                </a:moveTo>
                <a:lnTo>
                  <a:pt x="1999801" y="0"/>
                </a:lnTo>
                <a:cubicBezTo>
                  <a:pt x="2103508" y="0"/>
                  <a:pt x="2187581" y="84075"/>
                  <a:pt x="2187581" y="187784"/>
                </a:cubicBezTo>
                <a:lnTo>
                  <a:pt x="2187581" y="3456471"/>
                </a:lnTo>
                <a:cubicBezTo>
                  <a:pt x="2187581" y="3560178"/>
                  <a:pt x="2103508" y="3644251"/>
                  <a:pt x="1999801" y="3644251"/>
                </a:cubicBezTo>
                <a:lnTo>
                  <a:pt x="187784" y="3644251"/>
                </a:lnTo>
                <a:cubicBezTo>
                  <a:pt x="84075" y="3644251"/>
                  <a:pt x="0" y="3560178"/>
                  <a:pt x="0" y="3456471"/>
                </a:cubicBezTo>
                <a:lnTo>
                  <a:pt x="0" y="187784"/>
                </a:lnTo>
                <a:cubicBezTo>
                  <a:pt x="0" y="84075"/>
                  <a:pt x="84075" y="0"/>
                  <a:pt x="18778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4045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887B88DA-5568-4139-E3D4-DCF499E51546}"/>
              </a:ext>
            </a:extLst>
          </p:cNvPr>
          <p:cNvSpPr/>
          <p:nvPr userDrawn="1"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xmlns="" id="{CC1FA1AF-3780-0D69-CD30-FDBB4EDAC0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9160" y="9298374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fld id="{548DC41A-E892-4CAF-B53C-4BCD571507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30C2D015-96A3-462E-A6B0-C3FE54645D4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490901" y="1716276"/>
            <a:ext cx="5052649" cy="6854448"/>
          </a:xfrm>
          <a:custGeom>
            <a:avLst/>
            <a:gdLst>
              <a:gd name="connsiteX0" fmla="*/ 2459593 w 5052649"/>
              <a:gd name="connsiteY0" fmla="*/ 0 h 6854448"/>
              <a:gd name="connsiteX1" fmla="*/ 4242321 w 5052649"/>
              <a:gd name="connsiteY1" fmla="*/ 529098 h 6854448"/>
              <a:gd name="connsiteX2" fmla="*/ 4966853 w 5052649"/>
              <a:gd name="connsiteY2" fmla="*/ 2001995 h 6854448"/>
              <a:gd name="connsiteX3" fmla="*/ 3203190 w 5052649"/>
              <a:gd name="connsiteY3" fmla="*/ 2001995 h 6854448"/>
              <a:gd name="connsiteX4" fmla="*/ 2964857 w 5052649"/>
              <a:gd name="connsiteY4" fmla="*/ 1491963 h 6854448"/>
              <a:gd name="connsiteX5" fmla="*/ 2402393 w 5052649"/>
              <a:gd name="connsiteY5" fmla="*/ 1306064 h 6854448"/>
              <a:gd name="connsiteX6" fmla="*/ 1925727 w 5052649"/>
              <a:gd name="connsiteY6" fmla="*/ 1463363 h 6854448"/>
              <a:gd name="connsiteX7" fmla="*/ 1744594 w 5052649"/>
              <a:gd name="connsiteY7" fmla="*/ 1916194 h 6854448"/>
              <a:gd name="connsiteX8" fmla="*/ 2049661 w 5052649"/>
              <a:gd name="connsiteY8" fmla="*/ 2421461 h 6854448"/>
              <a:gd name="connsiteX9" fmla="*/ 3002990 w 5052649"/>
              <a:gd name="connsiteY9" fmla="*/ 2812325 h 6854448"/>
              <a:gd name="connsiteX10" fmla="*/ 4056420 w 5052649"/>
              <a:gd name="connsiteY10" fmla="*/ 3231791 h 6854448"/>
              <a:gd name="connsiteX11" fmla="*/ 4757117 w 5052649"/>
              <a:gd name="connsiteY11" fmla="*/ 3813323 h 6854448"/>
              <a:gd name="connsiteX12" fmla="*/ 5052649 w 5052649"/>
              <a:gd name="connsiteY12" fmla="*/ 4795253 h 6854448"/>
              <a:gd name="connsiteX13" fmla="*/ 4761884 w 5052649"/>
              <a:gd name="connsiteY13" fmla="*/ 5834383 h 6854448"/>
              <a:gd name="connsiteX14" fmla="*/ 3918187 w 5052649"/>
              <a:gd name="connsiteY14" fmla="*/ 6577982 h 6854448"/>
              <a:gd name="connsiteX15" fmla="*/ 2612125 w 5052649"/>
              <a:gd name="connsiteY15" fmla="*/ 6854448 h 6854448"/>
              <a:gd name="connsiteX16" fmla="*/ 1296529 w 5052649"/>
              <a:gd name="connsiteY16" fmla="*/ 6616115 h 6854448"/>
              <a:gd name="connsiteX17" fmla="*/ 367031 w 5052649"/>
              <a:gd name="connsiteY17" fmla="*/ 5910649 h 6854448"/>
              <a:gd name="connsiteX18" fmla="*/ 0 w 5052649"/>
              <a:gd name="connsiteY18" fmla="*/ 4785720 h 6854448"/>
              <a:gd name="connsiteX19" fmla="*/ 1735062 w 5052649"/>
              <a:gd name="connsiteY19" fmla="*/ 4785720 h 6854448"/>
              <a:gd name="connsiteX20" fmla="*/ 1992460 w 5052649"/>
              <a:gd name="connsiteY20" fmla="*/ 5352953 h 6854448"/>
              <a:gd name="connsiteX21" fmla="*/ 2564459 w 5052649"/>
              <a:gd name="connsiteY21" fmla="*/ 5548385 h 6854448"/>
              <a:gd name="connsiteX22" fmla="*/ 3136457 w 5052649"/>
              <a:gd name="connsiteY22" fmla="*/ 5381551 h 6854448"/>
              <a:gd name="connsiteX23" fmla="*/ 3346189 w 5052649"/>
              <a:gd name="connsiteY23" fmla="*/ 4919187 h 6854448"/>
              <a:gd name="connsiteX24" fmla="*/ 3179356 w 5052649"/>
              <a:gd name="connsiteY24" fmla="*/ 4509254 h 6854448"/>
              <a:gd name="connsiteX25" fmla="*/ 2769425 w 5052649"/>
              <a:gd name="connsiteY25" fmla="*/ 4242321 h 6854448"/>
              <a:gd name="connsiteX26" fmla="*/ 2078261 w 5052649"/>
              <a:gd name="connsiteY26" fmla="*/ 4003988 h 6854448"/>
              <a:gd name="connsiteX27" fmla="*/ 1020063 w 5052649"/>
              <a:gd name="connsiteY27" fmla="*/ 3603590 h 6854448"/>
              <a:gd name="connsiteX28" fmla="*/ 314599 w 5052649"/>
              <a:gd name="connsiteY28" fmla="*/ 3012525 h 6854448"/>
              <a:gd name="connsiteX29" fmla="*/ 19066 w 5052649"/>
              <a:gd name="connsiteY29" fmla="*/ 1992460 h 6854448"/>
              <a:gd name="connsiteX30" fmla="*/ 695931 w 5052649"/>
              <a:gd name="connsiteY30" fmla="*/ 529098 h 6854448"/>
              <a:gd name="connsiteX31" fmla="*/ 2459593 w 5052649"/>
              <a:gd name="connsiteY31" fmla="*/ 0 h 6854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5052649" h="6854448">
                <a:moveTo>
                  <a:pt x="2459593" y="0"/>
                </a:moveTo>
                <a:cubicBezTo>
                  <a:pt x="3196834" y="0"/>
                  <a:pt x="3791078" y="176366"/>
                  <a:pt x="4242321" y="529098"/>
                </a:cubicBezTo>
                <a:cubicBezTo>
                  <a:pt x="4693563" y="881830"/>
                  <a:pt x="4935073" y="1372797"/>
                  <a:pt x="4966853" y="2001995"/>
                </a:cubicBezTo>
                <a:lnTo>
                  <a:pt x="3203190" y="2001995"/>
                </a:lnTo>
                <a:cubicBezTo>
                  <a:pt x="3190479" y="1785907"/>
                  <a:pt x="3111035" y="1615896"/>
                  <a:pt x="2964857" y="1491963"/>
                </a:cubicBezTo>
                <a:cubicBezTo>
                  <a:pt x="2818681" y="1368031"/>
                  <a:pt x="2631193" y="1306064"/>
                  <a:pt x="2402393" y="1306064"/>
                </a:cubicBezTo>
                <a:cubicBezTo>
                  <a:pt x="2205371" y="1306064"/>
                  <a:pt x="2046482" y="1358496"/>
                  <a:pt x="1925727" y="1463363"/>
                </a:cubicBezTo>
                <a:cubicBezTo>
                  <a:pt x="1804972" y="1568229"/>
                  <a:pt x="1744594" y="1719173"/>
                  <a:pt x="1744594" y="1916194"/>
                </a:cubicBezTo>
                <a:cubicBezTo>
                  <a:pt x="1744594" y="2132283"/>
                  <a:pt x="1846284" y="2300706"/>
                  <a:pt x="2049661" y="2421461"/>
                </a:cubicBezTo>
                <a:cubicBezTo>
                  <a:pt x="2253037" y="2542215"/>
                  <a:pt x="2570813" y="2672503"/>
                  <a:pt x="3002990" y="2812325"/>
                </a:cubicBezTo>
                <a:cubicBezTo>
                  <a:pt x="3435167" y="2958504"/>
                  <a:pt x="3786311" y="3098324"/>
                  <a:pt x="4056420" y="3231791"/>
                </a:cubicBezTo>
                <a:cubicBezTo>
                  <a:pt x="4326532" y="3365257"/>
                  <a:pt x="4560097" y="3559101"/>
                  <a:pt x="4757117" y="3813323"/>
                </a:cubicBezTo>
                <a:cubicBezTo>
                  <a:pt x="4954139" y="4067544"/>
                  <a:pt x="5052649" y="4394855"/>
                  <a:pt x="5052649" y="4795253"/>
                </a:cubicBezTo>
                <a:cubicBezTo>
                  <a:pt x="5052649" y="5176585"/>
                  <a:pt x="4955729" y="5522963"/>
                  <a:pt x="4761884" y="5834383"/>
                </a:cubicBezTo>
                <a:cubicBezTo>
                  <a:pt x="4568041" y="6145805"/>
                  <a:pt x="4286809" y="6393671"/>
                  <a:pt x="3918187" y="6577982"/>
                </a:cubicBezTo>
                <a:cubicBezTo>
                  <a:pt x="3549566" y="6762292"/>
                  <a:pt x="3114213" y="6854448"/>
                  <a:pt x="2612125" y="6854448"/>
                </a:cubicBezTo>
                <a:cubicBezTo>
                  <a:pt x="2122750" y="6854448"/>
                  <a:pt x="1684217" y="6775003"/>
                  <a:pt x="1296529" y="6616115"/>
                </a:cubicBezTo>
                <a:cubicBezTo>
                  <a:pt x="908841" y="6457227"/>
                  <a:pt x="599008" y="6222071"/>
                  <a:pt x="367031" y="5910649"/>
                </a:cubicBezTo>
                <a:cubicBezTo>
                  <a:pt x="135054" y="5599229"/>
                  <a:pt x="12710" y="5224253"/>
                  <a:pt x="0" y="4785720"/>
                </a:cubicBezTo>
                <a:lnTo>
                  <a:pt x="1735062" y="4785720"/>
                </a:lnTo>
                <a:cubicBezTo>
                  <a:pt x="1760483" y="5033586"/>
                  <a:pt x="1846284" y="5222663"/>
                  <a:pt x="1992460" y="5352953"/>
                </a:cubicBezTo>
                <a:cubicBezTo>
                  <a:pt x="2138638" y="5483241"/>
                  <a:pt x="2329303" y="5548385"/>
                  <a:pt x="2564459" y="5548385"/>
                </a:cubicBezTo>
                <a:cubicBezTo>
                  <a:pt x="2805969" y="5548385"/>
                  <a:pt x="2996636" y="5492774"/>
                  <a:pt x="3136457" y="5381551"/>
                </a:cubicBezTo>
                <a:cubicBezTo>
                  <a:pt x="3276279" y="5270329"/>
                  <a:pt x="3346189" y="5116208"/>
                  <a:pt x="3346189" y="4919187"/>
                </a:cubicBezTo>
                <a:cubicBezTo>
                  <a:pt x="3346189" y="4753943"/>
                  <a:pt x="3290579" y="4617297"/>
                  <a:pt x="3179356" y="4509254"/>
                </a:cubicBezTo>
                <a:cubicBezTo>
                  <a:pt x="3068136" y="4401211"/>
                  <a:pt x="2931491" y="4312233"/>
                  <a:pt x="2769425" y="4242321"/>
                </a:cubicBezTo>
                <a:cubicBezTo>
                  <a:pt x="2607359" y="4172411"/>
                  <a:pt x="2376971" y="4092966"/>
                  <a:pt x="2078261" y="4003988"/>
                </a:cubicBezTo>
                <a:cubicBezTo>
                  <a:pt x="1646084" y="3870523"/>
                  <a:pt x="1293352" y="3737057"/>
                  <a:pt x="1020063" y="3603590"/>
                </a:cubicBezTo>
                <a:cubicBezTo>
                  <a:pt x="746774" y="3470124"/>
                  <a:pt x="511620" y="3273103"/>
                  <a:pt x="314599" y="3012525"/>
                </a:cubicBezTo>
                <a:cubicBezTo>
                  <a:pt x="117576" y="2751948"/>
                  <a:pt x="19066" y="2411928"/>
                  <a:pt x="19066" y="1992460"/>
                </a:cubicBezTo>
                <a:cubicBezTo>
                  <a:pt x="19066" y="1369618"/>
                  <a:pt x="244687" y="881830"/>
                  <a:pt x="695931" y="529098"/>
                </a:cubicBezTo>
                <a:cubicBezTo>
                  <a:pt x="1147174" y="176366"/>
                  <a:pt x="1735062" y="0"/>
                  <a:pt x="2459593" y="0"/>
                </a:cubicBezTo>
                <a:close/>
              </a:path>
            </a:pathLst>
          </a:cu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1270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FEC26A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635000" dist="825500" dir="5400000" sx="75000" sy="75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en-US" sz="2400">
                <a:solidFill>
                  <a:schemeClr val="l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lvl="0" algn="ctr" defTabSz="45720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7038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887B88DA-5568-4139-E3D4-DCF499E51546}"/>
              </a:ext>
            </a:extLst>
          </p:cNvPr>
          <p:cNvSpPr/>
          <p:nvPr userDrawn="1"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xmlns="" id="{CC1FA1AF-3780-0D69-CD30-FDBB4EDAC0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9160" y="9298374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fld id="{548DC41A-E892-4CAF-B53C-4BCD571507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B9C2B95B-A5CA-D0E8-FEA5-D2CB2B28D47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31627" y="2599664"/>
            <a:ext cx="5992934" cy="5087672"/>
          </a:xfrm>
          <a:custGeom>
            <a:avLst/>
            <a:gdLst>
              <a:gd name="connsiteX0" fmla="*/ 0 w 6383210"/>
              <a:gd name="connsiteY0" fmla="*/ 0 h 5418995"/>
              <a:gd name="connsiteX1" fmla="*/ 1164634 w 6383210"/>
              <a:gd name="connsiteY1" fmla="*/ 0 h 5418995"/>
              <a:gd name="connsiteX2" fmla="*/ 1807409 w 6383210"/>
              <a:gd name="connsiteY2" fmla="*/ 3944598 h 5418995"/>
              <a:gd name="connsiteX3" fmla="*/ 2602924 w 6383210"/>
              <a:gd name="connsiteY3" fmla="*/ 0 h 5418995"/>
              <a:gd name="connsiteX4" fmla="*/ 3799377 w 6383210"/>
              <a:gd name="connsiteY4" fmla="*/ 0 h 5418995"/>
              <a:gd name="connsiteX5" fmla="*/ 4563074 w 6383210"/>
              <a:gd name="connsiteY5" fmla="*/ 3944598 h 5418995"/>
              <a:gd name="connsiteX6" fmla="*/ 5212214 w 6383210"/>
              <a:gd name="connsiteY6" fmla="*/ 0 h 5418995"/>
              <a:gd name="connsiteX7" fmla="*/ 6383210 w 6383210"/>
              <a:gd name="connsiteY7" fmla="*/ 0 h 5418995"/>
              <a:gd name="connsiteX8" fmla="*/ 5218577 w 6383210"/>
              <a:gd name="connsiteY8" fmla="*/ 5418995 h 5418995"/>
              <a:gd name="connsiteX9" fmla="*/ 3901203 w 6383210"/>
              <a:gd name="connsiteY9" fmla="*/ 5418995 h 5418995"/>
              <a:gd name="connsiteX10" fmla="*/ 3188424 w 6383210"/>
              <a:gd name="connsiteY10" fmla="*/ 1852649 h 5418995"/>
              <a:gd name="connsiteX11" fmla="*/ 2450186 w 6383210"/>
              <a:gd name="connsiteY11" fmla="*/ 5418995 h 5418995"/>
              <a:gd name="connsiteX12" fmla="*/ 1132813 w 6383210"/>
              <a:gd name="connsiteY12" fmla="*/ 5418995 h 5418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383210" h="5418995">
                <a:moveTo>
                  <a:pt x="0" y="0"/>
                </a:moveTo>
                <a:lnTo>
                  <a:pt x="1164634" y="0"/>
                </a:lnTo>
                <a:lnTo>
                  <a:pt x="1807409" y="3944598"/>
                </a:lnTo>
                <a:lnTo>
                  <a:pt x="2602924" y="0"/>
                </a:lnTo>
                <a:lnTo>
                  <a:pt x="3799377" y="0"/>
                </a:lnTo>
                <a:lnTo>
                  <a:pt x="4563074" y="3944598"/>
                </a:lnTo>
                <a:lnTo>
                  <a:pt x="5212214" y="0"/>
                </a:lnTo>
                <a:lnTo>
                  <a:pt x="6383210" y="0"/>
                </a:lnTo>
                <a:lnTo>
                  <a:pt x="5218577" y="5418995"/>
                </a:lnTo>
                <a:lnTo>
                  <a:pt x="3901203" y="5418995"/>
                </a:lnTo>
                <a:lnTo>
                  <a:pt x="3188424" y="1852649"/>
                </a:lnTo>
                <a:lnTo>
                  <a:pt x="2450186" y="5418995"/>
                </a:lnTo>
                <a:lnTo>
                  <a:pt x="1132813" y="5418995"/>
                </a:lnTo>
                <a:close/>
              </a:path>
            </a:pathLst>
          </a:cu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1270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9FFFFF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635000" dist="825500" dir="5400000" sx="75000" sy="75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en-US" sz="2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lvl="0" algn="ctr" defTabSz="45720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977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887B88DA-5568-4139-E3D4-DCF499E51546}"/>
              </a:ext>
            </a:extLst>
          </p:cNvPr>
          <p:cNvSpPr/>
          <p:nvPr userDrawn="1"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xmlns="" id="{CC1FA1AF-3780-0D69-CD30-FDBB4EDAC0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9160" y="9298374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fld id="{548DC41A-E892-4CAF-B53C-4BCD571507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27">
            <a:extLst>
              <a:ext uri="{FF2B5EF4-FFF2-40B4-BE49-F238E27FC236}">
                <a16:creationId xmlns:a16="http://schemas.microsoft.com/office/drawing/2014/main" xmlns="" id="{7EF3E151-9887-DC60-326B-FDB42A5BD6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31628" y="2151195"/>
            <a:ext cx="5992933" cy="5984610"/>
          </a:xfrm>
          <a:custGeom>
            <a:avLst/>
            <a:gdLst>
              <a:gd name="connsiteX0" fmla="*/ 1894626 w 3778758"/>
              <a:gd name="connsiteY0" fmla="*/ 813483 h 3773510"/>
              <a:gd name="connsiteX1" fmla="*/ 1183486 w 3778758"/>
              <a:gd name="connsiteY1" fmla="*/ 1102138 h 3773510"/>
              <a:gd name="connsiteX2" fmla="*/ 918448 w 3778758"/>
              <a:gd name="connsiteY2" fmla="*/ 1884131 h 3773510"/>
              <a:gd name="connsiteX3" fmla="*/ 1183486 w 3778758"/>
              <a:gd name="connsiteY3" fmla="*/ 2663500 h 3773510"/>
              <a:gd name="connsiteX4" fmla="*/ 1894626 w 3778758"/>
              <a:gd name="connsiteY4" fmla="*/ 2954779 h 3773510"/>
              <a:gd name="connsiteX5" fmla="*/ 2600520 w 3778758"/>
              <a:gd name="connsiteY5" fmla="*/ 2660876 h 3773510"/>
              <a:gd name="connsiteX6" fmla="*/ 2865558 w 3778758"/>
              <a:gd name="connsiteY6" fmla="*/ 1884131 h 3773510"/>
              <a:gd name="connsiteX7" fmla="*/ 2600520 w 3778758"/>
              <a:gd name="connsiteY7" fmla="*/ 1104762 h 3773510"/>
              <a:gd name="connsiteX8" fmla="*/ 1894626 w 3778758"/>
              <a:gd name="connsiteY8" fmla="*/ 813483 h 3773510"/>
              <a:gd name="connsiteX9" fmla="*/ 1894626 w 3778758"/>
              <a:gd name="connsiteY9" fmla="*/ 0 h 3773510"/>
              <a:gd name="connsiteX10" fmla="*/ 2847188 w 3778758"/>
              <a:gd name="connsiteY10" fmla="*/ 241421 h 3773510"/>
              <a:gd name="connsiteX11" fmla="*/ 3529464 w 3778758"/>
              <a:gd name="connsiteY11" fmla="*/ 913200 h 3773510"/>
              <a:gd name="connsiteX12" fmla="*/ 3778758 w 3778758"/>
              <a:gd name="connsiteY12" fmla="*/ 1884131 h 3773510"/>
              <a:gd name="connsiteX13" fmla="*/ 3526840 w 3778758"/>
              <a:gd name="connsiteY13" fmla="*/ 2857686 h 3773510"/>
              <a:gd name="connsiteX14" fmla="*/ 2844564 w 3778758"/>
              <a:gd name="connsiteY14" fmla="*/ 3532090 h 3773510"/>
              <a:gd name="connsiteX15" fmla="*/ 1894626 w 3778758"/>
              <a:gd name="connsiteY15" fmla="*/ 3773510 h 3773510"/>
              <a:gd name="connsiteX16" fmla="*/ 942064 w 3778758"/>
              <a:gd name="connsiteY16" fmla="*/ 3532090 h 3773510"/>
              <a:gd name="connsiteX17" fmla="*/ 254540 w 3778758"/>
              <a:gd name="connsiteY17" fmla="*/ 2857686 h 3773510"/>
              <a:gd name="connsiteX18" fmla="*/ 0 w 3778758"/>
              <a:gd name="connsiteY18" fmla="*/ 1884131 h 3773510"/>
              <a:gd name="connsiteX19" fmla="*/ 254540 w 3778758"/>
              <a:gd name="connsiteY19" fmla="*/ 913200 h 3773510"/>
              <a:gd name="connsiteX20" fmla="*/ 942064 w 3778758"/>
              <a:gd name="connsiteY20" fmla="*/ 241421 h 3773510"/>
              <a:gd name="connsiteX21" fmla="*/ 1894626 w 3778758"/>
              <a:gd name="connsiteY21" fmla="*/ 0 h 3773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778758" h="3773510">
                <a:moveTo>
                  <a:pt x="1894626" y="813483"/>
                </a:moveTo>
                <a:cubicBezTo>
                  <a:pt x="1597224" y="813483"/>
                  <a:pt x="1360178" y="909701"/>
                  <a:pt x="1183486" y="1102138"/>
                </a:cubicBezTo>
                <a:cubicBezTo>
                  <a:pt x="1006794" y="1294575"/>
                  <a:pt x="918448" y="1555239"/>
                  <a:pt x="918448" y="1884131"/>
                </a:cubicBezTo>
                <a:cubicBezTo>
                  <a:pt x="918448" y="2209524"/>
                  <a:pt x="1006794" y="2469314"/>
                  <a:pt x="1183486" y="2663500"/>
                </a:cubicBezTo>
                <a:cubicBezTo>
                  <a:pt x="1360178" y="2857686"/>
                  <a:pt x="1597224" y="2954779"/>
                  <a:pt x="1894626" y="2954779"/>
                </a:cubicBezTo>
                <a:cubicBezTo>
                  <a:pt x="2188530" y="2954779"/>
                  <a:pt x="2423828" y="2856811"/>
                  <a:pt x="2600520" y="2660876"/>
                </a:cubicBezTo>
                <a:cubicBezTo>
                  <a:pt x="2777212" y="2464940"/>
                  <a:pt x="2865558" y="2206025"/>
                  <a:pt x="2865558" y="1884131"/>
                </a:cubicBezTo>
                <a:cubicBezTo>
                  <a:pt x="2865558" y="1558738"/>
                  <a:pt x="2777212" y="1298949"/>
                  <a:pt x="2600520" y="1104762"/>
                </a:cubicBezTo>
                <a:cubicBezTo>
                  <a:pt x="2423828" y="910576"/>
                  <a:pt x="2188530" y="813483"/>
                  <a:pt x="1894626" y="813483"/>
                </a:cubicBezTo>
                <a:close/>
                <a:moveTo>
                  <a:pt x="1894626" y="0"/>
                </a:moveTo>
                <a:cubicBezTo>
                  <a:pt x="2241012" y="0"/>
                  <a:pt x="2558534" y="80474"/>
                  <a:pt x="2847188" y="241421"/>
                </a:cubicBezTo>
                <a:cubicBezTo>
                  <a:pt x="3135844" y="402368"/>
                  <a:pt x="3363268" y="626294"/>
                  <a:pt x="3529464" y="913200"/>
                </a:cubicBezTo>
                <a:cubicBezTo>
                  <a:pt x="3695660" y="1200106"/>
                  <a:pt x="3778758" y="1523750"/>
                  <a:pt x="3778758" y="1884131"/>
                </a:cubicBezTo>
                <a:cubicBezTo>
                  <a:pt x="3778758" y="2244513"/>
                  <a:pt x="3694784" y="2569031"/>
                  <a:pt x="3526840" y="2857686"/>
                </a:cubicBezTo>
                <a:cubicBezTo>
                  <a:pt x="3358894" y="3146341"/>
                  <a:pt x="3131470" y="3371142"/>
                  <a:pt x="2844564" y="3532090"/>
                </a:cubicBezTo>
                <a:cubicBezTo>
                  <a:pt x="2557658" y="3693037"/>
                  <a:pt x="2241012" y="3773510"/>
                  <a:pt x="1894626" y="3773510"/>
                </a:cubicBezTo>
                <a:cubicBezTo>
                  <a:pt x="1548240" y="3773510"/>
                  <a:pt x="1230720" y="3693037"/>
                  <a:pt x="942064" y="3532090"/>
                </a:cubicBezTo>
                <a:cubicBezTo>
                  <a:pt x="653410" y="3371142"/>
                  <a:pt x="424234" y="3146341"/>
                  <a:pt x="254540" y="2857686"/>
                </a:cubicBezTo>
                <a:cubicBezTo>
                  <a:pt x="84846" y="2569031"/>
                  <a:pt x="0" y="2244513"/>
                  <a:pt x="0" y="1884131"/>
                </a:cubicBezTo>
                <a:cubicBezTo>
                  <a:pt x="0" y="1523750"/>
                  <a:pt x="84846" y="1200106"/>
                  <a:pt x="254540" y="913200"/>
                </a:cubicBezTo>
                <a:cubicBezTo>
                  <a:pt x="424234" y="626294"/>
                  <a:pt x="653410" y="402368"/>
                  <a:pt x="942064" y="241421"/>
                </a:cubicBezTo>
                <a:cubicBezTo>
                  <a:pt x="1230720" y="80474"/>
                  <a:pt x="1548240" y="0"/>
                  <a:pt x="1894626" y="0"/>
                </a:cubicBezTo>
                <a:close/>
              </a:path>
            </a:pathLst>
          </a:cu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1270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92D050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635000" dist="825500" dir="5400000" sx="75000" sy="75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en-US" sz="2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lvl="0" algn="ctr" defTabSz="45720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1055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887B88DA-5568-4139-E3D4-DCF499E51546}"/>
              </a:ext>
            </a:extLst>
          </p:cNvPr>
          <p:cNvSpPr/>
          <p:nvPr userDrawn="1"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xmlns="" id="{CC1FA1AF-3780-0D69-CD30-FDBB4EDAC0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9160" y="9298374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fld id="{548DC41A-E892-4CAF-B53C-4BCD571507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Picture Placeholder 31">
            <a:extLst>
              <a:ext uri="{FF2B5EF4-FFF2-40B4-BE49-F238E27FC236}">
                <a16:creationId xmlns:a16="http://schemas.microsoft.com/office/drawing/2014/main" xmlns="" id="{330E3818-0C8B-AFBF-FF1B-4C989B73AFD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366252" y="1716276"/>
            <a:ext cx="5301946" cy="6854448"/>
          </a:xfrm>
          <a:custGeom>
            <a:avLst/>
            <a:gdLst>
              <a:gd name="connsiteX0" fmla="*/ 0 w 2849814"/>
              <a:gd name="connsiteY0" fmla="*/ 0 h 3684289"/>
              <a:gd name="connsiteX1" fmla="*/ 2849814 w 2849814"/>
              <a:gd name="connsiteY1" fmla="*/ 0 h 3684289"/>
              <a:gd name="connsiteX2" fmla="*/ 2849814 w 2849814"/>
              <a:gd name="connsiteY2" fmla="*/ 719014 h 3684289"/>
              <a:gd name="connsiteX3" fmla="*/ 1873634 w 2849814"/>
              <a:gd name="connsiteY3" fmla="*/ 719014 h 3684289"/>
              <a:gd name="connsiteX4" fmla="*/ 1873634 w 2849814"/>
              <a:gd name="connsiteY4" fmla="*/ 3684289 h 3684289"/>
              <a:gd name="connsiteX5" fmla="*/ 976178 w 2849814"/>
              <a:gd name="connsiteY5" fmla="*/ 3684289 h 3684289"/>
              <a:gd name="connsiteX6" fmla="*/ 976178 w 2849814"/>
              <a:gd name="connsiteY6" fmla="*/ 719014 h 3684289"/>
              <a:gd name="connsiteX7" fmla="*/ 0 w 2849814"/>
              <a:gd name="connsiteY7" fmla="*/ 719014 h 3684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49814" h="3684289">
                <a:moveTo>
                  <a:pt x="0" y="0"/>
                </a:moveTo>
                <a:lnTo>
                  <a:pt x="2849814" y="0"/>
                </a:lnTo>
                <a:lnTo>
                  <a:pt x="2849814" y="719014"/>
                </a:lnTo>
                <a:lnTo>
                  <a:pt x="1873634" y="719014"/>
                </a:lnTo>
                <a:lnTo>
                  <a:pt x="1873634" y="3684289"/>
                </a:lnTo>
                <a:lnTo>
                  <a:pt x="976178" y="3684289"/>
                </a:lnTo>
                <a:lnTo>
                  <a:pt x="976178" y="719014"/>
                </a:lnTo>
                <a:lnTo>
                  <a:pt x="0" y="719014"/>
                </a:lnTo>
                <a:close/>
              </a:path>
            </a:pathLst>
          </a:cu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1270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D181FF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635000" dist="825500" dir="5400000" sx="75000" sy="75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en-US" sz="2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lvl="0" algn="ctr" defTabSz="45720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196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xmlns="" id="{62C847A6-1035-04EF-44F7-AEC6B1A93B0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8288000" cy="1028700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B3443A49-3AFD-FD40-8399-20F3939B0F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9160" y="9298374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fld id="{548DC41A-E892-4CAF-B53C-4BCD571507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5451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raphic 7">
            <a:extLst>
              <a:ext uri="{FF2B5EF4-FFF2-40B4-BE49-F238E27FC236}">
                <a16:creationId xmlns:a16="http://schemas.microsoft.com/office/drawing/2014/main" xmlns="" id="{861C6FFC-4238-2643-7A6E-4A61C98608AF}"/>
              </a:ext>
            </a:extLst>
          </p:cNvPr>
          <p:cNvSpPr/>
          <p:nvPr userDrawn="1"/>
        </p:nvSpPr>
        <p:spPr>
          <a:xfrm>
            <a:off x="312705" y="6494565"/>
            <a:ext cx="17659349" cy="3495676"/>
          </a:xfrm>
          <a:custGeom>
            <a:avLst/>
            <a:gdLst>
              <a:gd name="connsiteX0" fmla="*/ 17659350 w 17659349"/>
              <a:gd name="connsiteY0" fmla="*/ 354616 h 3495676"/>
              <a:gd name="connsiteX1" fmla="*/ 17659350 w 17659349"/>
              <a:gd name="connsiteY1" fmla="*/ 2033683 h 3495676"/>
              <a:gd name="connsiteX2" fmla="*/ 17299618 w 17659349"/>
              <a:gd name="connsiteY2" fmla="*/ 2390798 h 3495676"/>
              <a:gd name="connsiteX3" fmla="*/ 17296636 w 17659349"/>
              <a:gd name="connsiteY3" fmla="*/ 2390775 h 3495676"/>
              <a:gd name="connsiteX4" fmla="*/ 16892778 w 17659349"/>
              <a:gd name="connsiteY4" fmla="*/ 2390775 h 3495676"/>
              <a:gd name="connsiteX5" fmla="*/ 16164020 w 17659349"/>
              <a:gd name="connsiteY5" fmla="*/ 3115533 h 3495676"/>
              <a:gd name="connsiteX6" fmla="*/ 16164020 w 17659349"/>
              <a:gd name="connsiteY6" fmla="*/ 3130677 h 3495676"/>
              <a:gd name="connsiteX7" fmla="*/ 15816464 w 17659349"/>
              <a:gd name="connsiteY7" fmla="*/ 3495571 h 3495676"/>
              <a:gd name="connsiteX8" fmla="*/ 15806928 w 17659349"/>
              <a:gd name="connsiteY8" fmla="*/ 3495675 h 3495676"/>
              <a:gd name="connsiteX9" fmla="*/ 354616 w 17659349"/>
              <a:gd name="connsiteY9" fmla="*/ 3495675 h 3495676"/>
              <a:gd name="connsiteX10" fmla="*/ 0 w 17659349"/>
              <a:gd name="connsiteY10" fmla="*/ 3141059 h 3495676"/>
              <a:gd name="connsiteX11" fmla="*/ 0 w 17659349"/>
              <a:gd name="connsiteY11" fmla="*/ 354616 h 3495676"/>
              <a:gd name="connsiteX12" fmla="*/ 354616 w 17659349"/>
              <a:gd name="connsiteY12" fmla="*/ 0 h 3495676"/>
              <a:gd name="connsiteX13" fmla="*/ 17304734 w 17659349"/>
              <a:gd name="connsiteY13" fmla="*/ 0 h 3495676"/>
              <a:gd name="connsiteX14" fmla="*/ 17659350 w 17659349"/>
              <a:gd name="connsiteY14" fmla="*/ 354616 h 3495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7659349" h="3495676">
                <a:moveTo>
                  <a:pt x="17659350" y="354616"/>
                </a:moveTo>
                <a:lnTo>
                  <a:pt x="17659350" y="2033683"/>
                </a:lnTo>
                <a:cubicBezTo>
                  <a:pt x="17658628" y="2231635"/>
                  <a:pt x="17497570" y="2391521"/>
                  <a:pt x="17299618" y="2390798"/>
                </a:cubicBezTo>
                <a:cubicBezTo>
                  <a:pt x="17298624" y="2390795"/>
                  <a:pt x="17297630" y="2390787"/>
                  <a:pt x="17296636" y="2390775"/>
                </a:cubicBezTo>
                <a:lnTo>
                  <a:pt x="16892778" y="2390775"/>
                </a:lnTo>
                <a:cubicBezTo>
                  <a:pt x="16494157" y="2390775"/>
                  <a:pt x="16160972" y="2716911"/>
                  <a:pt x="16164020" y="3115533"/>
                </a:cubicBezTo>
                <a:cubicBezTo>
                  <a:pt x="16164020" y="3120581"/>
                  <a:pt x="16164020" y="3125629"/>
                  <a:pt x="16164020" y="3130677"/>
                </a:cubicBezTo>
                <a:cubicBezTo>
                  <a:pt x="16168808" y="3327415"/>
                  <a:pt x="16013201" y="3490783"/>
                  <a:pt x="15816464" y="3495571"/>
                </a:cubicBezTo>
                <a:cubicBezTo>
                  <a:pt x="15813287" y="3495648"/>
                  <a:pt x="15810107" y="3495683"/>
                  <a:pt x="15806928" y="3495675"/>
                </a:cubicBezTo>
                <a:lnTo>
                  <a:pt x="354616" y="3495675"/>
                </a:lnTo>
                <a:cubicBezTo>
                  <a:pt x="158767" y="3495675"/>
                  <a:pt x="0" y="3336908"/>
                  <a:pt x="0" y="3141059"/>
                </a:cubicBezTo>
                <a:lnTo>
                  <a:pt x="0" y="354616"/>
                </a:lnTo>
                <a:cubicBezTo>
                  <a:pt x="0" y="158767"/>
                  <a:pt x="158767" y="0"/>
                  <a:pt x="354616" y="0"/>
                </a:cubicBezTo>
                <a:lnTo>
                  <a:pt x="17304734" y="0"/>
                </a:lnTo>
                <a:cubicBezTo>
                  <a:pt x="17500582" y="0"/>
                  <a:pt x="17659350" y="158767"/>
                  <a:pt x="17659350" y="354616"/>
                </a:cubicBezTo>
                <a:close/>
              </a:path>
            </a:pathLst>
          </a:custGeom>
          <a:gradFill>
            <a:gsLst>
              <a:gs pos="100000">
                <a:srgbClr val="5C2E9A">
                  <a:alpha val="9804"/>
                </a:srgbClr>
              </a:gs>
              <a:gs pos="0">
                <a:srgbClr val="5C2E9A">
                  <a:alpha val="20000"/>
                </a:srgbClr>
              </a:gs>
            </a:gsLst>
            <a:lin ang="3600000" scaled="0"/>
          </a:gradFill>
          <a:ln w="25400" cap="rnd">
            <a:gradFill>
              <a:gsLst>
                <a:gs pos="23000">
                  <a:srgbClr val="36184D"/>
                </a:gs>
                <a:gs pos="35000">
                  <a:srgbClr val="5D2884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</a:gsLst>
              <a:lin ang="36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00">
              <a:solidFill>
                <a:schemeClr val="lt1"/>
              </a:solidFill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125B93FE-5F2B-0AFC-D1AD-BDAF0A728C8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93626" y="761920"/>
            <a:ext cx="9037074" cy="4610180"/>
          </a:xfrm>
          <a:custGeom>
            <a:avLst/>
            <a:gdLst>
              <a:gd name="connsiteX0" fmla="*/ 279469 w 9037074"/>
              <a:gd name="connsiteY0" fmla="*/ 0 h 4610180"/>
              <a:gd name="connsiteX1" fmla="*/ 8757605 w 9037074"/>
              <a:gd name="connsiteY1" fmla="*/ 0 h 4610180"/>
              <a:gd name="connsiteX2" fmla="*/ 9037074 w 9037074"/>
              <a:gd name="connsiteY2" fmla="*/ 279469 h 4610180"/>
              <a:gd name="connsiteX3" fmla="*/ 9037074 w 9037074"/>
              <a:gd name="connsiteY3" fmla="*/ 4330711 h 4610180"/>
              <a:gd name="connsiteX4" fmla="*/ 8757605 w 9037074"/>
              <a:gd name="connsiteY4" fmla="*/ 4610180 h 4610180"/>
              <a:gd name="connsiteX5" fmla="*/ 279469 w 9037074"/>
              <a:gd name="connsiteY5" fmla="*/ 4610180 h 4610180"/>
              <a:gd name="connsiteX6" fmla="*/ 0 w 9037074"/>
              <a:gd name="connsiteY6" fmla="*/ 4330711 h 4610180"/>
              <a:gd name="connsiteX7" fmla="*/ 0 w 9037074"/>
              <a:gd name="connsiteY7" fmla="*/ 279469 h 4610180"/>
              <a:gd name="connsiteX8" fmla="*/ 279469 w 9037074"/>
              <a:gd name="connsiteY8" fmla="*/ 0 h 4610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37074" h="4610180">
                <a:moveTo>
                  <a:pt x="279469" y="0"/>
                </a:moveTo>
                <a:lnTo>
                  <a:pt x="8757605" y="0"/>
                </a:lnTo>
                <a:cubicBezTo>
                  <a:pt x="8911950" y="0"/>
                  <a:pt x="9037074" y="125123"/>
                  <a:pt x="9037074" y="279469"/>
                </a:cubicBezTo>
                <a:lnTo>
                  <a:pt x="9037074" y="4330711"/>
                </a:lnTo>
                <a:cubicBezTo>
                  <a:pt x="9037074" y="4485057"/>
                  <a:pt x="8911950" y="4610180"/>
                  <a:pt x="8757605" y="4610180"/>
                </a:cubicBezTo>
                <a:lnTo>
                  <a:pt x="279469" y="4610180"/>
                </a:lnTo>
                <a:cubicBezTo>
                  <a:pt x="125123" y="4610180"/>
                  <a:pt x="0" y="4485057"/>
                  <a:pt x="0" y="4330711"/>
                </a:cubicBezTo>
                <a:lnTo>
                  <a:pt x="0" y="279469"/>
                </a:lnTo>
                <a:cubicBezTo>
                  <a:pt x="0" y="125123"/>
                  <a:pt x="125123" y="0"/>
                  <a:pt x="27946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C8A9A38C-A8A5-BE26-91DD-26BA78FF0AD6}"/>
              </a:ext>
            </a:extLst>
          </p:cNvPr>
          <p:cNvSpPr/>
          <p:nvPr userDrawn="1"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BDD368A9-6B65-E85D-34E7-55CBB2B464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9160" y="9298374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fld id="{548DC41A-E892-4CAF-B53C-4BCD571507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25402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6407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36349E7-5730-DE9D-781F-43C7AE2FEFED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gradFill flip="none" rotWithShape="1">
            <a:gsLst>
              <a:gs pos="67000">
                <a:srgbClr val="0A0610"/>
              </a:gs>
              <a:gs pos="0">
                <a:srgbClr val="5D2884"/>
              </a:gs>
              <a:gs pos="31000">
                <a:srgbClr val="040206"/>
              </a:gs>
              <a:gs pos="100000">
                <a:srgbClr val="2C1C42"/>
              </a:gs>
              <a:gs pos="100000">
                <a:srgbClr val="2C1C42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Graphic 13">
            <a:extLst>
              <a:ext uri="{FF2B5EF4-FFF2-40B4-BE49-F238E27FC236}">
                <a16:creationId xmlns:a16="http://schemas.microsoft.com/office/drawing/2014/main" xmlns="" id="{FBE87670-B62C-DDA4-10B2-306EAD779777}"/>
              </a:ext>
            </a:extLst>
          </p:cNvPr>
          <p:cNvSpPr/>
          <p:nvPr userDrawn="1"/>
        </p:nvSpPr>
        <p:spPr>
          <a:xfrm>
            <a:off x="0" y="-11851"/>
            <a:ext cx="18288000" cy="10298851"/>
          </a:xfrm>
          <a:custGeom>
            <a:avLst/>
            <a:gdLst>
              <a:gd name="connsiteX0" fmla="*/ 914201 w 18288000"/>
              <a:gd name="connsiteY0" fmla="*/ 0 h 10298851"/>
              <a:gd name="connsiteX1" fmla="*/ 914201 w 18288000"/>
              <a:gd name="connsiteY1" fmla="*/ 792219 h 10298851"/>
              <a:gd name="connsiteX2" fmla="*/ 914201 w 18288000"/>
              <a:gd name="connsiteY2" fmla="*/ 0 h 10298851"/>
              <a:gd name="connsiteX3" fmla="*/ 0 w 18288000"/>
              <a:gd name="connsiteY3" fmla="*/ 0 h 10298851"/>
              <a:gd name="connsiteX4" fmla="*/ 0 w 18288000"/>
              <a:gd name="connsiteY4" fmla="*/ 792219 h 10298851"/>
              <a:gd name="connsiteX5" fmla="*/ 914201 w 18288000"/>
              <a:gd name="connsiteY5" fmla="*/ 0 h 10298851"/>
              <a:gd name="connsiteX6" fmla="*/ 1828406 w 18288000"/>
              <a:gd name="connsiteY6" fmla="*/ 0 h 10298851"/>
              <a:gd name="connsiteX7" fmla="*/ 914201 w 18288000"/>
              <a:gd name="connsiteY7" fmla="*/ 792219 h 10298851"/>
              <a:gd name="connsiteX8" fmla="*/ 914201 w 18288000"/>
              <a:gd name="connsiteY8" fmla="*/ 1584435 h 10298851"/>
              <a:gd name="connsiteX9" fmla="*/ 914201 w 18288000"/>
              <a:gd name="connsiteY9" fmla="*/ 792219 h 10298851"/>
              <a:gd name="connsiteX10" fmla="*/ 0 w 18288000"/>
              <a:gd name="connsiteY10" fmla="*/ 792219 h 10298851"/>
              <a:gd name="connsiteX11" fmla="*/ 914201 w 18288000"/>
              <a:gd name="connsiteY11" fmla="*/ 792219 h 10298851"/>
              <a:gd name="connsiteX12" fmla="*/ 1828406 w 18288000"/>
              <a:gd name="connsiteY12" fmla="*/ 792220 h 10298851"/>
              <a:gd name="connsiteX13" fmla="*/ 914201 w 18288000"/>
              <a:gd name="connsiteY13" fmla="*/ 1584435 h 10298851"/>
              <a:gd name="connsiteX14" fmla="*/ 914201 w 18288000"/>
              <a:gd name="connsiteY14" fmla="*/ 2376653 h 10298851"/>
              <a:gd name="connsiteX15" fmla="*/ 914201 w 18288000"/>
              <a:gd name="connsiteY15" fmla="*/ 1584435 h 10298851"/>
              <a:gd name="connsiteX16" fmla="*/ 0 w 18288000"/>
              <a:gd name="connsiteY16" fmla="*/ 1584435 h 10298851"/>
              <a:gd name="connsiteX17" fmla="*/ 914201 w 18288000"/>
              <a:gd name="connsiteY17" fmla="*/ 1584435 h 10298851"/>
              <a:gd name="connsiteX18" fmla="*/ 1828406 w 18288000"/>
              <a:gd name="connsiteY18" fmla="*/ 1584435 h 10298851"/>
              <a:gd name="connsiteX19" fmla="*/ 914201 w 18288000"/>
              <a:gd name="connsiteY19" fmla="*/ 2376653 h 10298851"/>
              <a:gd name="connsiteX20" fmla="*/ 914201 w 18288000"/>
              <a:gd name="connsiteY20" fmla="*/ 3168882 h 10298851"/>
              <a:gd name="connsiteX21" fmla="*/ 914201 w 18288000"/>
              <a:gd name="connsiteY21" fmla="*/ 2376653 h 10298851"/>
              <a:gd name="connsiteX22" fmla="*/ 0 w 18288000"/>
              <a:gd name="connsiteY22" fmla="*/ 2376653 h 10298851"/>
              <a:gd name="connsiteX23" fmla="*/ 914201 w 18288000"/>
              <a:gd name="connsiteY23" fmla="*/ 2376653 h 10298851"/>
              <a:gd name="connsiteX24" fmla="*/ 1828394 w 18288000"/>
              <a:gd name="connsiteY24" fmla="*/ 2376653 h 10298851"/>
              <a:gd name="connsiteX25" fmla="*/ 914201 w 18288000"/>
              <a:gd name="connsiteY25" fmla="*/ 3168882 h 10298851"/>
              <a:gd name="connsiteX26" fmla="*/ 914201 w 18288000"/>
              <a:gd name="connsiteY26" fmla="*/ 3961099 h 10298851"/>
              <a:gd name="connsiteX27" fmla="*/ 914201 w 18288000"/>
              <a:gd name="connsiteY27" fmla="*/ 3168882 h 10298851"/>
              <a:gd name="connsiteX28" fmla="*/ 0 w 18288000"/>
              <a:gd name="connsiteY28" fmla="*/ 3168882 h 10298851"/>
              <a:gd name="connsiteX29" fmla="*/ 914201 w 18288000"/>
              <a:gd name="connsiteY29" fmla="*/ 3168882 h 10298851"/>
              <a:gd name="connsiteX30" fmla="*/ 1828394 w 18288000"/>
              <a:gd name="connsiteY30" fmla="*/ 3168882 h 10298851"/>
              <a:gd name="connsiteX31" fmla="*/ 914201 w 18288000"/>
              <a:gd name="connsiteY31" fmla="*/ 3961099 h 10298851"/>
              <a:gd name="connsiteX32" fmla="*/ 914201 w 18288000"/>
              <a:gd name="connsiteY32" fmla="*/ 4753317 h 10298851"/>
              <a:gd name="connsiteX33" fmla="*/ 914201 w 18288000"/>
              <a:gd name="connsiteY33" fmla="*/ 3961099 h 10298851"/>
              <a:gd name="connsiteX34" fmla="*/ 0 w 18288000"/>
              <a:gd name="connsiteY34" fmla="*/ 3961099 h 10298851"/>
              <a:gd name="connsiteX35" fmla="*/ 914201 w 18288000"/>
              <a:gd name="connsiteY35" fmla="*/ 3961099 h 10298851"/>
              <a:gd name="connsiteX36" fmla="*/ 1828394 w 18288000"/>
              <a:gd name="connsiteY36" fmla="*/ 3961099 h 10298851"/>
              <a:gd name="connsiteX37" fmla="*/ 914201 w 18288000"/>
              <a:gd name="connsiteY37" fmla="*/ 4753317 h 10298851"/>
              <a:gd name="connsiteX38" fmla="*/ 914199 w 18288000"/>
              <a:gd name="connsiteY38" fmla="*/ 5545535 h 10298851"/>
              <a:gd name="connsiteX39" fmla="*/ 914201 w 18288000"/>
              <a:gd name="connsiteY39" fmla="*/ 4753317 h 10298851"/>
              <a:gd name="connsiteX40" fmla="*/ 0 w 18288000"/>
              <a:gd name="connsiteY40" fmla="*/ 4753317 h 10298851"/>
              <a:gd name="connsiteX41" fmla="*/ 914201 w 18288000"/>
              <a:gd name="connsiteY41" fmla="*/ 4753317 h 10298851"/>
              <a:gd name="connsiteX42" fmla="*/ 1828394 w 18288000"/>
              <a:gd name="connsiteY42" fmla="*/ 4753317 h 10298851"/>
              <a:gd name="connsiteX43" fmla="*/ 914199 w 18288000"/>
              <a:gd name="connsiteY43" fmla="*/ 5545535 h 10298851"/>
              <a:gd name="connsiteX44" fmla="*/ 914199 w 18288000"/>
              <a:gd name="connsiteY44" fmla="*/ 6337752 h 10298851"/>
              <a:gd name="connsiteX45" fmla="*/ 914199 w 18288000"/>
              <a:gd name="connsiteY45" fmla="*/ 5545535 h 10298851"/>
              <a:gd name="connsiteX46" fmla="*/ 0 w 18288000"/>
              <a:gd name="connsiteY46" fmla="*/ 5545535 h 10298851"/>
              <a:gd name="connsiteX47" fmla="*/ 914199 w 18288000"/>
              <a:gd name="connsiteY47" fmla="*/ 5545535 h 10298851"/>
              <a:gd name="connsiteX48" fmla="*/ 1828394 w 18288000"/>
              <a:gd name="connsiteY48" fmla="*/ 5545535 h 10298851"/>
              <a:gd name="connsiteX49" fmla="*/ 914199 w 18288000"/>
              <a:gd name="connsiteY49" fmla="*/ 6337752 h 10298851"/>
              <a:gd name="connsiteX50" fmla="*/ 914199 w 18288000"/>
              <a:gd name="connsiteY50" fmla="*/ 7129970 h 10298851"/>
              <a:gd name="connsiteX51" fmla="*/ 914199 w 18288000"/>
              <a:gd name="connsiteY51" fmla="*/ 6337752 h 10298851"/>
              <a:gd name="connsiteX52" fmla="*/ 0 w 18288000"/>
              <a:gd name="connsiteY52" fmla="*/ 6337752 h 10298851"/>
              <a:gd name="connsiteX53" fmla="*/ 914199 w 18288000"/>
              <a:gd name="connsiteY53" fmla="*/ 6337752 h 10298851"/>
              <a:gd name="connsiteX54" fmla="*/ 1828394 w 18288000"/>
              <a:gd name="connsiteY54" fmla="*/ 6337752 h 10298851"/>
              <a:gd name="connsiteX55" fmla="*/ 914199 w 18288000"/>
              <a:gd name="connsiteY55" fmla="*/ 7129970 h 10298851"/>
              <a:gd name="connsiteX56" fmla="*/ 914199 w 18288000"/>
              <a:gd name="connsiteY56" fmla="*/ 7922187 h 10298851"/>
              <a:gd name="connsiteX57" fmla="*/ 914199 w 18288000"/>
              <a:gd name="connsiteY57" fmla="*/ 7129970 h 10298851"/>
              <a:gd name="connsiteX58" fmla="*/ 0 w 18288000"/>
              <a:gd name="connsiteY58" fmla="*/ 7129970 h 10298851"/>
              <a:gd name="connsiteX59" fmla="*/ 914199 w 18288000"/>
              <a:gd name="connsiteY59" fmla="*/ 7129970 h 10298851"/>
              <a:gd name="connsiteX60" fmla="*/ 1828394 w 18288000"/>
              <a:gd name="connsiteY60" fmla="*/ 7129970 h 10298851"/>
              <a:gd name="connsiteX61" fmla="*/ 914199 w 18288000"/>
              <a:gd name="connsiteY61" fmla="*/ 7922187 h 10298851"/>
              <a:gd name="connsiteX62" fmla="*/ 914199 w 18288000"/>
              <a:gd name="connsiteY62" fmla="*/ 8714416 h 10298851"/>
              <a:gd name="connsiteX63" fmla="*/ 914199 w 18288000"/>
              <a:gd name="connsiteY63" fmla="*/ 7922187 h 10298851"/>
              <a:gd name="connsiteX64" fmla="*/ 0 w 18288000"/>
              <a:gd name="connsiteY64" fmla="*/ 7922187 h 10298851"/>
              <a:gd name="connsiteX65" fmla="*/ 914199 w 18288000"/>
              <a:gd name="connsiteY65" fmla="*/ 7922187 h 10298851"/>
              <a:gd name="connsiteX66" fmla="*/ 1828394 w 18288000"/>
              <a:gd name="connsiteY66" fmla="*/ 7922187 h 10298851"/>
              <a:gd name="connsiteX67" fmla="*/ 914199 w 18288000"/>
              <a:gd name="connsiteY67" fmla="*/ 8714416 h 10298851"/>
              <a:gd name="connsiteX68" fmla="*/ 914199 w 18288000"/>
              <a:gd name="connsiteY68" fmla="*/ 9506634 h 10298851"/>
              <a:gd name="connsiteX69" fmla="*/ 914199 w 18288000"/>
              <a:gd name="connsiteY69" fmla="*/ 8714416 h 10298851"/>
              <a:gd name="connsiteX70" fmla="*/ 0 w 18288000"/>
              <a:gd name="connsiteY70" fmla="*/ 8714416 h 10298851"/>
              <a:gd name="connsiteX71" fmla="*/ 914199 w 18288000"/>
              <a:gd name="connsiteY71" fmla="*/ 8714416 h 10298851"/>
              <a:gd name="connsiteX72" fmla="*/ 1828394 w 18288000"/>
              <a:gd name="connsiteY72" fmla="*/ 8714416 h 10298851"/>
              <a:gd name="connsiteX73" fmla="*/ 914199 w 18288000"/>
              <a:gd name="connsiteY73" fmla="*/ 9506634 h 10298851"/>
              <a:gd name="connsiteX74" fmla="*/ 914199 w 18288000"/>
              <a:gd name="connsiteY74" fmla="*/ 10298851 h 10298851"/>
              <a:gd name="connsiteX75" fmla="*/ 914199 w 18288000"/>
              <a:gd name="connsiteY75" fmla="*/ 9506634 h 10298851"/>
              <a:gd name="connsiteX76" fmla="*/ 0 w 18288000"/>
              <a:gd name="connsiteY76" fmla="*/ 9506634 h 10298851"/>
              <a:gd name="connsiteX77" fmla="*/ 914199 w 18288000"/>
              <a:gd name="connsiteY77" fmla="*/ 9506634 h 10298851"/>
              <a:gd name="connsiteX78" fmla="*/ 1828394 w 18288000"/>
              <a:gd name="connsiteY78" fmla="*/ 9506634 h 10298851"/>
              <a:gd name="connsiteX79" fmla="*/ 914199 w 18288000"/>
              <a:gd name="connsiteY79" fmla="*/ 10298851 h 10298851"/>
              <a:gd name="connsiteX80" fmla="*/ 0 w 18288000"/>
              <a:gd name="connsiteY80" fmla="*/ 10298851 h 10298851"/>
              <a:gd name="connsiteX81" fmla="*/ 0 w 18288000"/>
              <a:gd name="connsiteY81" fmla="*/ 9506634 h 10298851"/>
              <a:gd name="connsiteX82" fmla="*/ 914199 w 18288000"/>
              <a:gd name="connsiteY82" fmla="*/ 10298851 h 10298851"/>
              <a:gd name="connsiteX83" fmla="*/ 1828394 w 18288000"/>
              <a:gd name="connsiteY83" fmla="*/ 10298851 h 10298851"/>
              <a:gd name="connsiteX84" fmla="*/ 0 w 18288000"/>
              <a:gd name="connsiteY84" fmla="*/ 792219 h 10298851"/>
              <a:gd name="connsiteX85" fmla="*/ 0 w 18288000"/>
              <a:gd name="connsiteY85" fmla="*/ 1584435 h 10298851"/>
              <a:gd name="connsiteX86" fmla="*/ 0 w 18288000"/>
              <a:gd name="connsiteY86" fmla="*/ 1584435 h 10298851"/>
              <a:gd name="connsiteX87" fmla="*/ 0 w 18288000"/>
              <a:gd name="connsiteY87" fmla="*/ 2376653 h 10298851"/>
              <a:gd name="connsiteX88" fmla="*/ 0 w 18288000"/>
              <a:gd name="connsiteY88" fmla="*/ 2376653 h 10298851"/>
              <a:gd name="connsiteX89" fmla="*/ 0 w 18288000"/>
              <a:gd name="connsiteY89" fmla="*/ 3168882 h 10298851"/>
              <a:gd name="connsiteX90" fmla="*/ 0 w 18288000"/>
              <a:gd name="connsiteY90" fmla="*/ 3168882 h 10298851"/>
              <a:gd name="connsiteX91" fmla="*/ 0 w 18288000"/>
              <a:gd name="connsiteY91" fmla="*/ 3961099 h 10298851"/>
              <a:gd name="connsiteX92" fmla="*/ 0 w 18288000"/>
              <a:gd name="connsiteY92" fmla="*/ 3961099 h 10298851"/>
              <a:gd name="connsiteX93" fmla="*/ 0 w 18288000"/>
              <a:gd name="connsiteY93" fmla="*/ 4753317 h 10298851"/>
              <a:gd name="connsiteX94" fmla="*/ 0 w 18288000"/>
              <a:gd name="connsiteY94" fmla="*/ 4753317 h 10298851"/>
              <a:gd name="connsiteX95" fmla="*/ 0 w 18288000"/>
              <a:gd name="connsiteY95" fmla="*/ 5545535 h 10298851"/>
              <a:gd name="connsiteX96" fmla="*/ 0 w 18288000"/>
              <a:gd name="connsiteY96" fmla="*/ 5545535 h 10298851"/>
              <a:gd name="connsiteX97" fmla="*/ 0 w 18288000"/>
              <a:gd name="connsiteY97" fmla="*/ 6337752 h 10298851"/>
              <a:gd name="connsiteX98" fmla="*/ 0 w 18288000"/>
              <a:gd name="connsiteY98" fmla="*/ 6337752 h 10298851"/>
              <a:gd name="connsiteX99" fmla="*/ 0 w 18288000"/>
              <a:gd name="connsiteY99" fmla="*/ 7129970 h 10298851"/>
              <a:gd name="connsiteX100" fmla="*/ 0 w 18288000"/>
              <a:gd name="connsiteY100" fmla="*/ 7129970 h 10298851"/>
              <a:gd name="connsiteX101" fmla="*/ 0 w 18288000"/>
              <a:gd name="connsiteY101" fmla="*/ 7922187 h 10298851"/>
              <a:gd name="connsiteX102" fmla="*/ 0 w 18288000"/>
              <a:gd name="connsiteY102" fmla="*/ 7922187 h 10298851"/>
              <a:gd name="connsiteX103" fmla="*/ 0 w 18288000"/>
              <a:gd name="connsiteY103" fmla="*/ 8714416 h 10298851"/>
              <a:gd name="connsiteX104" fmla="*/ 0 w 18288000"/>
              <a:gd name="connsiteY104" fmla="*/ 8714416 h 10298851"/>
              <a:gd name="connsiteX105" fmla="*/ 0 w 18288000"/>
              <a:gd name="connsiteY105" fmla="*/ 9506634 h 10298851"/>
              <a:gd name="connsiteX106" fmla="*/ 1828406 w 18288000"/>
              <a:gd name="connsiteY106" fmla="*/ 0 h 10298851"/>
              <a:gd name="connsiteX107" fmla="*/ 1828406 w 18288000"/>
              <a:gd name="connsiteY107" fmla="*/ 792220 h 10298851"/>
              <a:gd name="connsiteX108" fmla="*/ 1828406 w 18288000"/>
              <a:gd name="connsiteY108" fmla="*/ 0 h 10298851"/>
              <a:gd name="connsiteX109" fmla="*/ 2742603 w 18288000"/>
              <a:gd name="connsiteY109" fmla="*/ 0 h 10298851"/>
              <a:gd name="connsiteX110" fmla="*/ 1828406 w 18288000"/>
              <a:gd name="connsiteY110" fmla="*/ 792220 h 10298851"/>
              <a:gd name="connsiteX111" fmla="*/ 1828406 w 18288000"/>
              <a:gd name="connsiteY111" fmla="*/ 1584435 h 10298851"/>
              <a:gd name="connsiteX112" fmla="*/ 1828406 w 18288000"/>
              <a:gd name="connsiteY112" fmla="*/ 792220 h 10298851"/>
              <a:gd name="connsiteX113" fmla="*/ 2742603 w 18288000"/>
              <a:gd name="connsiteY113" fmla="*/ 792220 h 10298851"/>
              <a:gd name="connsiteX114" fmla="*/ 1828406 w 18288000"/>
              <a:gd name="connsiteY114" fmla="*/ 1584435 h 10298851"/>
              <a:gd name="connsiteX115" fmla="*/ 1828394 w 18288000"/>
              <a:gd name="connsiteY115" fmla="*/ 2376653 h 10298851"/>
              <a:gd name="connsiteX116" fmla="*/ 1828406 w 18288000"/>
              <a:gd name="connsiteY116" fmla="*/ 1584435 h 10298851"/>
              <a:gd name="connsiteX117" fmla="*/ 2742603 w 18288000"/>
              <a:gd name="connsiteY117" fmla="*/ 1584435 h 10298851"/>
              <a:gd name="connsiteX118" fmla="*/ 1828394 w 18288000"/>
              <a:gd name="connsiteY118" fmla="*/ 2376653 h 10298851"/>
              <a:gd name="connsiteX119" fmla="*/ 1828394 w 18288000"/>
              <a:gd name="connsiteY119" fmla="*/ 3168882 h 10298851"/>
              <a:gd name="connsiteX120" fmla="*/ 1828394 w 18288000"/>
              <a:gd name="connsiteY120" fmla="*/ 2376653 h 10298851"/>
              <a:gd name="connsiteX121" fmla="*/ 2742603 w 18288000"/>
              <a:gd name="connsiteY121" fmla="*/ 2376653 h 10298851"/>
              <a:gd name="connsiteX122" fmla="*/ 1828394 w 18288000"/>
              <a:gd name="connsiteY122" fmla="*/ 3168882 h 10298851"/>
              <a:gd name="connsiteX123" fmla="*/ 1828394 w 18288000"/>
              <a:gd name="connsiteY123" fmla="*/ 3961099 h 10298851"/>
              <a:gd name="connsiteX124" fmla="*/ 1828394 w 18288000"/>
              <a:gd name="connsiteY124" fmla="*/ 3168882 h 10298851"/>
              <a:gd name="connsiteX125" fmla="*/ 2742603 w 18288000"/>
              <a:gd name="connsiteY125" fmla="*/ 3168882 h 10298851"/>
              <a:gd name="connsiteX126" fmla="*/ 1828394 w 18288000"/>
              <a:gd name="connsiteY126" fmla="*/ 3961099 h 10298851"/>
              <a:gd name="connsiteX127" fmla="*/ 1828394 w 18288000"/>
              <a:gd name="connsiteY127" fmla="*/ 4753317 h 10298851"/>
              <a:gd name="connsiteX128" fmla="*/ 1828394 w 18288000"/>
              <a:gd name="connsiteY128" fmla="*/ 3961099 h 10298851"/>
              <a:gd name="connsiteX129" fmla="*/ 2742603 w 18288000"/>
              <a:gd name="connsiteY129" fmla="*/ 3961099 h 10298851"/>
              <a:gd name="connsiteX130" fmla="*/ 1828394 w 18288000"/>
              <a:gd name="connsiteY130" fmla="*/ 4753317 h 10298851"/>
              <a:gd name="connsiteX131" fmla="*/ 1828394 w 18288000"/>
              <a:gd name="connsiteY131" fmla="*/ 5545535 h 10298851"/>
              <a:gd name="connsiteX132" fmla="*/ 1828394 w 18288000"/>
              <a:gd name="connsiteY132" fmla="*/ 4753317 h 10298851"/>
              <a:gd name="connsiteX133" fmla="*/ 2742603 w 18288000"/>
              <a:gd name="connsiteY133" fmla="*/ 4753317 h 10298851"/>
              <a:gd name="connsiteX134" fmla="*/ 1828394 w 18288000"/>
              <a:gd name="connsiteY134" fmla="*/ 5545535 h 10298851"/>
              <a:gd name="connsiteX135" fmla="*/ 1828394 w 18288000"/>
              <a:gd name="connsiteY135" fmla="*/ 6337752 h 10298851"/>
              <a:gd name="connsiteX136" fmla="*/ 1828394 w 18288000"/>
              <a:gd name="connsiteY136" fmla="*/ 5545535 h 10298851"/>
              <a:gd name="connsiteX137" fmla="*/ 2742603 w 18288000"/>
              <a:gd name="connsiteY137" fmla="*/ 5545535 h 10298851"/>
              <a:gd name="connsiteX138" fmla="*/ 1828394 w 18288000"/>
              <a:gd name="connsiteY138" fmla="*/ 6337752 h 10298851"/>
              <a:gd name="connsiteX139" fmla="*/ 1828394 w 18288000"/>
              <a:gd name="connsiteY139" fmla="*/ 7129970 h 10298851"/>
              <a:gd name="connsiteX140" fmla="*/ 1828394 w 18288000"/>
              <a:gd name="connsiteY140" fmla="*/ 6337752 h 10298851"/>
              <a:gd name="connsiteX141" fmla="*/ 2742603 w 18288000"/>
              <a:gd name="connsiteY141" fmla="*/ 6337752 h 10298851"/>
              <a:gd name="connsiteX142" fmla="*/ 1828394 w 18288000"/>
              <a:gd name="connsiteY142" fmla="*/ 7129970 h 10298851"/>
              <a:gd name="connsiteX143" fmla="*/ 1828394 w 18288000"/>
              <a:gd name="connsiteY143" fmla="*/ 7922187 h 10298851"/>
              <a:gd name="connsiteX144" fmla="*/ 1828394 w 18288000"/>
              <a:gd name="connsiteY144" fmla="*/ 7129970 h 10298851"/>
              <a:gd name="connsiteX145" fmla="*/ 2742603 w 18288000"/>
              <a:gd name="connsiteY145" fmla="*/ 7129970 h 10298851"/>
              <a:gd name="connsiteX146" fmla="*/ 1828394 w 18288000"/>
              <a:gd name="connsiteY146" fmla="*/ 7922187 h 10298851"/>
              <a:gd name="connsiteX147" fmla="*/ 1828394 w 18288000"/>
              <a:gd name="connsiteY147" fmla="*/ 8714416 h 10298851"/>
              <a:gd name="connsiteX148" fmla="*/ 1828394 w 18288000"/>
              <a:gd name="connsiteY148" fmla="*/ 7922187 h 10298851"/>
              <a:gd name="connsiteX149" fmla="*/ 2742603 w 18288000"/>
              <a:gd name="connsiteY149" fmla="*/ 7922187 h 10298851"/>
              <a:gd name="connsiteX150" fmla="*/ 1828394 w 18288000"/>
              <a:gd name="connsiteY150" fmla="*/ 8714416 h 10298851"/>
              <a:gd name="connsiteX151" fmla="*/ 1828394 w 18288000"/>
              <a:gd name="connsiteY151" fmla="*/ 9506634 h 10298851"/>
              <a:gd name="connsiteX152" fmla="*/ 1828394 w 18288000"/>
              <a:gd name="connsiteY152" fmla="*/ 8714416 h 10298851"/>
              <a:gd name="connsiteX153" fmla="*/ 2742603 w 18288000"/>
              <a:gd name="connsiteY153" fmla="*/ 8714416 h 10298851"/>
              <a:gd name="connsiteX154" fmla="*/ 1828394 w 18288000"/>
              <a:gd name="connsiteY154" fmla="*/ 9506634 h 10298851"/>
              <a:gd name="connsiteX155" fmla="*/ 1828394 w 18288000"/>
              <a:gd name="connsiteY155" fmla="*/ 10298851 h 10298851"/>
              <a:gd name="connsiteX156" fmla="*/ 1828394 w 18288000"/>
              <a:gd name="connsiteY156" fmla="*/ 9506634 h 10298851"/>
              <a:gd name="connsiteX157" fmla="*/ 2742603 w 18288000"/>
              <a:gd name="connsiteY157" fmla="*/ 9506634 h 10298851"/>
              <a:gd name="connsiteX158" fmla="*/ 1828394 w 18288000"/>
              <a:gd name="connsiteY158" fmla="*/ 10298851 h 10298851"/>
              <a:gd name="connsiteX159" fmla="*/ 2742603 w 18288000"/>
              <a:gd name="connsiteY159" fmla="*/ 10298851 h 10298851"/>
              <a:gd name="connsiteX160" fmla="*/ 2742603 w 18288000"/>
              <a:gd name="connsiteY160" fmla="*/ 0 h 10298851"/>
              <a:gd name="connsiteX161" fmla="*/ 2742603 w 18288000"/>
              <a:gd name="connsiteY161" fmla="*/ 792220 h 10298851"/>
              <a:gd name="connsiteX162" fmla="*/ 2742603 w 18288000"/>
              <a:gd name="connsiteY162" fmla="*/ 0 h 10298851"/>
              <a:gd name="connsiteX163" fmla="*/ 3656800 w 18288000"/>
              <a:gd name="connsiteY163" fmla="*/ 0 h 10298851"/>
              <a:gd name="connsiteX164" fmla="*/ 2742603 w 18288000"/>
              <a:gd name="connsiteY164" fmla="*/ 792220 h 10298851"/>
              <a:gd name="connsiteX165" fmla="*/ 2742603 w 18288000"/>
              <a:gd name="connsiteY165" fmla="*/ 1584435 h 10298851"/>
              <a:gd name="connsiteX166" fmla="*/ 2742603 w 18288000"/>
              <a:gd name="connsiteY166" fmla="*/ 792220 h 10298851"/>
              <a:gd name="connsiteX167" fmla="*/ 3656800 w 18288000"/>
              <a:gd name="connsiteY167" fmla="*/ 792220 h 10298851"/>
              <a:gd name="connsiteX168" fmla="*/ 2742603 w 18288000"/>
              <a:gd name="connsiteY168" fmla="*/ 1584435 h 10298851"/>
              <a:gd name="connsiteX169" fmla="*/ 2742603 w 18288000"/>
              <a:gd name="connsiteY169" fmla="*/ 2376653 h 10298851"/>
              <a:gd name="connsiteX170" fmla="*/ 2742603 w 18288000"/>
              <a:gd name="connsiteY170" fmla="*/ 1584435 h 10298851"/>
              <a:gd name="connsiteX171" fmla="*/ 3656800 w 18288000"/>
              <a:gd name="connsiteY171" fmla="*/ 1584435 h 10298851"/>
              <a:gd name="connsiteX172" fmla="*/ 2742603 w 18288000"/>
              <a:gd name="connsiteY172" fmla="*/ 2376653 h 10298851"/>
              <a:gd name="connsiteX173" fmla="*/ 2742603 w 18288000"/>
              <a:gd name="connsiteY173" fmla="*/ 3168882 h 10298851"/>
              <a:gd name="connsiteX174" fmla="*/ 2742603 w 18288000"/>
              <a:gd name="connsiteY174" fmla="*/ 2376653 h 10298851"/>
              <a:gd name="connsiteX175" fmla="*/ 3656800 w 18288000"/>
              <a:gd name="connsiteY175" fmla="*/ 2376653 h 10298851"/>
              <a:gd name="connsiteX176" fmla="*/ 2742603 w 18288000"/>
              <a:gd name="connsiteY176" fmla="*/ 3168882 h 10298851"/>
              <a:gd name="connsiteX177" fmla="*/ 2742603 w 18288000"/>
              <a:gd name="connsiteY177" fmla="*/ 3961099 h 10298851"/>
              <a:gd name="connsiteX178" fmla="*/ 2742603 w 18288000"/>
              <a:gd name="connsiteY178" fmla="*/ 3168882 h 10298851"/>
              <a:gd name="connsiteX179" fmla="*/ 3656800 w 18288000"/>
              <a:gd name="connsiteY179" fmla="*/ 3168882 h 10298851"/>
              <a:gd name="connsiteX180" fmla="*/ 2742603 w 18288000"/>
              <a:gd name="connsiteY180" fmla="*/ 3961099 h 10298851"/>
              <a:gd name="connsiteX181" fmla="*/ 2742603 w 18288000"/>
              <a:gd name="connsiteY181" fmla="*/ 4753317 h 10298851"/>
              <a:gd name="connsiteX182" fmla="*/ 2742603 w 18288000"/>
              <a:gd name="connsiteY182" fmla="*/ 3961099 h 10298851"/>
              <a:gd name="connsiteX183" fmla="*/ 3656800 w 18288000"/>
              <a:gd name="connsiteY183" fmla="*/ 3961099 h 10298851"/>
              <a:gd name="connsiteX184" fmla="*/ 2742603 w 18288000"/>
              <a:gd name="connsiteY184" fmla="*/ 4753317 h 10298851"/>
              <a:gd name="connsiteX185" fmla="*/ 2742603 w 18288000"/>
              <a:gd name="connsiteY185" fmla="*/ 5545535 h 10298851"/>
              <a:gd name="connsiteX186" fmla="*/ 2742603 w 18288000"/>
              <a:gd name="connsiteY186" fmla="*/ 4753317 h 10298851"/>
              <a:gd name="connsiteX187" fmla="*/ 3656800 w 18288000"/>
              <a:gd name="connsiteY187" fmla="*/ 4753317 h 10298851"/>
              <a:gd name="connsiteX188" fmla="*/ 2742603 w 18288000"/>
              <a:gd name="connsiteY188" fmla="*/ 5545535 h 10298851"/>
              <a:gd name="connsiteX189" fmla="*/ 2742603 w 18288000"/>
              <a:gd name="connsiteY189" fmla="*/ 6337752 h 10298851"/>
              <a:gd name="connsiteX190" fmla="*/ 2742603 w 18288000"/>
              <a:gd name="connsiteY190" fmla="*/ 5545535 h 10298851"/>
              <a:gd name="connsiteX191" fmla="*/ 3656800 w 18288000"/>
              <a:gd name="connsiteY191" fmla="*/ 5545535 h 10298851"/>
              <a:gd name="connsiteX192" fmla="*/ 2742603 w 18288000"/>
              <a:gd name="connsiteY192" fmla="*/ 6337752 h 10298851"/>
              <a:gd name="connsiteX193" fmla="*/ 2742603 w 18288000"/>
              <a:gd name="connsiteY193" fmla="*/ 7129970 h 10298851"/>
              <a:gd name="connsiteX194" fmla="*/ 2742603 w 18288000"/>
              <a:gd name="connsiteY194" fmla="*/ 6337752 h 10298851"/>
              <a:gd name="connsiteX195" fmla="*/ 3656800 w 18288000"/>
              <a:gd name="connsiteY195" fmla="*/ 6337752 h 10298851"/>
              <a:gd name="connsiteX196" fmla="*/ 2742603 w 18288000"/>
              <a:gd name="connsiteY196" fmla="*/ 7129970 h 10298851"/>
              <a:gd name="connsiteX197" fmla="*/ 2742603 w 18288000"/>
              <a:gd name="connsiteY197" fmla="*/ 7922187 h 10298851"/>
              <a:gd name="connsiteX198" fmla="*/ 2742603 w 18288000"/>
              <a:gd name="connsiteY198" fmla="*/ 7129970 h 10298851"/>
              <a:gd name="connsiteX199" fmla="*/ 3656800 w 18288000"/>
              <a:gd name="connsiteY199" fmla="*/ 7129970 h 10298851"/>
              <a:gd name="connsiteX200" fmla="*/ 2742603 w 18288000"/>
              <a:gd name="connsiteY200" fmla="*/ 7922187 h 10298851"/>
              <a:gd name="connsiteX201" fmla="*/ 2742603 w 18288000"/>
              <a:gd name="connsiteY201" fmla="*/ 8714416 h 10298851"/>
              <a:gd name="connsiteX202" fmla="*/ 2742603 w 18288000"/>
              <a:gd name="connsiteY202" fmla="*/ 7922187 h 10298851"/>
              <a:gd name="connsiteX203" fmla="*/ 3656800 w 18288000"/>
              <a:gd name="connsiteY203" fmla="*/ 7922187 h 10298851"/>
              <a:gd name="connsiteX204" fmla="*/ 2742603 w 18288000"/>
              <a:gd name="connsiteY204" fmla="*/ 8714416 h 10298851"/>
              <a:gd name="connsiteX205" fmla="*/ 2742603 w 18288000"/>
              <a:gd name="connsiteY205" fmla="*/ 9506634 h 10298851"/>
              <a:gd name="connsiteX206" fmla="*/ 2742603 w 18288000"/>
              <a:gd name="connsiteY206" fmla="*/ 8714416 h 10298851"/>
              <a:gd name="connsiteX207" fmla="*/ 3656800 w 18288000"/>
              <a:gd name="connsiteY207" fmla="*/ 8714416 h 10298851"/>
              <a:gd name="connsiteX208" fmla="*/ 2742603 w 18288000"/>
              <a:gd name="connsiteY208" fmla="*/ 9506634 h 10298851"/>
              <a:gd name="connsiteX209" fmla="*/ 2742603 w 18288000"/>
              <a:gd name="connsiteY209" fmla="*/ 10298851 h 10298851"/>
              <a:gd name="connsiteX210" fmla="*/ 2742603 w 18288000"/>
              <a:gd name="connsiteY210" fmla="*/ 9506634 h 10298851"/>
              <a:gd name="connsiteX211" fmla="*/ 3656800 w 18288000"/>
              <a:gd name="connsiteY211" fmla="*/ 9506634 h 10298851"/>
              <a:gd name="connsiteX212" fmla="*/ 2742603 w 18288000"/>
              <a:gd name="connsiteY212" fmla="*/ 10298851 h 10298851"/>
              <a:gd name="connsiteX213" fmla="*/ 3656800 w 18288000"/>
              <a:gd name="connsiteY213" fmla="*/ 10298851 h 10298851"/>
              <a:gd name="connsiteX214" fmla="*/ 3656800 w 18288000"/>
              <a:gd name="connsiteY214" fmla="*/ 0 h 10298851"/>
              <a:gd name="connsiteX215" fmla="*/ 3656800 w 18288000"/>
              <a:gd name="connsiteY215" fmla="*/ 792220 h 10298851"/>
              <a:gd name="connsiteX216" fmla="*/ 3656800 w 18288000"/>
              <a:gd name="connsiteY216" fmla="*/ 0 h 10298851"/>
              <a:gd name="connsiteX217" fmla="*/ 4570997 w 18288000"/>
              <a:gd name="connsiteY217" fmla="*/ 0 h 10298851"/>
              <a:gd name="connsiteX218" fmla="*/ 3656800 w 18288000"/>
              <a:gd name="connsiteY218" fmla="*/ 792220 h 10298851"/>
              <a:gd name="connsiteX219" fmla="*/ 3656800 w 18288000"/>
              <a:gd name="connsiteY219" fmla="*/ 1584435 h 10298851"/>
              <a:gd name="connsiteX220" fmla="*/ 3656800 w 18288000"/>
              <a:gd name="connsiteY220" fmla="*/ 792220 h 10298851"/>
              <a:gd name="connsiteX221" fmla="*/ 4570997 w 18288000"/>
              <a:gd name="connsiteY221" fmla="*/ 792220 h 10298851"/>
              <a:gd name="connsiteX222" fmla="*/ 3656800 w 18288000"/>
              <a:gd name="connsiteY222" fmla="*/ 1584435 h 10298851"/>
              <a:gd name="connsiteX223" fmla="*/ 3656800 w 18288000"/>
              <a:gd name="connsiteY223" fmla="*/ 2376653 h 10298851"/>
              <a:gd name="connsiteX224" fmla="*/ 3656800 w 18288000"/>
              <a:gd name="connsiteY224" fmla="*/ 1584435 h 10298851"/>
              <a:gd name="connsiteX225" fmla="*/ 4570997 w 18288000"/>
              <a:gd name="connsiteY225" fmla="*/ 1584435 h 10298851"/>
              <a:gd name="connsiteX226" fmla="*/ 3656800 w 18288000"/>
              <a:gd name="connsiteY226" fmla="*/ 2376653 h 10298851"/>
              <a:gd name="connsiteX227" fmla="*/ 3656800 w 18288000"/>
              <a:gd name="connsiteY227" fmla="*/ 3168882 h 10298851"/>
              <a:gd name="connsiteX228" fmla="*/ 3656800 w 18288000"/>
              <a:gd name="connsiteY228" fmla="*/ 2376653 h 10298851"/>
              <a:gd name="connsiteX229" fmla="*/ 4570997 w 18288000"/>
              <a:gd name="connsiteY229" fmla="*/ 2376653 h 10298851"/>
              <a:gd name="connsiteX230" fmla="*/ 3656800 w 18288000"/>
              <a:gd name="connsiteY230" fmla="*/ 3168882 h 10298851"/>
              <a:gd name="connsiteX231" fmla="*/ 3656800 w 18288000"/>
              <a:gd name="connsiteY231" fmla="*/ 3961099 h 10298851"/>
              <a:gd name="connsiteX232" fmla="*/ 3656800 w 18288000"/>
              <a:gd name="connsiteY232" fmla="*/ 3168882 h 10298851"/>
              <a:gd name="connsiteX233" fmla="*/ 4570997 w 18288000"/>
              <a:gd name="connsiteY233" fmla="*/ 3168882 h 10298851"/>
              <a:gd name="connsiteX234" fmla="*/ 3656800 w 18288000"/>
              <a:gd name="connsiteY234" fmla="*/ 3961099 h 10298851"/>
              <a:gd name="connsiteX235" fmla="*/ 3656800 w 18288000"/>
              <a:gd name="connsiteY235" fmla="*/ 4753317 h 10298851"/>
              <a:gd name="connsiteX236" fmla="*/ 3656800 w 18288000"/>
              <a:gd name="connsiteY236" fmla="*/ 3961099 h 10298851"/>
              <a:gd name="connsiteX237" fmla="*/ 4570997 w 18288000"/>
              <a:gd name="connsiteY237" fmla="*/ 3961099 h 10298851"/>
              <a:gd name="connsiteX238" fmla="*/ 3656800 w 18288000"/>
              <a:gd name="connsiteY238" fmla="*/ 4753317 h 10298851"/>
              <a:gd name="connsiteX239" fmla="*/ 3656800 w 18288000"/>
              <a:gd name="connsiteY239" fmla="*/ 5545535 h 10298851"/>
              <a:gd name="connsiteX240" fmla="*/ 3656800 w 18288000"/>
              <a:gd name="connsiteY240" fmla="*/ 4753317 h 10298851"/>
              <a:gd name="connsiteX241" fmla="*/ 4570997 w 18288000"/>
              <a:gd name="connsiteY241" fmla="*/ 4753317 h 10298851"/>
              <a:gd name="connsiteX242" fmla="*/ 3656800 w 18288000"/>
              <a:gd name="connsiteY242" fmla="*/ 5545535 h 10298851"/>
              <a:gd name="connsiteX243" fmla="*/ 3656800 w 18288000"/>
              <a:gd name="connsiteY243" fmla="*/ 6337752 h 10298851"/>
              <a:gd name="connsiteX244" fmla="*/ 3656800 w 18288000"/>
              <a:gd name="connsiteY244" fmla="*/ 5545535 h 10298851"/>
              <a:gd name="connsiteX245" fmla="*/ 4570997 w 18288000"/>
              <a:gd name="connsiteY245" fmla="*/ 5545535 h 10298851"/>
              <a:gd name="connsiteX246" fmla="*/ 3656800 w 18288000"/>
              <a:gd name="connsiteY246" fmla="*/ 6337752 h 10298851"/>
              <a:gd name="connsiteX247" fmla="*/ 3656800 w 18288000"/>
              <a:gd name="connsiteY247" fmla="*/ 7129970 h 10298851"/>
              <a:gd name="connsiteX248" fmla="*/ 3656800 w 18288000"/>
              <a:gd name="connsiteY248" fmla="*/ 6337752 h 10298851"/>
              <a:gd name="connsiteX249" fmla="*/ 4570997 w 18288000"/>
              <a:gd name="connsiteY249" fmla="*/ 6337752 h 10298851"/>
              <a:gd name="connsiteX250" fmla="*/ 3656800 w 18288000"/>
              <a:gd name="connsiteY250" fmla="*/ 7129970 h 10298851"/>
              <a:gd name="connsiteX251" fmla="*/ 3656800 w 18288000"/>
              <a:gd name="connsiteY251" fmla="*/ 7922187 h 10298851"/>
              <a:gd name="connsiteX252" fmla="*/ 3656800 w 18288000"/>
              <a:gd name="connsiteY252" fmla="*/ 7129970 h 10298851"/>
              <a:gd name="connsiteX253" fmla="*/ 4570997 w 18288000"/>
              <a:gd name="connsiteY253" fmla="*/ 7129970 h 10298851"/>
              <a:gd name="connsiteX254" fmla="*/ 3656800 w 18288000"/>
              <a:gd name="connsiteY254" fmla="*/ 7922187 h 10298851"/>
              <a:gd name="connsiteX255" fmla="*/ 3656800 w 18288000"/>
              <a:gd name="connsiteY255" fmla="*/ 8714416 h 10298851"/>
              <a:gd name="connsiteX256" fmla="*/ 3656800 w 18288000"/>
              <a:gd name="connsiteY256" fmla="*/ 7922187 h 10298851"/>
              <a:gd name="connsiteX257" fmla="*/ 4570997 w 18288000"/>
              <a:gd name="connsiteY257" fmla="*/ 7922187 h 10298851"/>
              <a:gd name="connsiteX258" fmla="*/ 3656800 w 18288000"/>
              <a:gd name="connsiteY258" fmla="*/ 8714416 h 10298851"/>
              <a:gd name="connsiteX259" fmla="*/ 3656800 w 18288000"/>
              <a:gd name="connsiteY259" fmla="*/ 9506634 h 10298851"/>
              <a:gd name="connsiteX260" fmla="*/ 3656800 w 18288000"/>
              <a:gd name="connsiteY260" fmla="*/ 8714416 h 10298851"/>
              <a:gd name="connsiteX261" fmla="*/ 4570997 w 18288000"/>
              <a:gd name="connsiteY261" fmla="*/ 8714416 h 10298851"/>
              <a:gd name="connsiteX262" fmla="*/ 3656800 w 18288000"/>
              <a:gd name="connsiteY262" fmla="*/ 9506634 h 10298851"/>
              <a:gd name="connsiteX263" fmla="*/ 3656800 w 18288000"/>
              <a:gd name="connsiteY263" fmla="*/ 10298851 h 10298851"/>
              <a:gd name="connsiteX264" fmla="*/ 3656800 w 18288000"/>
              <a:gd name="connsiteY264" fmla="*/ 9506634 h 10298851"/>
              <a:gd name="connsiteX265" fmla="*/ 4570997 w 18288000"/>
              <a:gd name="connsiteY265" fmla="*/ 9506634 h 10298851"/>
              <a:gd name="connsiteX266" fmla="*/ 3656800 w 18288000"/>
              <a:gd name="connsiteY266" fmla="*/ 10298851 h 10298851"/>
              <a:gd name="connsiteX267" fmla="*/ 4570997 w 18288000"/>
              <a:gd name="connsiteY267" fmla="*/ 10298851 h 10298851"/>
              <a:gd name="connsiteX268" fmla="*/ 6399403 w 18288000"/>
              <a:gd name="connsiteY268" fmla="*/ 0 h 10298851"/>
              <a:gd name="connsiteX269" fmla="*/ 6399403 w 18288000"/>
              <a:gd name="connsiteY269" fmla="*/ 792220 h 10298851"/>
              <a:gd name="connsiteX270" fmla="*/ 6399403 w 18288000"/>
              <a:gd name="connsiteY270" fmla="*/ 0 h 10298851"/>
              <a:gd name="connsiteX271" fmla="*/ 5485194 w 18288000"/>
              <a:gd name="connsiteY271" fmla="*/ 0 h 10298851"/>
              <a:gd name="connsiteX272" fmla="*/ 6399403 w 18288000"/>
              <a:gd name="connsiteY272" fmla="*/ 0 h 10298851"/>
              <a:gd name="connsiteX273" fmla="*/ 7313600 w 18288000"/>
              <a:gd name="connsiteY273" fmla="*/ 0 h 10298851"/>
              <a:gd name="connsiteX274" fmla="*/ 6399403 w 18288000"/>
              <a:gd name="connsiteY274" fmla="*/ 792220 h 10298851"/>
              <a:gd name="connsiteX275" fmla="*/ 6399403 w 18288000"/>
              <a:gd name="connsiteY275" fmla="*/ 1584435 h 10298851"/>
              <a:gd name="connsiteX276" fmla="*/ 6399403 w 18288000"/>
              <a:gd name="connsiteY276" fmla="*/ 792220 h 10298851"/>
              <a:gd name="connsiteX277" fmla="*/ 5485194 w 18288000"/>
              <a:gd name="connsiteY277" fmla="*/ 792220 h 10298851"/>
              <a:gd name="connsiteX278" fmla="*/ 6399403 w 18288000"/>
              <a:gd name="connsiteY278" fmla="*/ 792220 h 10298851"/>
              <a:gd name="connsiteX279" fmla="*/ 7313600 w 18288000"/>
              <a:gd name="connsiteY279" fmla="*/ 792220 h 10298851"/>
              <a:gd name="connsiteX280" fmla="*/ 6399403 w 18288000"/>
              <a:gd name="connsiteY280" fmla="*/ 1584435 h 10298851"/>
              <a:gd name="connsiteX281" fmla="*/ 6399403 w 18288000"/>
              <a:gd name="connsiteY281" fmla="*/ 2376653 h 10298851"/>
              <a:gd name="connsiteX282" fmla="*/ 6399403 w 18288000"/>
              <a:gd name="connsiteY282" fmla="*/ 1584435 h 10298851"/>
              <a:gd name="connsiteX283" fmla="*/ 5485194 w 18288000"/>
              <a:gd name="connsiteY283" fmla="*/ 1584435 h 10298851"/>
              <a:gd name="connsiteX284" fmla="*/ 6399403 w 18288000"/>
              <a:gd name="connsiteY284" fmla="*/ 1584435 h 10298851"/>
              <a:gd name="connsiteX285" fmla="*/ 7313600 w 18288000"/>
              <a:gd name="connsiteY285" fmla="*/ 1584435 h 10298851"/>
              <a:gd name="connsiteX286" fmla="*/ 6399403 w 18288000"/>
              <a:gd name="connsiteY286" fmla="*/ 2376653 h 10298851"/>
              <a:gd name="connsiteX287" fmla="*/ 6399403 w 18288000"/>
              <a:gd name="connsiteY287" fmla="*/ 3168882 h 10298851"/>
              <a:gd name="connsiteX288" fmla="*/ 6399403 w 18288000"/>
              <a:gd name="connsiteY288" fmla="*/ 2376653 h 10298851"/>
              <a:gd name="connsiteX289" fmla="*/ 5485194 w 18288000"/>
              <a:gd name="connsiteY289" fmla="*/ 2376653 h 10298851"/>
              <a:gd name="connsiteX290" fmla="*/ 6399403 w 18288000"/>
              <a:gd name="connsiteY290" fmla="*/ 2376653 h 10298851"/>
              <a:gd name="connsiteX291" fmla="*/ 7313600 w 18288000"/>
              <a:gd name="connsiteY291" fmla="*/ 2376653 h 10298851"/>
              <a:gd name="connsiteX292" fmla="*/ 6399403 w 18288000"/>
              <a:gd name="connsiteY292" fmla="*/ 3168882 h 10298851"/>
              <a:gd name="connsiteX293" fmla="*/ 6399403 w 18288000"/>
              <a:gd name="connsiteY293" fmla="*/ 3961099 h 10298851"/>
              <a:gd name="connsiteX294" fmla="*/ 6399403 w 18288000"/>
              <a:gd name="connsiteY294" fmla="*/ 3168882 h 10298851"/>
              <a:gd name="connsiteX295" fmla="*/ 5485194 w 18288000"/>
              <a:gd name="connsiteY295" fmla="*/ 3168882 h 10298851"/>
              <a:gd name="connsiteX296" fmla="*/ 6399403 w 18288000"/>
              <a:gd name="connsiteY296" fmla="*/ 3168882 h 10298851"/>
              <a:gd name="connsiteX297" fmla="*/ 7313600 w 18288000"/>
              <a:gd name="connsiteY297" fmla="*/ 3168882 h 10298851"/>
              <a:gd name="connsiteX298" fmla="*/ 6399403 w 18288000"/>
              <a:gd name="connsiteY298" fmla="*/ 3961099 h 10298851"/>
              <a:gd name="connsiteX299" fmla="*/ 6399403 w 18288000"/>
              <a:gd name="connsiteY299" fmla="*/ 4753317 h 10298851"/>
              <a:gd name="connsiteX300" fmla="*/ 6399403 w 18288000"/>
              <a:gd name="connsiteY300" fmla="*/ 3961099 h 10298851"/>
              <a:gd name="connsiteX301" fmla="*/ 5485194 w 18288000"/>
              <a:gd name="connsiteY301" fmla="*/ 3961099 h 10298851"/>
              <a:gd name="connsiteX302" fmla="*/ 6399403 w 18288000"/>
              <a:gd name="connsiteY302" fmla="*/ 3961099 h 10298851"/>
              <a:gd name="connsiteX303" fmla="*/ 7313600 w 18288000"/>
              <a:gd name="connsiteY303" fmla="*/ 3961099 h 10298851"/>
              <a:gd name="connsiteX304" fmla="*/ 6399403 w 18288000"/>
              <a:gd name="connsiteY304" fmla="*/ 4753317 h 10298851"/>
              <a:gd name="connsiteX305" fmla="*/ 6399403 w 18288000"/>
              <a:gd name="connsiteY305" fmla="*/ 5545535 h 10298851"/>
              <a:gd name="connsiteX306" fmla="*/ 6399403 w 18288000"/>
              <a:gd name="connsiteY306" fmla="*/ 4753317 h 10298851"/>
              <a:gd name="connsiteX307" fmla="*/ 5485194 w 18288000"/>
              <a:gd name="connsiteY307" fmla="*/ 4753317 h 10298851"/>
              <a:gd name="connsiteX308" fmla="*/ 6399403 w 18288000"/>
              <a:gd name="connsiteY308" fmla="*/ 4753317 h 10298851"/>
              <a:gd name="connsiteX309" fmla="*/ 7313600 w 18288000"/>
              <a:gd name="connsiteY309" fmla="*/ 4753317 h 10298851"/>
              <a:gd name="connsiteX310" fmla="*/ 6399403 w 18288000"/>
              <a:gd name="connsiteY310" fmla="*/ 5545535 h 10298851"/>
              <a:gd name="connsiteX311" fmla="*/ 6399403 w 18288000"/>
              <a:gd name="connsiteY311" fmla="*/ 6337752 h 10298851"/>
              <a:gd name="connsiteX312" fmla="*/ 6399403 w 18288000"/>
              <a:gd name="connsiteY312" fmla="*/ 5545535 h 10298851"/>
              <a:gd name="connsiteX313" fmla="*/ 5485194 w 18288000"/>
              <a:gd name="connsiteY313" fmla="*/ 5545535 h 10298851"/>
              <a:gd name="connsiteX314" fmla="*/ 6399403 w 18288000"/>
              <a:gd name="connsiteY314" fmla="*/ 5545535 h 10298851"/>
              <a:gd name="connsiteX315" fmla="*/ 7313600 w 18288000"/>
              <a:gd name="connsiteY315" fmla="*/ 5545535 h 10298851"/>
              <a:gd name="connsiteX316" fmla="*/ 6399403 w 18288000"/>
              <a:gd name="connsiteY316" fmla="*/ 6337752 h 10298851"/>
              <a:gd name="connsiteX317" fmla="*/ 6399403 w 18288000"/>
              <a:gd name="connsiteY317" fmla="*/ 7129970 h 10298851"/>
              <a:gd name="connsiteX318" fmla="*/ 6399403 w 18288000"/>
              <a:gd name="connsiteY318" fmla="*/ 6337752 h 10298851"/>
              <a:gd name="connsiteX319" fmla="*/ 5485194 w 18288000"/>
              <a:gd name="connsiteY319" fmla="*/ 6337752 h 10298851"/>
              <a:gd name="connsiteX320" fmla="*/ 6399403 w 18288000"/>
              <a:gd name="connsiteY320" fmla="*/ 6337752 h 10298851"/>
              <a:gd name="connsiteX321" fmla="*/ 7313600 w 18288000"/>
              <a:gd name="connsiteY321" fmla="*/ 6337752 h 10298851"/>
              <a:gd name="connsiteX322" fmla="*/ 6399403 w 18288000"/>
              <a:gd name="connsiteY322" fmla="*/ 7129970 h 10298851"/>
              <a:gd name="connsiteX323" fmla="*/ 6399403 w 18288000"/>
              <a:gd name="connsiteY323" fmla="*/ 7922199 h 10298851"/>
              <a:gd name="connsiteX324" fmla="*/ 6399403 w 18288000"/>
              <a:gd name="connsiteY324" fmla="*/ 7129970 h 10298851"/>
              <a:gd name="connsiteX325" fmla="*/ 5485194 w 18288000"/>
              <a:gd name="connsiteY325" fmla="*/ 7129970 h 10298851"/>
              <a:gd name="connsiteX326" fmla="*/ 6399403 w 18288000"/>
              <a:gd name="connsiteY326" fmla="*/ 7129970 h 10298851"/>
              <a:gd name="connsiteX327" fmla="*/ 7313600 w 18288000"/>
              <a:gd name="connsiteY327" fmla="*/ 7129970 h 10298851"/>
              <a:gd name="connsiteX328" fmla="*/ 6399403 w 18288000"/>
              <a:gd name="connsiteY328" fmla="*/ 7922199 h 10298851"/>
              <a:gd name="connsiteX329" fmla="*/ 6399403 w 18288000"/>
              <a:gd name="connsiteY329" fmla="*/ 8714416 h 10298851"/>
              <a:gd name="connsiteX330" fmla="*/ 6399403 w 18288000"/>
              <a:gd name="connsiteY330" fmla="*/ 7922199 h 10298851"/>
              <a:gd name="connsiteX331" fmla="*/ 5485194 w 18288000"/>
              <a:gd name="connsiteY331" fmla="*/ 7922187 h 10298851"/>
              <a:gd name="connsiteX332" fmla="*/ 6399403 w 18288000"/>
              <a:gd name="connsiteY332" fmla="*/ 7922199 h 10298851"/>
              <a:gd name="connsiteX333" fmla="*/ 7313600 w 18288000"/>
              <a:gd name="connsiteY333" fmla="*/ 7922199 h 10298851"/>
              <a:gd name="connsiteX334" fmla="*/ 6399403 w 18288000"/>
              <a:gd name="connsiteY334" fmla="*/ 8714416 h 10298851"/>
              <a:gd name="connsiteX335" fmla="*/ 6399403 w 18288000"/>
              <a:gd name="connsiteY335" fmla="*/ 9506634 h 10298851"/>
              <a:gd name="connsiteX336" fmla="*/ 6399403 w 18288000"/>
              <a:gd name="connsiteY336" fmla="*/ 8714416 h 10298851"/>
              <a:gd name="connsiteX337" fmla="*/ 5485194 w 18288000"/>
              <a:gd name="connsiteY337" fmla="*/ 8714416 h 10298851"/>
              <a:gd name="connsiteX338" fmla="*/ 6399403 w 18288000"/>
              <a:gd name="connsiteY338" fmla="*/ 8714416 h 10298851"/>
              <a:gd name="connsiteX339" fmla="*/ 7313600 w 18288000"/>
              <a:gd name="connsiteY339" fmla="*/ 8714416 h 10298851"/>
              <a:gd name="connsiteX340" fmla="*/ 6399403 w 18288000"/>
              <a:gd name="connsiteY340" fmla="*/ 9506634 h 10298851"/>
              <a:gd name="connsiteX341" fmla="*/ 6399403 w 18288000"/>
              <a:gd name="connsiteY341" fmla="*/ 10298851 h 10298851"/>
              <a:gd name="connsiteX342" fmla="*/ 6399403 w 18288000"/>
              <a:gd name="connsiteY342" fmla="*/ 9506634 h 10298851"/>
              <a:gd name="connsiteX343" fmla="*/ 5485194 w 18288000"/>
              <a:gd name="connsiteY343" fmla="*/ 9506634 h 10298851"/>
              <a:gd name="connsiteX344" fmla="*/ 6399403 w 18288000"/>
              <a:gd name="connsiteY344" fmla="*/ 9506634 h 10298851"/>
              <a:gd name="connsiteX345" fmla="*/ 7313600 w 18288000"/>
              <a:gd name="connsiteY345" fmla="*/ 9506634 h 10298851"/>
              <a:gd name="connsiteX346" fmla="*/ 6399403 w 18288000"/>
              <a:gd name="connsiteY346" fmla="*/ 10298851 h 10298851"/>
              <a:gd name="connsiteX347" fmla="*/ 5485194 w 18288000"/>
              <a:gd name="connsiteY347" fmla="*/ 10298851 h 10298851"/>
              <a:gd name="connsiteX348" fmla="*/ 6399403 w 18288000"/>
              <a:gd name="connsiteY348" fmla="*/ 10298851 h 10298851"/>
              <a:gd name="connsiteX349" fmla="*/ 7313600 w 18288000"/>
              <a:gd name="connsiteY349" fmla="*/ 10298851 h 10298851"/>
              <a:gd name="connsiteX350" fmla="*/ 9141993 w 18288000"/>
              <a:gd name="connsiteY350" fmla="*/ 0 h 10298851"/>
              <a:gd name="connsiteX351" fmla="*/ 9141993 w 18288000"/>
              <a:gd name="connsiteY351" fmla="*/ 792220 h 10298851"/>
              <a:gd name="connsiteX352" fmla="*/ 9141993 w 18288000"/>
              <a:gd name="connsiteY352" fmla="*/ 0 h 10298851"/>
              <a:gd name="connsiteX353" fmla="*/ 8227796 w 18288000"/>
              <a:gd name="connsiteY353" fmla="*/ 0 h 10298851"/>
              <a:gd name="connsiteX354" fmla="*/ 9141993 w 18288000"/>
              <a:gd name="connsiteY354" fmla="*/ 0 h 10298851"/>
              <a:gd name="connsiteX355" fmla="*/ 10056203 w 18288000"/>
              <a:gd name="connsiteY355" fmla="*/ 0 h 10298851"/>
              <a:gd name="connsiteX356" fmla="*/ 9141993 w 18288000"/>
              <a:gd name="connsiteY356" fmla="*/ 792220 h 10298851"/>
              <a:gd name="connsiteX357" fmla="*/ 9141993 w 18288000"/>
              <a:gd name="connsiteY357" fmla="*/ 1584435 h 10298851"/>
              <a:gd name="connsiteX358" fmla="*/ 9141993 w 18288000"/>
              <a:gd name="connsiteY358" fmla="*/ 792220 h 10298851"/>
              <a:gd name="connsiteX359" fmla="*/ 8227796 w 18288000"/>
              <a:gd name="connsiteY359" fmla="*/ 792220 h 10298851"/>
              <a:gd name="connsiteX360" fmla="*/ 9141993 w 18288000"/>
              <a:gd name="connsiteY360" fmla="*/ 792220 h 10298851"/>
              <a:gd name="connsiteX361" fmla="*/ 10056203 w 18288000"/>
              <a:gd name="connsiteY361" fmla="*/ 792220 h 10298851"/>
              <a:gd name="connsiteX362" fmla="*/ 9141993 w 18288000"/>
              <a:gd name="connsiteY362" fmla="*/ 1584435 h 10298851"/>
              <a:gd name="connsiteX363" fmla="*/ 9141993 w 18288000"/>
              <a:gd name="connsiteY363" fmla="*/ 2376653 h 10298851"/>
              <a:gd name="connsiteX364" fmla="*/ 9141993 w 18288000"/>
              <a:gd name="connsiteY364" fmla="*/ 1584435 h 10298851"/>
              <a:gd name="connsiteX365" fmla="*/ 8227796 w 18288000"/>
              <a:gd name="connsiteY365" fmla="*/ 1584435 h 10298851"/>
              <a:gd name="connsiteX366" fmla="*/ 9141993 w 18288000"/>
              <a:gd name="connsiteY366" fmla="*/ 1584435 h 10298851"/>
              <a:gd name="connsiteX367" fmla="*/ 10056203 w 18288000"/>
              <a:gd name="connsiteY367" fmla="*/ 1584435 h 10298851"/>
              <a:gd name="connsiteX368" fmla="*/ 9141993 w 18288000"/>
              <a:gd name="connsiteY368" fmla="*/ 2376653 h 10298851"/>
              <a:gd name="connsiteX369" fmla="*/ 9141993 w 18288000"/>
              <a:gd name="connsiteY369" fmla="*/ 3168882 h 10298851"/>
              <a:gd name="connsiteX370" fmla="*/ 9141993 w 18288000"/>
              <a:gd name="connsiteY370" fmla="*/ 2376653 h 10298851"/>
              <a:gd name="connsiteX371" fmla="*/ 8227796 w 18288000"/>
              <a:gd name="connsiteY371" fmla="*/ 2376653 h 10298851"/>
              <a:gd name="connsiteX372" fmla="*/ 9141993 w 18288000"/>
              <a:gd name="connsiteY372" fmla="*/ 2376653 h 10298851"/>
              <a:gd name="connsiteX373" fmla="*/ 10056203 w 18288000"/>
              <a:gd name="connsiteY373" fmla="*/ 2376653 h 10298851"/>
              <a:gd name="connsiteX374" fmla="*/ 9141993 w 18288000"/>
              <a:gd name="connsiteY374" fmla="*/ 3168882 h 10298851"/>
              <a:gd name="connsiteX375" fmla="*/ 9141993 w 18288000"/>
              <a:gd name="connsiteY375" fmla="*/ 3961099 h 10298851"/>
              <a:gd name="connsiteX376" fmla="*/ 9141993 w 18288000"/>
              <a:gd name="connsiteY376" fmla="*/ 3168882 h 10298851"/>
              <a:gd name="connsiteX377" fmla="*/ 8227796 w 18288000"/>
              <a:gd name="connsiteY377" fmla="*/ 3168882 h 10298851"/>
              <a:gd name="connsiteX378" fmla="*/ 9141993 w 18288000"/>
              <a:gd name="connsiteY378" fmla="*/ 3168882 h 10298851"/>
              <a:gd name="connsiteX379" fmla="*/ 10056203 w 18288000"/>
              <a:gd name="connsiteY379" fmla="*/ 3168882 h 10298851"/>
              <a:gd name="connsiteX380" fmla="*/ 9141993 w 18288000"/>
              <a:gd name="connsiteY380" fmla="*/ 3961099 h 10298851"/>
              <a:gd name="connsiteX381" fmla="*/ 9141993 w 18288000"/>
              <a:gd name="connsiteY381" fmla="*/ 4753317 h 10298851"/>
              <a:gd name="connsiteX382" fmla="*/ 9141993 w 18288000"/>
              <a:gd name="connsiteY382" fmla="*/ 3961099 h 10298851"/>
              <a:gd name="connsiteX383" fmla="*/ 8227796 w 18288000"/>
              <a:gd name="connsiteY383" fmla="*/ 3961099 h 10298851"/>
              <a:gd name="connsiteX384" fmla="*/ 9141993 w 18288000"/>
              <a:gd name="connsiteY384" fmla="*/ 3961099 h 10298851"/>
              <a:gd name="connsiteX385" fmla="*/ 10056203 w 18288000"/>
              <a:gd name="connsiteY385" fmla="*/ 3961099 h 10298851"/>
              <a:gd name="connsiteX386" fmla="*/ 9141993 w 18288000"/>
              <a:gd name="connsiteY386" fmla="*/ 4753317 h 10298851"/>
              <a:gd name="connsiteX387" fmla="*/ 9141993 w 18288000"/>
              <a:gd name="connsiteY387" fmla="*/ 5545535 h 10298851"/>
              <a:gd name="connsiteX388" fmla="*/ 9141993 w 18288000"/>
              <a:gd name="connsiteY388" fmla="*/ 4753317 h 10298851"/>
              <a:gd name="connsiteX389" fmla="*/ 8227796 w 18288000"/>
              <a:gd name="connsiteY389" fmla="*/ 4753317 h 10298851"/>
              <a:gd name="connsiteX390" fmla="*/ 9141993 w 18288000"/>
              <a:gd name="connsiteY390" fmla="*/ 4753317 h 10298851"/>
              <a:gd name="connsiteX391" fmla="*/ 10056203 w 18288000"/>
              <a:gd name="connsiteY391" fmla="*/ 4753317 h 10298851"/>
              <a:gd name="connsiteX392" fmla="*/ 9141993 w 18288000"/>
              <a:gd name="connsiteY392" fmla="*/ 5545535 h 10298851"/>
              <a:gd name="connsiteX393" fmla="*/ 9141993 w 18288000"/>
              <a:gd name="connsiteY393" fmla="*/ 6337752 h 10298851"/>
              <a:gd name="connsiteX394" fmla="*/ 9141993 w 18288000"/>
              <a:gd name="connsiteY394" fmla="*/ 5545535 h 10298851"/>
              <a:gd name="connsiteX395" fmla="*/ 8227796 w 18288000"/>
              <a:gd name="connsiteY395" fmla="*/ 5545535 h 10298851"/>
              <a:gd name="connsiteX396" fmla="*/ 9141993 w 18288000"/>
              <a:gd name="connsiteY396" fmla="*/ 5545535 h 10298851"/>
              <a:gd name="connsiteX397" fmla="*/ 10056203 w 18288000"/>
              <a:gd name="connsiteY397" fmla="*/ 5545535 h 10298851"/>
              <a:gd name="connsiteX398" fmla="*/ 9141993 w 18288000"/>
              <a:gd name="connsiteY398" fmla="*/ 6337752 h 10298851"/>
              <a:gd name="connsiteX399" fmla="*/ 9141993 w 18288000"/>
              <a:gd name="connsiteY399" fmla="*/ 7129970 h 10298851"/>
              <a:gd name="connsiteX400" fmla="*/ 9141993 w 18288000"/>
              <a:gd name="connsiteY400" fmla="*/ 6337752 h 10298851"/>
              <a:gd name="connsiteX401" fmla="*/ 8227796 w 18288000"/>
              <a:gd name="connsiteY401" fmla="*/ 6337752 h 10298851"/>
              <a:gd name="connsiteX402" fmla="*/ 9141993 w 18288000"/>
              <a:gd name="connsiteY402" fmla="*/ 6337752 h 10298851"/>
              <a:gd name="connsiteX403" fmla="*/ 10056203 w 18288000"/>
              <a:gd name="connsiteY403" fmla="*/ 6337752 h 10298851"/>
              <a:gd name="connsiteX404" fmla="*/ 9141993 w 18288000"/>
              <a:gd name="connsiteY404" fmla="*/ 7129970 h 10298851"/>
              <a:gd name="connsiteX405" fmla="*/ 9141993 w 18288000"/>
              <a:gd name="connsiteY405" fmla="*/ 7922199 h 10298851"/>
              <a:gd name="connsiteX406" fmla="*/ 9141993 w 18288000"/>
              <a:gd name="connsiteY406" fmla="*/ 7129970 h 10298851"/>
              <a:gd name="connsiteX407" fmla="*/ 8227796 w 18288000"/>
              <a:gd name="connsiteY407" fmla="*/ 7129970 h 10298851"/>
              <a:gd name="connsiteX408" fmla="*/ 9141993 w 18288000"/>
              <a:gd name="connsiteY408" fmla="*/ 7129970 h 10298851"/>
              <a:gd name="connsiteX409" fmla="*/ 10056203 w 18288000"/>
              <a:gd name="connsiteY409" fmla="*/ 7129970 h 10298851"/>
              <a:gd name="connsiteX410" fmla="*/ 9141993 w 18288000"/>
              <a:gd name="connsiteY410" fmla="*/ 7922199 h 10298851"/>
              <a:gd name="connsiteX411" fmla="*/ 9141993 w 18288000"/>
              <a:gd name="connsiteY411" fmla="*/ 8714416 h 10298851"/>
              <a:gd name="connsiteX412" fmla="*/ 9141993 w 18288000"/>
              <a:gd name="connsiteY412" fmla="*/ 7922199 h 10298851"/>
              <a:gd name="connsiteX413" fmla="*/ 8227796 w 18288000"/>
              <a:gd name="connsiteY413" fmla="*/ 7922199 h 10298851"/>
              <a:gd name="connsiteX414" fmla="*/ 9141993 w 18288000"/>
              <a:gd name="connsiteY414" fmla="*/ 7922199 h 10298851"/>
              <a:gd name="connsiteX415" fmla="*/ 10056203 w 18288000"/>
              <a:gd name="connsiteY415" fmla="*/ 7922199 h 10298851"/>
              <a:gd name="connsiteX416" fmla="*/ 9141993 w 18288000"/>
              <a:gd name="connsiteY416" fmla="*/ 8714416 h 10298851"/>
              <a:gd name="connsiteX417" fmla="*/ 9141993 w 18288000"/>
              <a:gd name="connsiteY417" fmla="*/ 9506634 h 10298851"/>
              <a:gd name="connsiteX418" fmla="*/ 9141993 w 18288000"/>
              <a:gd name="connsiteY418" fmla="*/ 8714416 h 10298851"/>
              <a:gd name="connsiteX419" fmla="*/ 8227796 w 18288000"/>
              <a:gd name="connsiteY419" fmla="*/ 8714416 h 10298851"/>
              <a:gd name="connsiteX420" fmla="*/ 9141993 w 18288000"/>
              <a:gd name="connsiteY420" fmla="*/ 8714416 h 10298851"/>
              <a:gd name="connsiteX421" fmla="*/ 10056203 w 18288000"/>
              <a:gd name="connsiteY421" fmla="*/ 8714416 h 10298851"/>
              <a:gd name="connsiteX422" fmla="*/ 9141993 w 18288000"/>
              <a:gd name="connsiteY422" fmla="*/ 9506634 h 10298851"/>
              <a:gd name="connsiteX423" fmla="*/ 9141993 w 18288000"/>
              <a:gd name="connsiteY423" fmla="*/ 10298851 h 10298851"/>
              <a:gd name="connsiteX424" fmla="*/ 9141993 w 18288000"/>
              <a:gd name="connsiteY424" fmla="*/ 9506634 h 10298851"/>
              <a:gd name="connsiteX425" fmla="*/ 8227796 w 18288000"/>
              <a:gd name="connsiteY425" fmla="*/ 9506634 h 10298851"/>
              <a:gd name="connsiteX426" fmla="*/ 9141993 w 18288000"/>
              <a:gd name="connsiteY426" fmla="*/ 9506634 h 10298851"/>
              <a:gd name="connsiteX427" fmla="*/ 10056203 w 18288000"/>
              <a:gd name="connsiteY427" fmla="*/ 9506634 h 10298851"/>
              <a:gd name="connsiteX428" fmla="*/ 9141993 w 18288000"/>
              <a:gd name="connsiteY428" fmla="*/ 10298851 h 10298851"/>
              <a:gd name="connsiteX429" fmla="*/ 8227796 w 18288000"/>
              <a:gd name="connsiteY429" fmla="*/ 10298851 h 10298851"/>
              <a:gd name="connsiteX430" fmla="*/ 9141993 w 18288000"/>
              <a:gd name="connsiteY430" fmla="*/ 10298851 h 10298851"/>
              <a:gd name="connsiteX431" fmla="*/ 10056203 w 18288000"/>
              <a:gd name="connsiteY431" fmla="*/ 10298851 h 10298851"/>
              <a:gd name="connsiteX432" fmla="*/ 4570997 w 18288000"/>
              <a:gd name="connsiteY432" fmla="*/ 0 h 10298851"/>
              <a:gd name="connsiteX433" fmla="*/ 4570997 w 18288000"/>
              <a:gd name="connsiteY433" fmla="*/ 792220 h 10298851"/>
              <a:gd name="connsiteX434" fmla="*/ 4570997 w 18288000"/>
              <a:gd name="connsiteY434" fmla="*/ 0 h 10298851"/>
              <a:gd name="connsiteX435" fmla="*/ 5485194 w 18288000"/>
              <a:gd name="connsiteY435" fmla="*/ 0 h 10298851"/>
              <a:gd name="connsiteX436" fmla="*/ 4570997 w 18288000"/>
              <a:gd name="connsiteY436" fmla="*/ 792220 h 10298851"/>
              <a:gd name="connsiteX437" fmla="*/ 4570997 w 18288000"/>
              <a:gd name="connsiteY437" fmla="*/ 1584435 h 10298851"/>
              <a:gd name="connsiteX438" fmla="*/ 4570997 w 18288000"/>
              <a:gd name="connsiteY438" fmla="*/ 792220 h 10298851"/>
              <a:gd name="connsiteX439" fmla="*/ 5485194 w 18288000"/>
              <a:gd name="connsiteY439" fmla="*/ 792220 h 10298851"/>
              <a:gd name="connsiteX440" fmla="*/ 4570997 w 18288000"/>
              <a:gd name="connsiteY440" fmla="*/ 1584435 h 10298851"/>
              <a:gd name="connsiteX441" fmla="*/ 4570997 w 18288000"/>
              <a:gd name="connsiteY441" fmla="*/ 2376653 h 10298851"/>
              <a:gd name="connsiteX442" fmla="*/ 4570997 w 18288000"/>
              <a:gd name="connsiteY442" fmla="*/ 1584435 h 10298851"/>
              <a:gd name="connsiteX443" fmla="*/ 5485194 w 18288000"/>
              <a:gd name="connsiteY443" fmla="*/ 1584435 h 10298851"/>
              <a:gd name="connsiteX444" fmla="*/ 4570997 w 18288000"/>
              <a:gd name="connsiteY444" fmla="*/ 2376653 h 10298851"/>
              <a:gd name="connsiteX445" fmla="*/ 4570997 w 18288000"/>
              <a:gd name="connsiteY445" fmla="*/ 3168882 h 10298851"/>
              <a:gd name="connsiteX446" fmla="*/ 4570997 w 18288000"/>
              <a:gd name="connsiteY446" fmla="*/ 2376653 h 10298851"/>
              <a:gd name="connsiteX447" fmla="*/ 5485194 w 18288000"/>
              <a:gd name="connsiteY447" fmla="*/ 2376653 h 10298851"/>
              <a:gd name="connsiteX448" fmla="*/ 4570997 w 18288000"/>
              <a:gd name="connsiteY448" fmla="*/ 3168882 h 10298851"/>
              <a:gd name="connsiteX449" fmla="*/ 4570997 w 18288000"/>
              <a:gd name="connsiteY449" fmla="*/ 3961099 h 10298851"/>
              <a:gd name="connsiteX450" fmla="*/ 4570997 w 18288000"/>
              <a:gd name="connsiteY450" fmla="*/ 3168882 h 10298851"/>
              <a:gd name="connsiteX451" fmla="*/ 5485194 w 18288000"/>
              <a:gd name="connsiteY451" fmla="*/ 3168882 h 10298851"/>
              <a:gd name="connsiteX452" fmla="*/ 4570997 w 18288000"/>
              <a:gd name="connsiteY452" fmla="*/ 3961099 h 10298851"/>
              <a:gd name="connsiteX453" fmla="*/ 4570997 w 18288000"/>
              <a:gd name="connsiteY453" fmla="*/ 4753317 h 10298851"/>
              <a:gd name="connsiteX454" fmla="*/ 4570997 w 18288000"/>
              <a:gd name="connsiteY454" fmla="*/ 3961099 h 10298851"/>
              <a:gd name="connsiteX455" fmla="*/ 5485194 w 18288000"/>
              <a:gd name="connsiteY455" fmla="*/ 3961099 h 10298851"/>
              <a:gd name="connsiteX456" fmla="*/ 4570997 w 18288000"/>
              <a:gd name="connsiteY456" fmla="*/ 4753317 h 10298851"/>
              <a:gd name="connsiteX457" fmla="*/ 4570997 w 18288000"/>
              <a:gd name="connsiteY457" fmla="*/ 5545535 h 10298851"/>
              <a:gd name="connsiteX458" fmla="*/ 4570997 w 18288000"/>
              <a:gd name="connsiteY458" fmla="*/ 4753317 h 10298851"/>
              <a:gd name="connsiteX459" fmla="*/ 5485194 w 18288000"/>
              <a:gd name="connsiteY459" fmla="*/ 4753317 h 10298851"/>
              <a:gd name="connsiteX460" fmla="*/ 4570997 w 18288000"/>
              <a:gd name="connsiteY460" fmla="*/ 5545535 h 10298851"/>
              <a:gd name="connsiteX461" fmla="*/ 4570997 w 18288000"/>
              <a:gd name="connsiteY461" fmla="*/ 6337752 h 10298851"/>
              <a:gd name="connsiteX462" fmla="*/ 4570997 w 18288000"/>
              <a:gd name="connsiteY462" fmla="*/ 5545535 h 10298851"/>
              <a:gd name="connsiteX463" fmla="*/ 5485194 w 18288000"/>
              <a:gd name="connsiteY463" fmla="*/ 5545535 h 10298851"/>
              <a:gd name="connsiteX464" fmla="*/ 4570997 w 18288000"/>
              <a:gd name="connsiteY464" fmla="*/ 6337752 h 10298851"/>
              <a:gd name="connsiteX465" fmla="*/ 4570997 w 18288000"/>
              <a:gd name="connsiteY465" fmla="*/ 7129970 h 10298851"/>
              <a:gd name="connsiteX466" fmla="*/ 4570997 w 18288000"/>
              <a:gd name="connsiteY466" fmla="*/ 6337752 h 10298851"/>
              <a:gd name="connsiteX467" fmla="*/ 5485194 w 18288000"/>
              <a:gd name="connsiteY467" fmla="*/ 6337752 h 10298851"/>
              <a:gd name="connsiteX468" fmla="*/ 4570997 w 18288000"/>
              <a:gd name="connsiteY468" fmla="*/ 7129970 h 10298851"/>
              <a:gd name="connsiteX469" fmla="*/ 4570997 w 18288000"/>
              <a:gd name="connsiteY469" fmla="*/ 7922187 h 10298851"/>
              <a:gd name="connsiteX470" fmla="*/ 4570997 w 18288000"/>
              <a:gd name="connsiteY470" fmla="*/ 7129970 h 10298851"/>
              <a:gd name="connsiteX471" fmla="*/ 5485194 w 18288000"/>
              <a:gd name="connsiteY471" fmla="*/ 7129970 h 10298851"/>
              <a:gd name="connsiteX472" fmla="*/ 4570997 w 18288000"/>
              <a:gd name="connsiteY472" fmla="*/ 7922187 h 10298851"/>
              <a:gd name="connsiteX473" fmla="*/ 4570997 w 18288000"/>
              <a:gd name="connsiteY473" fmla="*/ 8714416 h 10298851"/>
              <a:gd name="connsiteX474" fmla="*/ 4570997 w 18288000"/>
              <a:gd name="connsiteY474" fmla="*/ 7922187 h 10298851"/>
              <a:gd name="connsiteX475" fmla="*/ 5485194 w 18288000"/>
              <a:gd name="connsiteY475" fmla="*/ 7922187 h 10298851"/>
              <a:gd name="connsiteX476" fmla="*/ 4570997 w 18288000"/>
              <a:gd name="connsiteY476" fmla="*/ 8714416 h 10298851"/>
              <a:gd name="connsiteX477" fmla="*/ 4570997 w 18288000"/>
              <a:gd name="connsiteY477" fmla="*/ 9506634 h 10298851"/>
              <a:gd name="connsiteX478" fmla="*/ 4570997 w 18288000"/>
              <a:gd name="connsiteY478" fmla="*/ 8714416 h 10298851"/>
              <a:gd name="connsiteX479" fmla="*/ 5485194 w 18288000"/>
              <a:gd name="connsiteY479" fmla="*/ 8714416 h 10298851"/>
              <a:gd name="connsiteX480" fmla="*/ 4570997 w 18288000"/>
              <a:gd name="connsiteY480" fmla="*/ 9506634 h 10298851"/>
              <a:gd name="connsiteX481" fmla="*/ 4570997 w 18288000"/>
              <a:gd name="connsiteY481" fmla="*/ 10298851 h 10298851"/>
              <a:gd name="connsiteX482" fmla="*/ 4570997 w 18288000"/>
              <a:gd name="connsiteY482" fmla="*/ 9506634 h 10298851"/>
              <a:gd name="connsiteX483" fmla="*/ 5485194 w 18288000"/>
              <a:gd name="connsiteY483" fmla="*/ 9506634 h 10298851"/>
              <a:gd name="connsiteX484" fmla="*/ 4570997 w 18288000"/>
              <a:gd name="connsiteY484" fmla="*/ 10298851 h 10298851"/>
              <a:gd name="connsiteX485" fmla="*/ 5485194 w 18288000"/>
              <a:gd name="connsiteY485" fmla="*/ 10298851 h 10298851"/>
              <a:gd name="connsiteX486" fmla="*/ 7313600 w 18288000"/>
              <a:gd name="connsiteY486" fmla="*/ 0 h 10298851"/>
              <a:gd name="connsiteX487" fmla="*/ 7313600 w 18288000"/>
              <a:gd name="connsiteY487" fmla="*/ 792220 h 10298851"/>
              <a:gd name="connsiteX488" fmla="*/ 7313600 w 18288000"/>
              <a:gd name="connsiteY488" fmla="*/ 0 h 10298851"/>
              <a:gd name="connsiteX489" fmla="*/ 8227796 w 18288000"/>
              <a:gd name="connsiteY489" fmla="*/ 0 h 10298851"/>
              <a:gd name="connsiteX490" fmla="*/ 7313600 w 18288000"/>
              <a:gd name="connsiteY490" fmla="*/ 792220 h 10298851"/>
              <a:gd name="connsiteX491" fmla="*/ 7313600 w 18288000"/>
              <a:gd name="connsiteY491" fmla="*/ 1584435 h 10298851"/>
              <a:gd name="connsiteX492" fmla="*/ 7313600 w 18288000"/>
              <a:gd name="connsiteY492" fmla="*/ 792220 h 10298851"/>
              <a:gd name="connsiteX493" fmla="*/ 8227796 w 18288000"/>
              <a:gd name="connsiteY493" fmla="*/ 792220 h 10298851"/>
              <a:gd name="connsiteX494" fmla="*/ 7313600 w 18288000"/>
              <a:gd name="connsiteY494" fmla="*/ 1584435 h 10298851"/>
              <a:gd name="connsiteX495" fmla="*/ 7313600 w 18288000"/>
              <a:gd name="connsiteY495" fmla="*/ 2376653 h 10298851"/>
              <a:gd name="connsiteX496" fmla="*/ 7313600 w 18288000"/>
              <a:gd name="connsiteY496" fmla="*/ 1584435 h 10298851"/>
              <a:gd name="connsiteX497" fmla="*/ 8227796 w 18288000"/>
              <a:gd name="connsiteY497" fmla="*/ 1584435 h 10298851"/>
              <a:gd name="connsiteX498" fmla="*/ 7313600 w 18288000"/>
              <a:gd name="connsiteY498" fmla="*/ 2376653 h 10298851"/>
              <a:gd name="connsiteX499" fmla="*/ 7313600 w 18288000"/>
              <a:gd name="connsiteY499" fmla="*/ 3168882 h 10298851"/>
              <a:gd name="connsiteX500" fmla="*/ 7313600 w 18288000"/>
              <a:gd name="connsiteY500" fmla="*/ 2376653 h 10298851"/>
              <a:gd name="connsiteX501" fmla="*/ 8227796 w 18288000"/>
              <a:gd name="connsiteY501" fmla="*/ 2376653 h 10298851"/>
              <a:gd name="connsiteX502" fmla="*/ 7313600 w 18288000"/>
              <a:gd name="connsiteY502" fmla="*/ 3168882 h 10298851"/>
              <a:gd name="connsiteX503" fmla="*/ 7313600 w 18288000"/>
              <a:gd name="connsiteY503" fmla="*/ 3961099 h 10298851"/>
              <a:gd name="connsiteX504" fmla="*/ 7313600 w 18288000"/>
              <a:gd name="connsiteY504" fmla="*/ 3168882 h 10298851"/>
              <a:gd name="connsiteX505" fmla="*/ 8227796 w 18288000"/>
              <a:gd name="connsiteY505" fmla="*/ 3168882 h 10298851"/>
              <a:gd name="connsiteX506" fmla="*/ 7313600 w 18288000"/>
              <a:gd name="connsiteY506" fmla="*/ 3961099 h 10298851"/>
              <a:gd name="connsiteX507" fmla="*/ 7313600 w 18288000"/>
              <a:gd name="connsiteY507" fmla="*/ 4753317 h 10298851"/>
              <a:gd name="connsiteX508" fmla="*/ 7313600 w 18288000"/>
              <a:gd name="connsiteY508" fmla="*/ 3961099 h 10298851"/>
              <a:gd name="connsiteX509" fmla="*/ 8227796 w 18288000"/>
              <a:gd name="connsiteY509" fmla="*/ 3961099 h 10298851"/>
              <a:gd name="connsiteX510" fmla="*/ 7313600 w 18288000"/>
              <a:gd name="connsiteY510" fmla="*/ 4753317 h 10298851"/>
              <a:gd name="connsiteX511" fmla="*/ 7313600 w 18288000"/>
              <a:gd name="connsiteY511" fmla="*/ 5545535 h 10298851"/>
              <a:gd name="connsiteX512" fmla="*/ 7313600 w 18288000"/>
              <a:gd name="connsiteY512" fmla="*/ 4753317 h 10298851"/>
              <a:gd name="connsiteX513" fmla="*/ 8227796 w 18288000"/>
              <a:gd name="connsiteY513" fmla="*/ 4753317 h 10298851"/>
              <a:gd name="connsiteX514" fmla="*/ 7313600 w 18288000"/>
              <a:gd name="connsiteY514" fmla="*/ 5545535 h 10298851"/>
              <a:gd name="connsiteX515" fmla="*/ 7313600 w 18288000"/>
              <a:gd name="connsiteY515" fmla="*/ 6337752 h 10298851"/>
              <a:gd name="connsiteX516" fmla="*/ 7313600 w 18288000"/>
              <a:gd name="connsiteY516" fmla="*/ 5545535 h 10298851"/>
              <a:gd name="connsiteX517" fmla="*/ 8227796 w 18288000"/>
              <a:gd name="connsiteY517" fmla="*/ 5545535 h 10298851"/>
              <a:gd name="connsiteX518" fmla="*/ 7313600 w 18288000"/>
              <a:gd name="connsiteY518" fmla="*/ 6337752 h 10298851"/>
              <a:gd name="connsiteX519" fmla="*/ 7313600 w 18288000"/>
              <a:gd name="connsiteY519" fmla="*/ 7129970 h 10298851"/>
              <a:gd name="connsiteX520" fmla="*/ 7313600 w 18288000"/>
              <a:gd name="connsiteY520" fmla="*/ 6337752 h 10298851"/>
              <a:gd name="connsiteX521" fmla="*/ 8227796 w 18288000"/>
              <a:gd name="connsiteY521" fmla="*/ 6337752 h 10298851"/>
              <a:gd name="connsiteX522" fmla="*/ 7313600 w 18288000"/>
              <a:gd name="connsiteY522" fmla="*/ 7129970 h 10298851"/>
              <a:gd name="connsiteX523" fmla="*/ 7313600 w 18288000"/>
              <a:gd name="connsiteY523" fmla="*/ 7922199 h 10298851"/>
              <a:gd name="connsiteX524" fmla="*/ 7313600 w 18288000"/>
              <a:gd name="connsiteY524" fmla="*/ 7129970 h 10298851"/>
              <a:gd name="connsiteX525" fmla="*/ 8227796 w 18288000"/>
              <a:gd name="connsiteY525" fmla="*/ 7129970 h 10298851"/>
              <a:gd name="connsiteX526" fmla="*/ 7313600 w 18288000"/>
              <a:gd name="connsiteY526" fmla="*/ 7922199 h 10298851"/>
              <a:gd name="connsiteX527" fmla="*/ 7313600 w 18288000"/>
              <a:gd name="connsiteY527" fmla="*/ 8714416 h 10298851"/>
              <a:gd name="connsiteX528" fmla="*/ 7313600 w 18288000"/>
              <a:gd name="connsiteY528" fmla="*/ 7922199 h 10298851"/>
              <a:gd name="connsiteX529" fmla="*/ 8227796 w 18288000"/>
              <a:gd name="connsiteY529" fmla="*/ 7922199 h 10298851"/>
              <a:gd name="connsiteX530" fmla="*/ 7313600 w 18288000"/>
              <a:gd name="connsiteY530" fmla="*/ 8714416 h 10298851"/>
              <a:gd name="connsiteX531" fmla="*/ 7313600 w 18288000"/>
              <a:gd name="connsiteY531" fmla="*/ 9506634 h 10298851"/>
              <a:gd name="connsiteX532" fmla="*/ 7313600 w 18288000"/>
              <a:gd name="connsiteY532" fmla="*/ 8714416 h 10298851"/>
              <a:gd name="connsiteX533" fmla="*/ 8227796 w 18288000"/>
              <a:gd name="connsiteY533" fmla="*/ 8714416 h 10298851"/>
              <a:gd name="connsiteX534" fmla="*/ 7313600 w 18288000"/>
              <a:gd name="connsiteY534" fmla="*/ 9506634 h 10298851"/>
              <a:gd name="connsiteX535" fmla="*/ 7313600 w 18288000"/>
              <a:gd name="connsiteY535" fmla="*/ 10298851 h 10298851"/>
              <a:gd name="connsiteX536" fmla="*/ 7313600 w 18288000"/>
              <a:gd name="connsiteY536" fmla="*/ 9506634 h 10298851"/>
              <a:gd name="connsiteX537" fmla="*/ 8227796 w 18288000"/>
              <a:gd name="connsiteY537" fmla="*/ 9506634 h 10298851"/>
              <a:gd name="connsiteX538" fmla="*/ 7313600 w 18288000"/>
              <a:gd name="connsiteY538" fmla="*/ 10298851 h 10298851"/>
              <a:gd name="connsiteX539" fmla="*/ 8227796 w 18288000"/>
              <a:gd name="connsiteY539" fmla="*/ 10298851 h 10298851"/>
              <a:gd name="connsiteX540" fmla="*/ 10056203 w 18288000"/>
              <a:gd name="connsiteY540" fmla="*/ 0 h 10298851"/>
              <a:gd name="connsiteX541" fmla="*/ 10056203 w 18288000"/>
              <a:gd name="connsiteY541" fmla="*/ 792220 h 10298851"/>
              <a:gd name="connsiteX542" fmla="*/ 10056203 w 18288000"/>
              <a:gd name="connsiteY542" fmla="*/ 0 h 10298851"/>
              <a:gd name="connsiteX543" fmla="*/ 10970399 w 18288000"/>
              <a:gd name="connsiteY543" fmla="*/ 0 h 10298851"/>
              <a:gd name="connsiteX544" fmla="*/ 10056203 w 18288000"/>
              <a:gd name="connsiteY544" fmla="*/ 792220 h 10298851"/>
              <a:gd name="connsiteX545" fmla="*/ 10056203 w 18288000"/>
              <a:gd name="connsiteY545" fmla="*/ 1584435 h 10298851"/>
              <a:gd name="connsiteX546" fmla="*/ 10056203 w 18288000"/>
              <a:gd name="connsiteY546" fmla="*/ 792220 h 10298851"/>
              <a:gd name="connsiteX547" fmla="*/ 10970399 w 18288000"/>
              <a:gd name="connsiteY547" fmla="*/ 792220 h 10298851"/>
              <a:gd name="connsiteX548" fmla="*/ 10056203 w 18288000"/>
              <a:gd name="connsiteY548" fmla="*/ 1584435 h 10298851"/>
              <a:gd name="connsiteX549" fmla="*/ 10056203 w 18288000"/>
              <a:gd name="connsiteY549" fmla="*/ 2376653 h 10298851"/>
              <a:gd name="connsiteX550" fmla="*/ 10056203 w 18288000"/>
              <a:gd name="connsiteY550" fmla="*/ 1584435 h 10298851"/>
              <a:gd name="connsiteX551" fmla="*/ 10970399 w 18288000"/>
              <a:gd name="connsiteY551" fmla="*/ 1584435 h 10298851"/>
              <a:gd name="connsiteX552" fmla="*/ 10056203 w 18288000"/>
              <a:gd name="connsiteY552" fmla="*/ 2376653 h 10298851"/>
              <a:gd name="connsiteX553" fmla="*/ 10056203 w 18288000"/>
              <a:gd name="connsiteY553" fmla="*/ 3168882 h 10298851"/>
              <a:gd name="connsiteX554" fmla="*/ 10056203 w 18288000"/>
              <a:gd name="connsiteY554" fmla="*/ 2376653 h 10298851"/>
              <a:gd name="connsiteX555" fmla="*/ 10970399 w 18288000"/>
              <a:gd name="connsiteY555" fmla="*/ 2376653 h 10298851"/>
              <a:gd name="connsiteX556" fmla="*/ 10056203 w 18288000"/>
              <a:gd name="connsiteY556" fmla="*/ 3168882 h 10298851"/>
              <a:gd name="connsiteX557" fmla="*/ 10056203 w 18288000"/>
              <a:gd name="connsiteY557" fmla="*/ 3961099 h 10298851"/>
              <a:gd name="connsiteX558" fmla="*/ 10056203 w 18288000"/>
              <a:gd name="connsiteY558" fmla="*/ 3168882 h 10298851"/>
              <a:gd name="connsiteX559" fmla="*/ 10970399 w 18288000"/>
              <a:gd name="connsiteY559" fmla="*/ 3168882 h 10298851"/>
              <a:gd name="connsiteX560" fmla="*/ 10056203 w 18288000"/>
              <a:gd name="connsiteY560" fmla="*/ 3961099 h 10298851"/>
              <a:gd name="connsiteX561" fmla="*/ 10056203 w 18288000"/>
              <a:gd name="connsiteY561" fmla="*/ 4753317 h 10298851"/>
              <a:gd name="connsiteX562" fmla="*/ 10056203 w 18288000"/>
              <a:gd name="connsiteY562" fmla="*/ 3961099 h 10298851"/>
              <a:gd name="connsiteX563" fmla="*/ 10970399 w 18288000"/>
              <a:gd name="connsiteY563" fmla="*/ 3961099 h 10298851"/>
              <a:gd name="connsiteX564" fmla="*/ 10056203 w 18288000"/>
              <a:gd name="connsiteY564" fmla="*/ 4753317 h 10298851"/>
              <a:gd name="connsiteX565" fmla="*/ 10056203 w 18288000"/>
              <a:gd name="connsiteY565" fmla="*/ 5545535 h 10298851"/>
              <a:gd name="connsiteX566" fmla="*/ 10056203 w 18288000"/>
              <a:gd name="connsiteY566" fmla="*/ 4753317 h 10298851"/>
              <a:gd name="connsiteX567" fmla="*/ 10970399 w 18288000"/>
              <a:gd name="connsiteY567" fmla="*/ 4753317 h 10298851"/>
              <a:gd name="connsiteX568" fmla="*/ 10056203 w 18288000"/>
              <a:gd name="connsiteY568" fmla="*/ 5545535 h 10298851"/>
              <a:gd name="connsiteX569" fmla="*/ 10056203 w 18288000"/>
              <a:gd name="connsiteY569" fmla="*/ 6337752 h 10298851"/>
              <a:gd name="connsiteX570" fmla="*/ 10056203 w 18288000"/>
              <a:gd name="connsiteY570" fmla="*/ 5545535 h 10298851"/>
              <a:gd name="connsiteX571" fmla="*/ 10970399 w 18288000"/>
              <a:gd name="connsiteY571" fmla="*/ 5545535 h 10298851"/>
              <a:gd name="connsiteX572" fmla="*/ 10056203 w 18288000"/>
              <a:gd name="connsiteY572" fmla="*/ 6337752 h 10298851"/>
              <a:gd name="connsiteX573" fmla="*/ 10056203 w 18288000"/>
              <a:gd name="connsiteY573" fmla="*/ 7129970 h 10298851"/>
              <a:gd name="connsiteX574" fmla="*/ 10056203 w 18288000"/>
              <a:gd name="connsiteY574" fmla="*/ 6337752 h 10298851"/>
              <a:gd name="connsiteX575" fmla="*/ 10970399 w 18288000"/>
              <a:gd name="connsiteY575" fmla="*/ 6337752 h 10298851"/>
              <a:gd name="connsiteX576" fmla="*/ 10056203 w 18288000"/>
              <a:gd name="connsiteY576" fmla="*/ 7129970 h 10298851"/>
              <a:gd name="connsiteX577" fmla="*/ 10056203 w 18288000"/>
              <a:gd name="connsiteY577" fmla="*/ 7922199 h 10298851"/>
              <a:gd name="connsiteX578" fmla="*/ 10056203 w 18288000"/>
              <a:gd name="connsiteY578" fmla="*/ 7129970 h 10298851"/>
              <a:gd name="connsiteX579" fmla="*/ 10970399 w 18288000"/>
              <a:gd name="connsiteY579" fmla="*/ 7129970 h 10298851"/>
              <a:gd name="connsiteX580" fmla="*/ 10056203 w 18288000"/>
              <a:gd name="connsiteY580" fmla="*/ 7922199 h 10298851"/>
              <a:gd name="connsiteX581" fmla="*/ 10056203 w 18288000"/>
              <a:gd name="connsiteY581" fmla="*/ 8714416 h 10298851"/>
              <a:gd name="connsiteX582" fmla="*/ 10056203 w 18288000"/>
              <a:gd name="connsiteY582" fmla="*/ 7922199 h 10298851"/>
              <a:gd name="connsiteX583" fmla="*/ 10970399 w 18288000"/>
              <a:gd name="connsiteY583" fmla="*/ 7922199 h 10298851"/>
              <a:gd name="connsiteX584" fmla="*/ 10056203 w 18288000"/>
              <a:gd name="connsiteY584" fmla="*/ 8714416 h 10298851"/>
              <a:gd name="connsiteX585" fmla="*/ 10056203 w 18288000"/>
              <a:gd name="connsiteY585" fmla="*/ 9506634 h 10298851"/>
              <a:gd name="connsiteX586" fmla="*/ 10056203 w 18288000"/>
              <a:gd name="connsiteY586" fmla="*/ 8714416 h 10298851"/>
              <a:gd name="connsiteX587" fmla="*/ 10970399 w 18288000"/>
              <a:gd name="connsiteY587" fmla="*/ 8714416 h 10298851"/>
              <a:gd name="connsiteX588" fmla="*/ 10056203 w 18288000"/>
              <a:gd name="connsiteY588" fmla="*/ 9506634 h 10298851"/>
              <a:gd name="connsiteX589" fmla="*/ 10056203 w 18288000"/>
              <a:gd name="connsiteY589" fmla="*/ 10298851 h 10298851"/>
              <a:gd name="connsiteX590" fmla="*/ 10056203 w 18288000"/>
              <a:gd name="connsiteY590" fmla="*/ 9506634 h 10298851"/>
              <a:gd name="connsiteX591" fmla="*/ 10970399 w 18288000"/>
              <a:gd name="connsiteY591" fmla="*/ 9506634 h 10298851"/>
              <a:gd name="connsiteX592" fmla="*/ 10056203 w 18288000"/>
              <a:gd name="connsiteY592" fmla="*/ 10298851 h 10298851"/>
              <a:gd name="connsiteX593" fmla="*/ 10970399 w 18288000"/>
              <a:gd name="connsiteY593" fmla="*/ 10298851 h 10298851"/>
              <a:gd name="connsiteX594" fmla="*/ 5485194 w 18288000"/>
              <a:gd name="connsiteY594" fmla="*/ 0 h 10298851"/>
              <a:gd name="connsiteX595" fmla="*/ 5485194 w 18288000"/>
              <a:gd name="connsiteY595" fmla="*/ 792220 h 10298851"/>
              <a:gd name="connsiteX596" fmla="*/ 5485194 w 18288000"/>
              <a:gd name="connsiteY596" fmla="*/ 792220 h 10298851"/>
              <a:gd name="connsiteX597" fmla="*/ 5485194 w 18288000"/>
              <a:gd name="connsiteY597" fmla="*/ 1584435 h 10298851"/>
              <a:gd name="connsiteX598" fmla="*/ 5485194 w 18288000"/>
              <a:gd name="connsiteY598" fmla="*/ 1584435 h 10298851"/>
              <a:gd name="connsiteX599" fmla="*/ 5485194 w 18288000"/>
              <a:gd name="connsiteY599" fmla="*/ 2376653 h 10298851"/>
              <a:gd name="connsiteX600" fmla="*/ 5485194 w 18288000"/>
              <a:gd name="connsiteY600" fmla="*/ 2376653 h 10298851"/>
              <a:gd name="connsiteX601" fmla="*/ 5485194 w 18288000"/>
              <a:gd name="connsiteY601" fmla="*/ 3168882 h 10298851"/>
              <a:gd name="connsiteX602" fmla="*/ 5485194 w 18288000"/>
              <a:gd name="connsiteY602" fmla="*/ 3168882 h 10298851"/>
              <a:gd name="connsiteX603" fmla="*/ 5485194 w 18288000"/>
              <a:gd name="connsiteY603" fmla="*/ 3961099 h 10298851"/>
              <a:gd name="connsiteX604" fmla="*/ 5485194 w 18288000"/>
              <a:gd name="connsiteY604" fmla="*/ 3961099 h 10298851"/>
              <a:gd name="connsiteX605" fmla="*/ 5485194 w 18288000"/>
              <a:gd name="connsiteY605" fmla="*/ 4753317 h 10298851"/>
              <a:gd name="connsiteX606" fmla="*/ 5485194 w 18288000"/>
              <a:gd name="connsiteY606" fmla="*/ 4753317 h 10298851"/>
              <a:gd name="connsiteX607" fmla="*/ 5485194 w 18288000"/>
              <a:gd name="connsiteY607" fmla="*/ 5545535 h 10298851"/>
              <a:gd name="connsiteX608" fmla="*/ 5485194 w 18288000"/>
              <a:gd name="connsiteY608" fmla="*/ 5545535 h 10298851"/>
              <a:gd name="connsiteX609" fmla="*/ 5485194 w 18288000"/>
              <a:gd name="connsiteY609" fmla="*/ 6337752 h 10298851"/>
              <a:gd name="connsiteX610" fmla="*/ 5485194 w 18288000"/>
              <a:gd name="connsiteY610" fmla="*/ 6337752 h 10298851"/>
              <a:gd name="connsiteX611" fmla="*/ 5485194 w 18288000"/>
              <a:gd name="connsiteY611" fmla="*/ 7129970 h 10298851"/>
              <a:gd name="connsiteX612" fmla="*/ 5485194 w 18288000"/>
              <a:gd name="connsiteY612" fmla="*/ 7129970 h 10298851"/>
              <a:gd name="connsiteX613" fmla="*/ 5485194 w 18288000"/>
              <a:gd name="connsiteY613" fmla="*/ 7922187 h 10298851"/>
              <a:gd name="connsiteX614" fmla="*/ 5485194 w 18288000"/>
              <a:gd name="connsiteY614" fmla="*/ 7922187 h 10298851"/>
              <a:gd name="connsiteX615" fmla="*/ 5485194 w 18288000"/>
              <a:gd name="connsiteY615" fmla="*/ 8714416 h 10298851"/>
              <a:gd name="connsiteX616" fmla="*/ 5485194 w 18288000"/>
              <a:gd name="connsiteY616" fmla="*/ 8714416 h 10298851"/>
              <a:gd name="connsiteX617" fmla="*/ 5485194 w 18288000"/>
              <a:gd name="connsiteY617" fmla="*/ 9506634 h 10298851"/>
              <a:gd name="connsiteX618" fmla="*/ 5485194 w 18288000"/>
              <a:gd name="connsiteY618" fmla="*/ 9506634 h 10298851"/>
              <a:gd name="connsiteX619" fmla="*/ 5485194 w 18288000"/>
              <a:gd name="connsiteY619" fmla="*/ 10298851 h 10298851"/>
              <a:gd name="connsiteX620" fmla="*/ 8227796 w 18288000"/>
              <a:gd name="connsiteY620" fmla="*/ 0 h 10298851"/>
              <a:gd name="connsiteX621" fmla="*/ 8227796 w 18288000"/>
              <a:gd name="connsiteY621" fmla="*/ 792220 h 10298851"/>
              <a:gd name="connsiteX622" fmla="*/ 8227796 w 18288000"/>
              <a:gd name="connsiteY622" fmla="*/ 792220 h 10298851"/>
              <a:gd name="connsiteX623" fmla="*/ 8227796 w 18288000"/>
              <a:gd name="connsiteY623" fmla="*/ 1584435 h 10298851"/>
              <a:gd name="connsiteX624" fmla="*/ 8227796 w 18288000"/>
              <a:gd name="connsiteY624" fmla="*/ 1584435 h 10298851"/>
              <a:gd name="connsiteX625" fmla="*/ 8227796 w 18288000"/>
              <a:gd name="connsiteY625" fmla="*/ 2376653 h 10298851"/>
              <a:gd name="connsiteX626" fmla="*/ 8227796 w 18288000"/>
              <a:gd name="connsiteY626" fmla="*/ 2376653 h 10298851"/>
              <a:gd name="connsiteX627" fmla="*/ 8227796 w 18288000"/>
              <a:gd name="connsiteY627" fmla="*/ 3168882 h 10298851"/>
              <a:gd name="connsiteX628" fmla="*/ 8227796 w 18288000"/>
              <a:gd name="connsiteY628" fmla="*/ 3168882 h 10298851"/>
              <a:gd name="connsiteX629" fmla="*/ 8227796 w 18288000"/>
              <a:gd name="connsiteY629" fmla="*/ 3961099 h 10298851"/>
              <a:gd name="connsiteX630" fmla="*/ 8227796 w 18288000"/>
              <a:gd name="connsiteY630" fmla="*/ 3961099 h 10298851"/>
              <a:gd name="connsiteX631" fmla="*/ 8227796 w 18288000"/>
              <a:gd name="connsiteY631" fmla="*/ 4753317 h 10298851"/>
              <a:gd name="connsiteX632" fmla="*/ 8227796 w 18288000"/>
              <a:gd name="connsiteY632" fmla="*/ 4753317 h 10298851"/>
              <a:gd name="connsiteX633" fmla="*/ 8227796 w 18288000"/>
              <a:gd name="connsiteY633" fmla="*/ 5545535 h 10298851"/>
              <a:gd name="connsiteX634" fmla="*/ 8227796 w 18288000"/>
              <a:gd name="connsiteY634" fmla="*/ 5545535 h 10298851"/>
              <a:gd name="connsiteX635" fmla="*/ 8227796 w 18288000"/>
              <a:gd name="connsiteY635" fmla="*/ 6337752 h 10298851"/>
              <a:gd name="connsiteX636" fmla="*/ 8227796 w 18288000"/>
              <a:gd name="connsiteY636" fmla="*/ 6337752 h 10298851"/>
              <a:gd name="connsiteX637" fmla="*/ 8227796 w 18288000"/>
              <a:gd name="connsiteY637" fmla="*/ 7129970 h 10298851"/>
              <a:gd name="connsiteX638" fmla="*/ 8227796 w 18288000"/>
              <a:gd name="connsiteY638" fmla="*/ 7129970 h 10298851"/>
              <a:gd name="connsiteX639" fmla="*/ 8227796 w 18288000"/>
              <a:gd name="connsiteY639" fmla="*/ 7922199 h 10298851"/>
              <a:gd name="connsiteX640" fmla="*/ 8227796 w 18288000"/>
              <a:gd name="connsiteY640" fmla="*/ 7922199 h 10298851"/>
              <a:gd name="connsiteX641" fmla="*/ 8227796 w 18288000"/>
              <a:gd name="connsiteY641" fmla="*/ 8714416 h 10298851"/>
              <a:gd name="connsiteX642" fmla="*/ 8227796 w 18288000"/>
              <a:gd name="connsiteY642" fmla="*/ 8714416 h 10298851"/>
              <a:gd name="connsiteX643" fmla="*/ 8227796 w 18288000"/>
              <a:gd name="connsiteY643" fmla="*/ 9506634 h 10298851"/>
              <a:gd name="connsiteX644" fmla="*/ 8227796 w 18288000"/>
              <a:gd name="connsiteY644" fmla="*/ 9506634 h 10298851"/>
              <a:gd name="connsiteX645" fmla="*/ 8227796 w 18288000"/>
              <a:gd name="connsiteY645" fmla="*/ 10298851 h 10298851"/>
              <a:gd name="connsiteX646" fmla="*/ 10970399 w 18288000"/>
              <a:gd name="connsiteY646" fmla="*/ 0 h 10298851"/>
              <a:gd name="connsiteX647" fmla="*/ 10970399 w 18288000"/>
              <a:gd name="connsiteY647" fmla="*/ 792220 h 10298851"/>
              <a:gd name="connsiteX648" fmla="*/ 10970399 w 18288000"/>
              <a:gd name="connsiteY648" fmla="*/ 0 h 10298851"/>
              <a:gd name="connsiteX649" fmla="*/ 11884596 w 18288000"/>
              <a:gd name="connsiteY649" fmla="*/ 0 h 10298851"/>
              <a:gd name="connsiteX650" fmla="*/ 11884596 w 18288000"/>
              <a:gd name="connsiteY650" fmla="*/ 10298851 h 10298851"/>
              <a:gd name="connsiteX651" fmla="*/ 10970399 w 18288000"/>
              <a:gd name="connsiteY651" fmla="*/ 10298851 h 10298851"/>
              <a:gd name="connsiteX652" fmla="*/ 10970399 w 18288000"/>
              <a:gd name="connsiteY652" fmla="*/ 792220 h 10298851"/>
              <a:gd name="connsiteX653" fmla="*/ 10970399 w 18288000"/>
              <a:gd name="connsiteY653" fmla="*/ 1584435 h 10298851"/>
              <a:gd name="connsiteX654" fmla="*/ 10970399 w 18288000"/>
              <a:gd name="connsiteY654" fmla="*/ 792220 h 10298851"/>
              <a:gd name="connsiteX655" fmla="*/ 11884584 w 18288000"/>
              <a:gd name="connsiteY655" fmla="*/ 792220 h 10298851"/>
              <a:gd name="connsiteX656" fmla="*/ 10970399 w 18288000"/>
              <a:gd name="connsiteY656" fmla="*/ 1584435 h 10298851"/>
              <a:gd name="connsiteX657" fmla="*/ 10970399 w 18288000"/>
              <a:gd name="connsiteY657" fmla="*/ 2376653 h 10298851"/>
              <a:gd name="connsiteX658" fmla="*/ 10970399 w 18288000"/>
              <a:gd name="connsiteY658" fmla="*/ 1584435 h 10298851"/>
              <a:gd name="connsiteX659" fmla="*/ 11884584 w 18288000"/>
              <a:gd name="connsiteY659" fmla="*/ 1584435 h 10298851"/>
              <a:gd name="connsiteX660" fmla="*/ 10970399 w 18288000"/>
              <a:gd name="connsiteY660" fmla="*/ 2376653 h 10298851"/>
              <a:gd name="connsiteX661" fmla="*/ 10970399 w 18288000"/>
              <a:gd name="connsiteY661" fmla="*/ 3168882 h 10298851"/>
              <a:gd name="connsiteX662" fmla="*/ 10970399 w 18288000"/>
              <a:gd name="connsiteY662" fmla="*/ 2376653 h 10298851"/>
              <a:gd name="connsiteX663" fmla="*/ 11884584 w 18288000"/>
              <a:gd name="connsiteY663" fmla="*/ 2376653 h 10298851"/>
              <a:gd name="connsiteX664" fmla="*/ 10970399 w 18288000"/>
              <a:gd name="connsiteY664" fmla="*/ 3168882 h 10298851"/>
              <a:gd name="connsiteX665" fmla="*/ 10970399 w 18288000"/>
              <a:gd name="connsiteY665" fmla="*/ 3961099 h 10298851"/>
              <a:gd name="connsiteX666" fmla="*/ 10970399 w 18288000"/>
              <a:gd name="connsiteY666" fmla="*/ 3168882 h 10298851"/>
              <a:gd name="connsiteX667" fmla="*/ 11884584 w 18288000"/>
              <a:gd name="connsiteY667" fmla="*/ 3168882 h 10298851"/>
              <a:gd name="connsiteX668" fmla="*/ 10970399 w 18288000"/>
              <a:gd name="connsiteY668" fmla="*/ 3961099 h 10298851"/>
              <a:gd name="connsiteX669" fmla="*/ 10970399 w 18288000"/>
              <a:gd name="connsiteY669" fmla="*/ 4753317 h 10298851"/>
              <a:gd name="connsiteX670" fmla="*/ 10970399 w 18288000"/>
              <a:gd name="connsiteY670" fmla="*/ 3961099 h 10298851"/>
              <a:gd name="connsiteX671" fmla="*/ 11884584 w 18288000"/>
              <a:gd name="connsiteY671" fmla="*/ 3961099 h 10298851"/>
              <a:gd name="connsiteX672" fmla="*/ 10970399 w 18288000"/>
              <a:gd name="connsiteY672" fmla="*/ 4753317 h 10298851"/>
              <a:gd name="connsiteX673" fmla="*/ 10970399 w 18288000"/>
              <a:gd name="connsiteY673" fmla="*/ 5545535 h 10298851"/>
              <a:gd name="connsiteX674" fmla="*/ 10970399 w 18288000"/>
              <a:gd name="connsiteY674" fmla="*/ 4753317 h 10298851"/>
              <a:gd name="connsiteX675" fmla="*/ 11884584 w 18288000"/>
              <a:gd name="connsiteY675" fmla="*/ 4753317 h 10298851"/>
              <a:gd name="connsiteX676" fmla="*/ 10970399 w 18288000"/>
              <a:gd name="connsiteY676" fmla="*/ 5545535 h 10298851"/>
              <a:gd name="connsiteX677" fmla="*/ 10970399 w 18288000"/>
              <a:gd name="connsiteY677" fmla="*/ 6337752 h 10298851"/>
              <a:gd name="connsiteX678" fmla="*/ 10970399 w 18288000"/>
              <a:gd name="connsiteY678" fmla="*/ 5545535 h 10298851"/>
              <a:gd name="connsiteX679" fmla="*/ 11884584 w 18288000"/>
              <a:gd name="connsiteY679" fmla="*/ 5545535 h 10298851"/>
              <a:gd name="connsiteX680" fmla="*/ 10970399 w 18288000"/>
              <a:gd name="connsiteY680" fmla="*/ 6337752 h 10298851"/>
              <a:gd name="connsiteX681" fmla="*/ 10970399 w 18288000"/>
              <a:gd name="connsiteY681" fmla="*/ 7129970 h 10298851"/>
              <a:gd name="connsiteX682" fmla="*/ 10970399 w 18288000"/>
              <a:gd name="connsiteY682" fmla="*/ 6337752 h 10298851"/>
              <a:gd name="connsiteX683" fmla="*/ 11884584 w 18288000"/>
              <a:gd name="connsiteY683" fmla="*/ 6337752 h 10298851"/>
              <a:gd name="connsiteX684" fmla="*/ 10970399 w 18288000"/>
              <a:gd name="connsiteY684" fmla="*/ 7129970 h 10298851"/>
              <a:gd name="connsiteX685" fmla="*/ 10970399 w 18288000"/>
              <a:gd name="connsiteY685" fmla="*/ 7922199 h 10298851"/>
              <a:gd name="connsiteX686" fmla="*/ 10970399 w 18288000"/>
              <a:gd name="connsiteY686" fmla="*/ 7129970 h 10298851"/>
              <a:gd name="connsiteX687" fmla="*/ 11884584 w 18288000"/>
              <a:gd name="connsiteY687" fmla="*/ 7129970 h 10298851"/>
              <a:gd name="connsiteX688" fmla="*/ 10970399 w 18288000"/>
              <a:gd name="connsiteY688" fmla="*/ 7922199 h 10298851"/>
              <a:gd name="connsiteX689" fmla="*/ 10970399 w 18288000"/>
              <a:gd name="connsiteY689" fmla="*/ 8714416 h 10298851"/>
              <a:gd name="connsiteX690" fmla="*/ 10970399 w 18288000"/>
              <a:gd name="connsiteY690" fmla="*/ 7922199 h 10298851"/>
              <a:gd name="connsiteX691" fmla="*/ 11884584 w 18288000"/>
              <a:gd name="connsiteY691" fmla="*/ 7922199 h 10298851"/>
              <a:gd name="connsiteX692" fmla="*/ 10970399 w 18288000"/>
              <a:gd name="connsiteY692" fmla="*/ 8714416 h 10298851"/>
              <a:gd name="connsiteX693" fmla="*/ 10970399 w 18288000"/>
              <a:gd name="connsiteY693" fmla="*/ 9506634 h 10298851"/>
              <a:gd name="connsiteX694" fmla="*/ 10970399 w 18288000"/>
              <a:gd name="connsiteY694" fmla="*/ 8714416 h 10298851"/>
              <a:gd name="connsiteX695" fmla="*/ 11884584 w 18288000"/>
              <a:gd name="connsiteY695" fmla="*/ 8714416 h 10298851"/>
              <a:gd name="connsiteX696" fmla="*/ 10970399 w 18288000"/>
              <a:gd name="connsiteY696" fmla="*/ 9506634 h 10298851"/>
              <a:gd name="connsiteX697" fmla="*/ 10970399 w 18288000"/>
              <a:gd name="connsiteY697" fmla="*/ 10298851 h 10298851"/>
              <a:gd name="connsiteX698" fmla="*/ 10970399 w 18288000"/>
              <a:gd name="connsiteY698" fmla="*/ 9506634 h 10298851"/>
              <a:gd name="connsiteX699" fmla="*/ 11884584 w 18288000"/>
              <a:gd name="connsiteY699" fmla="*/ 9506634 h 10298851"/>
              <a:gd name="connsiteX700" fmla="*/ 7317601 w 18288000"/>
              <a:gd name="connsiteY700" fmla="*/ 0 h 10298851"/>
              <a:gd name="connsiteX701" fmla="*/ 7317601 w 18288000"/>
              <a:gd name="connsiteY701" fmla="*/ 792219 h 10298851"/>
              <a:gd name="connsiteX702" fmla="*/ 7317601 w 18288000"/>
              <a:gd name="connsiteY702" fmla="*/ 0 h 10298851"/>
              <a:gd name="connsiteX703" fmla="*/ 6403404 w 18288000"/>
              <a:gd name="connsiteY703" fmla="*/ 0 h 10298851"/>
              <a:gd name="connsiteX704" fmla="*/ 6403404 w 18288000"/>
              <a:gd name="connsiteY704" fmla="*/ 792219 h 10298851"/>
              <a:gd name="connsiteX705" fmla="*/ 7317601 w 18288000"/>
              <a:gd name="connsiteY705" fmla="*/ 0 h 10298851"/>
              <a:gd name="connsiteX706" fmla="*/ 8231797 w 18288000"/>
              <a:gd name="connsiteY706" fmla="*/ 0 h 10298851"/>
              <a:gd name="connsiteX707" fmla="*/ 7317601 w 18288000"/>
              <a:gd name="connsiteY707" fmla="*/ 792219 h 10298851"/>
              <a:gd name="connsiteX708" fmla="*/ 7317601 w 18288000"/>
              <a:gd name="connsiteY708" fmla="*/ 1584435 h 10298851"/>
              <a:gd name="connsiteX709" fmla="*/ 7317601 w 18288000"/>
              <a:gd name="connsiteY709" fmla="*/ 792219 h 10298851"/>
              <a:gd name="connsiteX710" fmla="*/ 6403404 w 18288000"/>
              <a:gd name="connsiteY710" fmla="*/ 792219 h 10298851"/>
              <a:gd name="connsiteX711" fmla="*/ 7317601 w 18288000"/>
              <a:gd name="connsiteY711" fmla="*/ 792219 h 10298851"/>
              <a:gd name="connsiteX712" fmla="*/ 8231797 w 18288000"/>
              <a:gd name="connsiteY712" fmla="*/ 792220 h 10298851"/>
              <a:gd name="connsiteX713" fmla="*/ 7317601 w 18288000"/>
              <a:gd name="connsiteY713" fmla="*/ 1584435 h 10298851"/>
              <a:gd name="connsiteX714" fmla="*/ 7317601 w 18288000"/>
              <a:gd name="connsiteY714" fmla="*/ 2376653 h 10298851"/>
              <a:gd name="connsiteX715" fmla="*/ 7317601 w 18288000"/>
              <a:gd name="connsiteY715" fmla="*/ 1584435 h 10298851"/>
              <a:gd name="connsiteX716" fmla="*/ 6403404 w 18288000"/>
              <a:gd name="connsiteY716" fmla="*/ 1584435 h 10298851"/>
              <a:gd name="connsiteX717" fmla="*/ 7317601 w 18288000"/>
              <a:gd name="connsiteY717" fmla="*/ 1584435 h 10298851"/>
              <a:gd name="connsiteX718" fmla="*/ 8231797 w 18288000"/>
              <a:gd name="connsiteY718" fmla="*/ 1584435 h 10298851"/>
              <a:gd name="connsiteX719" fmla="*/ 7317601 w 18288000"/>
              <a:gd name="connsiteY719" fmla="*/ 2376653 h 10298851"/>
              <a:gd name="connsiteX720" fmla="*/ 7317601 w 18288000"/>
              <a:gd name="connsiteY720" fmla="*/ 3168882 h 10298851"/>
              <a:gd name="connsiteX721" fmla="*/ 7317601 w 18288000"/>
              <a:gd name="connsiteY721" fmla="*/ 2376653 h 10298851"/>
              <a:gd name="connsiteX722" fmla="*/ 6403404 w 18288000"/>
              <a:gd name="connsiteY722" fmla="*/ 2376653 h 10298851"/>
              <a:gd name="connsiteX723" fmla="*/ 7317601 w 18288000"/>
              <a:gd name="connsiteY723" fmla="*/ 2376653 h 10298851"/>
              <a:gd name="connsiteX724" fmla="*/ 8231797 w 18288000"/>
              <a:gd name="connsiteY724" fmla="*/ 2376653 h 10298851"/>
              <a:gd name="connsiteX725" fmla="*/ 7317601 w 18288000"/>
              <a:gd name="connsiteY725" fmla="*/ 3168882 h 10298851"/>
              <a:gd name="connsiteX726" fmla="*/ 7317601 w 18288000"/>
              <a:gd name="connsiteY726" fmla="*/ 3961099 h 10298851"/>
              <a:gd name="connsiteX727" fmla="*/ 7317601 w 18288000"/>
              <a:gd name="connsiteY727" fmla="*/ 3168882 h 10298851"/>
              <a:gd name="connsiteX728" fmla="*/ 6403404 w 18288000"/>
              <a:gd name="connsiteY728" fmla="*/ 3168882 h 10298851"/>
              <a:gd name="connsiteX729" fmla="*/ 7317601 w 18288000"/>
              <a:gd name="connsiteY729" fmla="*/ 3168882 h 10298851"/>
              <a:gd name="connsiteX730" fmla="*/ 8231797 w 18288000"/>
              <a:gd name="connsiteY730" fmla="*/ 3168882 h 10298851"/>
              <a:gd name="connsiteX731" fmla="*/ 7317601 w 18288000"/>
              <a:gd name="connsiteY731" fmla="*/ 3961099 h 10298851"/>
              <a:gd name="connsiteX732" fmla="*/ 7317601 w 18288000"/>
              <a:gd name="connsiteY732" fmla="*/ 4753317 h 10298851"/>
              <a:gd name="connsiteX733" fmla="*/ 7317601 w 18288000"/>
              <a:gd name="connsiteY733" fmla="*/ 3961099 h 10298851"/>
              <a:gd name="connsiteX734" fmla="*/ 6403404 w 18288000"/>
              <a:gd name="connsiteY734" fmla="*/ 3961099 h 10298851"/>
              <a:gd name="connsiteX735" fmla="*/ 7317601 w 18288000"/>
              <a:gd name="connsiteY735" fmla="*/ 3961099 h 10298851"/>
              <a:gd name="connsiteX736" fmla="*/ 8231797 w 18288000"/>
              <a:gd name="connsiteY736" fmla="*/ 3961099 h 10298851"/>
              <a:gd name="connsiteX737" fmla="*/ 7317601 w 18288000"/>
              <a:gd name="connsiteY737" fmla="*/ 4753317 h 10298851"/>
              <a:gd name="connsiteX738" fmla="*/ 7317601 w 18288000"/>
              <a:gd name="connsiteY738" fmla="*/ 5545535 h 10298851"/>
              <a:gd name="connsiteX739" fmla="*/ 7317601 w 18288000"/>
              <a:gd name="connsiteY739" fmla="*/ 4753317 h 10298851"/>
              <a:gd name="connsiteX740" fmla="*/ 6403404 w 18288000"/>
              <a:gd name="connsiteY740" fmla="*/ 4753317 h 10298851"/>
              <a:gd name="connsiteX741" fmla="*/ 7317601 w 18288000"/>
              <a:gd name="connsiteY741" fmla="*/ 4753317 h 10298851"/>
              <a:gd name="connsiteX742" fmla="*/ 8231797 w 18288000"/>
              <a:gd name="connsiteY742" fmla="*/ 4753317 h 10298851"/>
              <a:gd name="connsiteX743" fmla="*/ 7317601 w 18288000"/>
              <a:gd name="connsiteY743" fmla="*/ 5545535 h 10298851"/>
              <a:gd name="connsiteX744" fmla="*/ 7317601 w 18288000"/>
              <a:gd name="connsiteY744" fmla="*/ 6337752 h 10298851"/>
              <a:gd name="connsiteX745" fmla="*/ 7317601 w 18288000"/>
              <a:gd name="connsiteY745" fmla="*/ 5545535 h 10298851"/>
              <a:gd name="connsiteX746" fmla="*/ 6403404 w 18288000"/>
              <a:gd name="connsiteY746" fmla="*/ 5545535 h 10298851"/>
              <a:gd name="connsiteX747" fmla="*/ 7317601 w 18288000"/>
              <a:gd name="connsiteY747" fmla="*/ 5545535 h 10298851"/>
              <a:gd name="connsiteX748" fmla="*/ 8231797 w 18288000"/>
              <a:gd name="connsiteY748" fmla="*/ 5545535 h 10298851"/>
              <a:gd name="connsiteX749" fmla="*/ 7317601 w 18288000"/>
              <a:gd name="connsiteY749" fmla="*/ 6337752 h 10298851"/>
              <a:gd name="connsiteX750" fmla="*/ 7317601 w 18288000"/>
              <a:gd name="connsiteY750" fmla="*/ 7129970 h 10298851"/>
              <a:gd name="connsiteX751" fmla="*/ 7317601 w 18288000"/>
              <a:gd name="connsiteY751" fmla="*/ 6337752 h 10298851"/>
              <a:gd name="connsiteX752" fmla="*/ 6403404 w 18288000"/>
              <a:gd name="connsiteY752" fmla="*/ 6337752 h 10298851"/>
              <a:gd name="connsiteX753" fmla="*/ 7317601 w 18288000"/>
              <a:gd name="connsiteY753" fmla="*/ 6337752 h 10298851"/>
              <a:gd name="connsiteX754" fmla="*/ 8231797 w 18288000"/>
              <a:gd name="connsiteY754" fmla="*/ 6337752 h 10298851"/>
              <a:gd name="connsiteX755" fmla="*/ 7317601 w 18288000"/>
              <a:gd name="connsiteY755" fmla="*/ 7129970 h 10298851"/>
              <a:gd name="connsiteX756" fmla="*/ 7317601 w 18288000"/>
              <a:gd name="connsiteY756" fmla="*/ 7922187 h 10298851"/>
              <a:gd name="connsiteX757" fmla="*/ 7317601 w 18288000"/>
              <a:gd name="connsiteY757" fmla="*/ 7129970 h 10298851"/>
              <a:gd name="connsiteX758" fmla="*/ 6403404 w 18288000"/>
              <a:gd name="connsiteY758" fmla="*/ 7129970 h 10298851"/>
              <a:gd name="connsiteX759" fmla="*/ 7317601 w 18288000"/>
              <a:gd name="connsiteY759" fmla="*/ 7129970 h 10298851"/>
              <a:gd name="connsiteX760" fmla="*/ 8231797 w 18288000"/>
              <a:gd name="connsiteY760" fmla="*/ 7129970 h 10298851"/>
              <a:gd name="connsiteX761" fmla="*/ 7317601 w 18288000"/>
              <a:gd name="connsiteY761" fmla="*/ 7922187 h 10298851"/>
              <a:gd name="connsiteX762" fmla="*/ 7317601 w 18288000"/>
              <a:gd name="connsiteY762" fmla="*/ 8714416 h 10298851"/>
              <a:gd name="connsiteX763" fmla="*/ 7317601 w 18288000"/>
              <a:gd name="connsiteY763" fmla="*/ 7922187 h 10298851"/>
              <a:gd name="connsiteX764" fmla="*/ 6403404 w 18288000"/>
              <a:gd name="connsiteY764" fmla="*/ 7922187 h 10298851"/>
              <a:gd name="connsiteX765" fmla="*/ 7317601 w 18288000"/>
              <a:gd name="connsiteY765" fmla="*/ 7922187 h 10298851"/>
              <a:gd name="connsiteX766" fmla="*/ 8231797 w 18288000"/>
              <a:gd name="connsiteY766" fmla="*/ 7922187 h 10298851"/>
              <a:gd name="connsiteX767" fmla="*/ 7317601 w 18288000"/>
              <a:gd name="connsiteY767" fmla="*/ 8714416 h 10298851"/>
              <a:gd name="connsiteX768" fmla="*/ 7317601 w 18288000"/>
              <a:gd name="connsiteY768" fmla="*/ 9506634 h 10298851"/>
              <a:gd name="connsiteX769" fmla="*/ 7317601 w 18288000"/>
              <a:gd name="connsiteY769" fmla="*/ 8714416 h 10298851"/>
              <a:gd name="connsiteX770" fmla="*/ 6403404 w 18288000"/>
              <a:gd name="connsiteY770" fmla="*/ 8714416 h 10298851"/>
              <a:gd name="connsiteX771" fmla="*/ 7317601 w 18288000"/>
              <a:gd name="connsiteY771" fmla="*/ 8714416 h 10298851"/>
              <a:gd name="connsiteX772" fmla="*/ 8231797 w 18288000"/>
              <a:gd name="connsiteY772" fmla="*/ 8714416 h 10298851"/>
              <a:gd name="connsiteX773" fmla="*/ 7317601 w 18288000"/>
              <a:gd name="connsiteY773" fmla="*/ 9506634 h 10298851"/>
              <a:gd name="connsiteX774" fmla="*/ 7317601 w 18288000"/>
              <a:gd name="connsiteY774" fmla="*/ 10298851 h 10298851"/>
              <a:gd name="connsiteX775" fmla="*/ 7317601 w 18288000"/>
              <a:gd name="connsiteY775" fmla="*/ 9506634 h 10298851"/>
              <a:gd name="connsiteX776" fmla="*/ 6403404 w 18288000"/>
              <a:gd name="connsiteY776" fmla="*/ 9506634 h 10298851"/>
              <a:gd name="connsiteX777" fmla="*/ 7317601 w 18288000"/>
              <a:gd name="connsiteY777" fmla="*/ 9506634 h 10298851"/>
              <a:gd name="connsiteX778" fmla="*/ 8231797 w 18288000"/>
              <a:gd name="connsiteY778" fmla="*/ 9506634 h 10298851"/>
              <a:gd name="connsiteX779" fmla="*/ 7317601 w 18288000"/>
              <a:gd name="connsiteY779" fmla="*/ 10298851 h 10298851"/>
              <a:gd name="connsiteX780" fmla="*/ 6403404 w 18288000"/>
              <a:gd name="connsiteY780" fmla="*/ 10298851 h 10298851"/>
              <a:gd name="connsiteX781" fmla="*/ 6403404 w 18288000"/>
              <a:gd name="connsiteY781" fmla="*/ 9506634 h 10298851"/>
              <a:gd name="connsiteX782" fmla="*/ 7317601 w 18288000"/>
              <a:gd name="connsiteY782" fmla="*/ 10298851 h 10298851"/>
              <a:gd name="connsiteX783" fmla="*/ 8231797 w 18288000"/>
              <a:gd name="connsiteY783" fmla="*/ 10298851 h 10298851"/>
              <a:gd name="connsiteX784" fmla="*/ 6403404 w 18288000"/>
              <a:gd name="connsiteY784" fmla="*/ 792219 h 10298851"/>
              <a:gd name="connsiteX785" fmla="*/ 6403404 w 18288000"/>
              <a:gd name="connsiteY785" fmla="*/ 1584435 h 10298851"/>
              <a:gd name="connsiteX786" fmla="*/ 6403404 w 18288000"/>
              <a:gd name="connsiteY786" fmla="*/ 1584435 h 10298851"/>
              <a:gd name="connsiteX787" fmla="*/ 6403404 w 18288000"/>
              <a:gd name="connsiteY787" fmla="*/ 2376653 h 10298851"/>
              <a:gd name="connsiteX788" fmla="*/ 6403404 w 18288000"/>
              <a:gd name="connsiteY788" fmla="*/ 2376653 h 10298851"/>
              <a:gd name="connsiteX789" fmla="*/ 6403404 w 18288000"/>
              <a:gd name="connsiteY789" fmla="*/ 3168882 h 10298851"/>
              <a:gd name="connsiteX790" fmla="*/ 6403404 w 18288000"/>
              <a:gd name="connsiteY790" fmla="*/ 3168882 h 10298851"/>
              <a:gd name="connsiteX791" fmla="*/ 6403404 w 18288000"/>
              <a:gd name="connsiteY791" fmla="*/ 3961099 h 10298851"/>
              <a:gd name="connsiteX792" fmla="*/ 6403404 w 18288000"/>
              <a:gd name="connsiteY792" fmla="*/ 3961099 h 10298851"/>
              <a:gd name="connsiteX793" fmla="*/ 6403404 w 18288000"/>
              <a:gd name="connsiteY793" fmla="*/ 4753317 h 10298851"/>
              <a:gd name="connsiteX794" fmla="*/ 6403404 w 18288000"/>
              <a:gd name="connsiteY794" fmla="*/ 4753317 h 10298851"/>
              <a:gd name="connsiteX795" fmla="*/ 6403404 w 18288000"/>
              <a:gd name="connsiteY795" fmla="*/ 5545535 h 10298851"/>
              <a:gd name="connsiteX796" fmla="*/ 6403404 w 18288000"/>
              <a:gd name="connsiteY796" fmla="*/ 5545535 h 10298851"/>
              <a:gd name="connsiteX797" fmla="*/ 6403404 w 18288000"/>
              <a:gd name="connsiteY797" fmla="*/ 6337752 h 10298851"/>
              <a:gd name="connsiteX798" fmla="*/ 6403404 w 18288000"/>
              <a:gd name="connsiteY798" fmla="*/ 6337752 h 10298851"/>
              <a:gd name="connsiteX799" fmla="*/ 6403404 w 18288000"/>
              <a:gd name="connsiteY799" fmla="*/ 7129970 h 10298851"/>
              <a:gd name="connsiteX800" fmla="*/ 6403404 w 18288000"/>
              <a:gd name="connsiteY800" fmla="*/ 7129970 h 10298851"/>
              <a:gd name="connsiteX801" fmla="*/ 6403404 w 18288000"/>
              <a:gd name="connsiteY801" fmla="*/ 7922187 h 10298851"/>
              <a:gd name="connsiteX802" fmla="*/ 6403404 w 18288000"/>
              <a:gd name="connsiteY802" fmla="*/ 7922187 h 10298851"/>
              <a:gd name="connsiteX803" fmla="*/ 6403404 w 18288000"/>
              <a:gd name="connsiteY803" fmla="*/ 8714416 h 10298851"/>
              <a:gd name="connsiteX804" fmla="*/ 6403404 w 18288000"/>
              <a:gd name="connsiteY804" fmla="*/ 8714416 h 10298851"/>
              <a:gd name="connsiteX805" fmla="*/ 6403404 w 18288000"/>
              <a:gd name="connsiteY805" fmla="*/ 9506634 h 10298851"/>
              <a:gd name="connsiteX806" fmla="*/ 8231797 w 18288000"/>
              <a:gd name="connsiteY806" fmla="*/ 0 h 10298851"/>
              <a:gd name="connsiteX807" fmla="*/ 8231797 w 18288000"/>
              <a:gd name="connsiteY807" fmla="*/ 792220 h 10298851"/>
              <a:gd name="connsiteX808" fmla="*/ 8231797 w 18288000"/>
              <a:gd name="connsiteY808" fmla="*/ 0 h 10298851"/>
              <a:gd name="connsiteX809" fmla="*/ 9146007 w 18288000"/>
              <a:gd name="connsiteY809" fmla="*/ 0 h 10298851"/>
              <a:gd name="connsiteX810" fmla="*/ 8231797 w 18288000"/>
              <a:gd name="connsiteY810" fmla="*/ 792220 h 10298851"/>
              <a:gd name="connsiteX811" fmla="*/ 8231797 w 18288000"/>
              <a:gd name="connsiteY811" fmla="*/ 1584435 h 10298851"/>
              <a:gd name="connsiteX812" fmla="*/ 8231797 w 18288000"/>
              <a:gd name="connsiteY812" fmla="*/ 792220 h 10298851"/>
              <a:gd name="connsiteX813" fmla="*/ 9146007 w 18288000"/>
              <a:gd name="connsiteY813" fmla="*/ 792220 h 10298851"/>
              <a:gd name="connsiteX814" fmla="*/ 8231797 w 18288000"/>
              <a:gd name="connsiteY814" fmla="*/ 1584435 h 10298851"/>
              <a:gd name="connsiteX815" fmla="*/ 8231797 w 18288000"/>
              <a:gd name="connsiteY815" fmla="*/ 2376653 h 10298851"/>
              <a:gd name="connsiteX816" fmla="*/ 8231797 w 18288000"/>
              <a:gd name="connsiteY816" fmla="*/ 1584435 h 10298851"/>
              <a:gd name="connsiteX817" fmla="*/ 9146007 w 18288000"/>
              <a:gd name="connsiteY817" fmla="*/ 1584435 h 10298851"/>
              <a:gd name="connsiteX818" fmla="*/ 8231797 w 18288000"/>
              <a:gd name="connsiteY818" fmla="*/ 2376653 h 10298851"/>
              <a:gd name="connsiteX819" fmla="*/ 8231797 w 18288000"/>
              <a:gd name="connsiteY819" fmla="*/ 3168882 h 10298851"/>
              <a:gd name="connsiteX820" fmla="*/ 8231797 w 18288000"/>
              <a:gd name="connsiteY820" fmla="*/ 2376653 h 10298851"/>
              <a:gd name="connsiteX821" fmla="*/ 9146007 w 18288000"/>
              <a:gd name="connsiteY821" fmla="*/ 2376653 h 10298851"/>
              <a:gd name="connsiteX822" fmla="*/ 8231797 w 18288000"/>
              <a:gd name="connsiteY822" fmla="*/ 3168882 h 10298851"/>
              <a:gd name="connsiteX823" fmla="*/ 8231797 w 18288000"/>
              <a:gd name="connsiteY823" fmla="*/ 3961099 h 10298851"/>
              <a:gd name="connsiteX824" fmla="*/ 8231797 w 18288000"/>
              <a:gd name="connsiteY824" fmla="*/ 3168882 h 10298851"/>
              <a:gd name="connsiteX825" fmla="*/ 9146007 w 18288000"/>
              <a:gd name="connsiteY825" fmla="*/ 3168882 h 10298851"/>
              <a:gd name="connsiteX826" fmla="*/ 8231797 w 18288000"/>
              <a:gd name="connsiteY826" fmla="*/ 3961099 h 10298851"/>
              <a:gd name="connsiteX827" fmla="*/ 8231797 w 18288000"/>
              <a:gd name="connsiteY827" fmla="*/ 4753317 h 10298851"/>
              <a:gd name="connsiteX828" fmla="*/ 8231797 w 18288000"/>
              <a:gd name="connsiteY828" fmla="*/ 3961099 h 10298851"/>
              <a:gd name="connsiteX829" fmla="*/ 9146007 w 18288000"/>
              <a:gd name="connsiteY829" fmla="*/ 3961099 h 10298851"/>
              <a:gd name="connsiteX830" fmla="*/ 8231797 w 18288000"/>
              <a:gd name="connsiteY830" fmla="*/ 4753317 h 10298851"/>
              <a:gd name="connsiteX831" fmla="*/ 8231797 w 18288000"/>
              <a:gd name="connsiteY831" fmla="*/ 5545535 h 10298851"/>
              <a:gd name="connsiteX832" fmla="*/ 8231797 w 18288000"/>
              <a:gd name="connsiteY832" fmla="*/ 4753317 h 10298851"/>
              <a:gd name="connsiteX833" fmla="*/ 9146007 w 18288000"/>
              <a:gd name="connsiteY833" fmla="*/ 4753317 h 10298851"/>
              <a:gd name="connsiteX834" fmla="*/ 8231797 w 18288000"/>
              <a:gd name="connsiteY834" fmla="*/ 5545535 h 10298851"/>
              <a:gd name="connsiteX835" fmla="*/ 8231797 w 18288000"/>
              <a:gd name="connsiteY835" fmla="*/ 6337752 h 10298851"/>
              <a:gd name="connsiteX836" fmla="*/ 8231797 w 18288000"/>
              <a:gd name="connsiteY836" fmla="*/ 5545535 h 10298851"/>
              <a:gd name="connsiteX837" fmla="*/ 9146007 w 18288000"/>
              <a:gd name="connsiteY837" fmla="*/ 5545535 h 10298851"/>
              <a:gd name="connsiteX838" fmla="*/ 8231797 w 18288000"/>
              <a:gd name="connsiteY838" fmla="*/ 6337752 h 10298851"/>
              <a:gd name="connsiteX839" fmla="*/ 8231797 w 18288000"/>
              <a:gd name="connsiteY839" fmla="*/ 7129970 h 10298851"/>
              <a:gd name="connsiteX840" fmla="*/ 8231797 w 18288000"/>
              <a:gd name="connsiteY840" fmla="*/ 6337752 h 10298851"/>
              <a:gd name="connsiteX841" fmla="*/ 9146007 w 18288000"/>
              <a:gd name="connsiteY841" fmla="*/ 6337752 h 10298851"/>
              <a:gd name="connsiteX842" fmla="*/ 8231797 w 18288000"/>
              <a:gd name="connsiteY842" fmla="*/ 7129970 h 10298851"/>
              <a:gd name="connsiteX843" fmla="*/ 8231797 w 18288000"/>
              <a:gd name="connsiteY843" fmla="*/ 7922187 h 10298851"/>
              <a:gd name="connsiteX844" fmla="*/ 8231797 w 18288000"/>
              <a:gd name="connsiteY844" fmla="*/ 7129970 h 10298851"/>
              <a:gd name="connsiteX845" fmla="*/ 9146007 w 18288000"/>
              <a:gd name="connsiteY845" fmla="*/ 7129970 h 10298851"/>
              <a:gd name="connsiteX846" fmla="*/ 8231797 w 18288000"/>
              <a:gd name="connsiteY846" fmla="*/ 7922187 h 10298851"/>
              <a:gd name="connsiteX847" fmla="*/ 8231797 w 18288000"/>
              <a:gd name="connsiteY847" fmla="*/ 8714416 h 10298851"/>
              <a:gd name="connsiteX848" fmla="*/ 8231797 w 18288000"/>
              <a:gd name="connsiteY848" fmla="*/ 7922187 h 10298851"/>
              <a:gd name="connsiteX849" fmla="*/ 9146007 w 18288000"/>
              <a:gd name="connsiteY849" fmla="*/ 7922187 h 10298851"/>
              <a:gd name="connsiteX850" fmla="*/ 8231797 w 18288000"/>
              <a:gd name="connsiteY850" fmla="*/ 8714416 h 10298851"/>
              <a:gd name="connsiteX851" fmla="*/ 8231797 w 18288000"/>
              <a:gd name="connsiteY851" fmla="*/ 9506634 h 10298851"/>
              <a:gd name="connsiteX852" fmla="*/ 8231797 w 18288000"/>
              <a:gd name="connsiteY852" fmla="*/ 8714416 h 10298851"/>
              <a:gd name="connsiteX853" fmla="*/ 9146007 w 18288000"/>
              <a:gd name="connsiteY853" fmla="*/ 8714416 h 10298851"/>
              <a:gd name="connsiteX854" fmla="*/ 8231797 w 18288000"/>
              <a:gd name="connsiteY854" fmla="*/ 9506634 h 10298851"/>
              <a:gd name="connsiteX855" fmla="*/ 8231797 w 18288000"/>
              <a:gd name="connsiteY855" fmla="*/ 10298851 h 10298851"/>
              <a:gd name="connsiteX856" fmla="*/ 8231797 w 18288000"/>
              <a:gd name="connsiteY856" fmla="*/ 9506634 h 10298851"/>
              <a:gd name="connsiteX857" fmla="*/ 9146007 w 18288000"/>
              <a:gd name="connsiteY857" fmla="*/ 9506634 h 10298851"/>
              <a:gd name="connsiteX858" fmla="*/ 8231797 w 18288000"/>
              <a:gd name="connsiteY858" fmla="*/ 10298851 h 10298851"/>
              <a:gd name="connsiteX859" fmla="*/ 9146007 w 18288000"/>
              <a:gd name="connsiteY859" fmla="*/ 10298851 h 10298851"/>
              <a:gd name="connsiteX860" fmla="*/ 9146007 w 18288000"/>
              <a:gd name="connsiteY860" fmla="*/ 0 h 10298851"/>
              <a:gd name="connsiteX861" fmla="*/ 9146007 w 18288000"/>
              <a:gd name="connsiteY861" fmla="*/ 792220 h 10298851"/>
              <a:gd name="connsiteX862" fmla="*/ 9146007 w 18288000"/>
              <a:gd name="connsiteY862" fmla="*/ 0 h 10298851"/>
              <a:gd name="connsiteX863" fmla="*/ 10060204 w 18288000"/>
              <a:gd name="connsiteY863" fmla="*/ 0 h 10298851"/>
              <a:gd name="connsiteX864" fmla="*/ 9146007 w 18288000"/>
              <a:gd name="connsiteY864" fmla="*/ 792220 h 10298851"/>
              <a:gd name="connsiteX865" fmla="*/ 9146007 w 18288000"/>
              <a:gd name="connsiteY865" fmla="*/ 1584435 h 10298851"/>
              <a:gd name="connsiteX866" fmla="*/ 9146007 w 18288000"/>
              <a:gd name="connsiteY866" fmla="*/ 792220 h 10298851"/>
              <a:gd name="connsiteX867" fmla="*/ 10060204 w 18288000"/>
              <a:gd name="connsiteY867" fmla="*/ 792220 h 10298851"/>
              <a:gd name="connsiteX868" fmla="*/ 9146007 w 18288000"/>
              <a:gd name="connsiteY868" fmla="*/ 1584435 h 10298851"/>
              <a:gd name="connsiteX869" fmla="*/ 9146007 w 18288000"/>
              <a:gd name="connsiteY869" fmla="*/ 2376653 h 10298851"/>
              <a:gd name="connsiteX870" fmla="*/ 9146007 w 18288000"/>
              <a:gd name="connsiteY870" fmla="*/ 1584435 h 10298851"/>
              <a:gd name="connsiteX871" fmla="*/ 10060204 w 18288000"/>
              <a:gd name="connsiteY871" fmla="*/ 1584435 h 10298851"/>
              <a:gd name="connsiteX872" fmla="*/ 9146007 w 18288000"/>
              <a:gd name="connsiteY872" fmla="*/ 2376653 h 10298851"/>
              <a:gd name="connsiteX873" fmla="*/ 9146007 w 18288000"/>
              <a:gd name="connsiteY873" fmla="*/ 3168882 h 10298851"/>
              <a:gd name="connsiteX874" fmla="*/ 9146007 w 18288000"/>
              <a:gd name="connsiteY874" fmla="*/ 2376653 h 10298851"/>
              <a:gd name="connsiteX875" fmla="*/ 10060204 w 18288000"/>
              <a:gd name="connsiteY875" fmla="*/ 2376653 h 10298851"/>
              <a:gd name="connsiteX876" fmla="*/ 9146007 w 18288000"/>
              <a:gd name="connsiteY876" fmla="*/ 3168882 h 10298851"/>
              <a:gd name="connsiteX877" fmla="*/ 9146007 w 18288000"/>
              <a:gd name="connsiteY877" fmla="*/ 3961099 h 10298851"/>
              <a:gd name="connsiteX878" fmla="*/ 9146007 w 18288000"/>
              <a:gd name="connsiteY878" fmla="*/ 3168882 h 10298851"/>
              <a:gd name="connsiteX879" fmla="*/ 10060204 w 18288000"/>
              <a:gd name="connsiteY879" fmla="*/ 3168882 h 10298851"/>
              <a:gd name="connsiteX880" fmla="*/ 9146007 w 18288000"/>
              <a:gd name="connsiteY880" fmla="*/ 3961099 h 10298851"/>
              <a:gd name="connsiteX881" fmla="*/ 9146007 w 18288000"/>
              <a:gd name="connsiteY881" fmla="*/ 4753317 h 10298851"/>
              <a:gd name="connsiteX882" fmla="*/ 9146007 w 18288000"/>
              <a:gd name="connsiteY882" fmla="*/ 3961099 h 10298851"/>
              <a:gd name="connsiteX883" fmla="*/ 10060204 w 18288000"/>
              <a:gd name="connsiteY883" fmla="*/ 3961099 h 10298851"/>
              <a:gd name="connsiteX884" fmla="*/ 9146007 w 18288000"/>
              <a:gd name="connsiteY884" fmla="*/ 4753317 h 10298851"/>
              <a:gd name="connsiteX885" fmla="*/ 9146007 w 18288000"/>
              <a:gd name="connsiteY885" fmla="*/ 5545535 h 10298851"/>
              <a:gd name="connsiteX886" fmla="*/ 9146007 w 18288000"/>
              <a:gd name="connsiteY886" fmla="*/ 4753317 h 10298851"/>
              <a:gd name="connsiteX887" fmla="*/ 10060204 w 18288000"/>
              <a:gd name="connsiteY887" fmla="*/ 4753317 h 10298851"/>
              <a:gd name="connsiteX888" fmla="*/ 9146007 w 18288000"/>
              <a:gd name="connsiteY888" fmla="*/ 5545535 h 10298851"/>
              <a:gd name="connsiteX889" fmla="*/ 9146007 w 18288000"/>
              <a:gd name="connsiteY889" fmla="*/ 6337752 h 10298851"/>
              <a:gd name="connsiteX890" fmla="*/ 9146007 w 18288000"/>
              <a:gd name="connsiteY890" fmla="*/ 5545535 h 10298851"/>
              <a:gd name="connsiteX891" fmla="*/ 10060204 w 18288000"/>
              <a:gd name="connsiteY891" fmla="*/ 5545535 h 10298851"/>
              <a:gd name="connsiteX892" fmla="*/ 9146007 w 18288000"/>
              <a:gd name="connsiteY892" fmla="*/ 6337752 h 10298851"/>
              <a:gd name="connsiteX893" fmla="*/ 9146007 w 18288000"/>
              <a:gd name="connsiteY893" fmla="*/ 7129970 h 10298851"/>
              <a:gd name="connsiteX894" fmla="*/ 9146007 w 18288000"/>
              <a:gd name="connsiteY894" fmla="*/ 6337752 h 10298851"/>
              <a:gd name="connsiteX895" fmla="*/ 10060204 w 18288000"/>
              <a:gd name="connsiteY895" fmla="*/ 6337752 h 10298851"/>
              <a:gd name="connsiteX896" fmla="*/ 9146007 w 18288000"/>
              <a:gd name="connsiteY896" fmla="*/ 7129970 h 10298851"/>
              <a:gd name="connsiteX897" fmla="*/ 9146007 w 18288000"/>
              <a:gd name="connsiteY897" fmla="*/ 7922187 h 10298851"/>
              <a:gd name="connsiteX898" fmla="*/ 9146007 w 18288000"/>
              <a:gd name="connsiteY898" fmla="*/ 7129970 h 10298851"/>
              <a:gd name="connsiteX899" fmla="*/ 10060204 w 18288000"/>
              <a:gd name="connsiteY899" fmla="*/ 7129970 h 10298851"/>
              <a:gd name="connsiteX900" fmla="*/ 9146007 w 18288000"/>
              <a:gd name="connsiteY900" fmla="*/ 7922187 h 10298851"/>
              <a:gd name="connsiteX901" fmla="*/ 9146007 w 18288000"/>
              <a:gd name="connsiteY901" fmla="*/ 8714416 h 10298851"/>
              <a:gd name="connsiteX902" fmla="*/ 9146007 w 18288000"/>
              <a:gd name="connsiteY902" fmla="*/ 7922187 h 10298851"/>
              <a:gd name="connsiteX903" fmla="*/ 10060204 w 18288000"/>
              <a:gd name="connsiteY903" fmla="*/ 7922187 h 10298851"/>
              <a:gd name="connsiteX904" fmla="*/ 9146007 w 18288000"/>
              <a:gd name="connsiteY904" fmla="*/ 8714416 h 10298851"/>
              <a:gd name="connsiteX905" fmla="*/ 9146007 w 18288000"/>
              <a:gd name="connsiteY905" fmla="*/ 9506634 h 10298851"/>
              <a:gd name="connsiteX906" fmla="*/ 9146007 w 18288000"/>
              <a:gd name="connsiteY906" fmla="*/ 8714416 h 10298851"/>
              <a:gd name="connsiteX907" fmla="*/ 10060204 w 18288000"/>
              <a:gd name="connsiteY907" fmla="*/ 8714416 h 10298851"/>
              <a:gd name="connsiteX908" fmla="*/ 9146007 w 18288000"/>
              <a:gd name="connsiteY908" fmla="*/ 9506634 h 10298851"/>
              <a:gd name="connsiteX909" fmla="*/ 9146007 w 18288000"/>
              <a:gd name="connsiteY909" fmla="*/ 10298851 h 10298851"/>
              <a:gd name="connsiteX910" fmla="*/ 9146007 w 18288000"/>
              <a:gd name="connsiteY910" fmla="*/ 9506634 h 10298851"/>
              <a:gd name="connsiteX911" fmla="*/ 10060204 w 18288000"/>
              <a:gd name="connsiteY911" fmla="*/ 9506634 h 10298851"/>
              <a:gd name="connsiteX912" fmla="*/ 9146007 w 18288000"/>
              <a:gd name="connsiteY912" fmla="*/ 10298851 h 10298851"/>
              <a:gd name="connsiteX913" fmla="*/ 10060204 w 18288000"/>
              <a:gd name="connsiteY913" fmla="*/ 10298851 h 10298851"/>
              <a:gd name="connsiteX914" fmla="*/ 10060204 w 18288000"/>
              <a:gd name="connsiteY914" fmla="*/ 0 h 10298851"/>
              <a:gd name="connsiteX915" fmla="*/ 10060204 w 18288000"/>
              <a:gd name="connsiteY915" fmla="*/ 792220 h 10298851"/>
              <a:gd name="connsiteX916" fmla="*/ 10060204 w 18288000"/>
              <a:gd name="connsiteY916" fmla="*/ 0 h 10298851"/>
              <a:gd name="connsiteX917" fmla="*/ 10974400 w 18288000"/>
              <a:gd name="connsiteY917" fmla="*/ 0 h 10298851"/>
              <a:gd name="connsiteX918" fmla="*/ 10060204 w 18288000"/>
              <a:gd name="connsiteY918" fmla="*/ 792220 h 10298851"/>
              <a:gd name="connsiteX919" fmla="*/ 10060204 w 18288000"/>
              <a:gd name="connsiteY919" fmla="*/ 1584435 h 10298851"/>
              <a:gd name="connsiteX920" fmla="*/ 10060204 w 18288000"/>
              <a:gd name="connsiteY920" fmla="*/ 792220 h 10298851"/>
              <a:gd name="connsiteX921" fmla="*/ 10974400 w 18288000"/>
              <a:gd name="connsiteY921" fmla="*/ 792220 h 10298851"/>
              <a:gd name="connsiteX922" fmla="*/ 10060204 w 18288000"/>
              <a:gd name="connsiteY922" fmla="*/ 1584435 h 10298851"/>
              <a:gd name="connsiteX923" fmla="*/ 10060204 w 18288000"/>
              <a:gd name="connsiteY923" fmla="*/ 2376653 h 10298851"/>
              <a:gd name="connsiteX924" fmla="*/ 10060204 w 18288000"/>
              <a:gd name="connsiteY924" fmla="*/ 1584435 h 10298851"/>
              <a:gd name="connsiteX925" fmla="*/ 10974400 w 18288000"/>
              <a:gd name="connsiteY925" fmla="*/ 1584435 h 10298851"/>
              <a:gd name="connsiteX926" fmla="*/ 10060204 w 18288000"/>
              <a:gd name="connsiteY926" fmla="*/ 2376653 h 10298851"/>
              <a:gd name="connsiteX927" fmla="*/ 10060204 w 18288000"/>
              <a:gd name="connsiteY927" fmla="*/ 3168882 h 10298851"/>
              <a:gd name="connsiteX928" fmla="*/ 10060204 w 18288000"/>
              <a:gd name="connsiteY928" fmla="*/ 2376653 h 10298851"/>
              <a:gd name="connsiteX929" fmla="*/ 10974400 w 18288000"/>
              <a:gd name="connsiteY929" fmla="*/ 2376653 h 10298851"/>
              <a:gd name="connsiteX930" fmla="*/ 10060204 w 18288000"/>
              <a:gd name="connsiteY930" fmla="*/ 3168882 h 10298851"/>
              <a:gd name="connsiteX931" fmla="*/ 10060204 w 18288000"/>
              <a:gd name="connsiteY931" fmla="*/ 3961099 h 10298851"/>
              <a:gd name="connsiteX932" fmla="*/ 10060204 w 18288000"/>
              <a:gd name="connsiteY932" fmla="*/ 3168882 h 10298851"/>
              <a:gd name="connsiteX933" fmla="*/ 10974400 w 18288000"/>
              <a:gd name="connsiteY933" fmla="*/ 3168882 h 10298851"/>
              <a:gd name="connsiteX934" fmla="*/ 10060204 w 18288000"/>
              <a:gd name="connsiteY934" fmla="*/ 3961099 h 10298851"/>
              <a:gd name="connsiteX935" fmla="*/ 10060204 w 18288000"/>
              <a:gd name="connsiteY935" fmla="*/ 4753317 h 10298851"/>
              <a:gd name="connsiteX936" fmla="*/ 10060204 w 18288000"/>
              <a:gd name="connsiteY936" fmla="*/ 3961099 h 10298851"/>
              <a:gd name="connsiteX937" fmla="*/ 10974400 w 18288000"/>
              <a:gd name="connsiteY937" fmla="*/ 3961099 h 10298851"/>
              <a:gd name="connsiteX938" fmla="*/ 10060204 w 18288000"/>
              <a:gd name="connsiteY938" fmla="*/ 4753317 h 10298851"/>
              <a:gd name="connsiteX939" fmla="*/ 10060204 w 18288000"/>
              <a:gd name="connsiteY939" fmla="*/ 5545535 h 10298851"/>
              <a:gd name="connsiteX940" fmla="*/ 10060204 w 18288000"/>
              <a:gd name="connsiteY940" fmla="*/ 4753317 h 10298851"/>
              <a:gd name="connsiteX941" fmla="*/ 10974400 w 18288000"/>
              <a:gd name="connsiteY941" fmla="*/ 4753317 h 10298851"/>
              <a:gd name="connsiteX942" fmla="*/ 10060204 w 18288000"/>
              <a:gd name="connsiteY942" fmla="*/ 5545535 h 10298851"/>
              <a:gd name="connsiteX943" fmla="*/ 10060204 w 18288000"/>
              <a:gd name="connsiteY943" fmla="*/ 6337752 h 10298851"/>
              <a:gd name="connsiteX944" fmla="*/ 10060204 w 18288000"/>
              <a:gd name="connsiteY944" fmla="*/ 5545535 h 10298851"/>
              <a:gd name="connsiteX945" fmla="*/ 10974400 w 18288000"/>
              <a:gd name="connsiteY945" fmla="*/ 5545535 h 10298851"/>
              <a:gd name="connsiteX946" fmla="*/ 10060204 w 18288000"/>
              <a:gd name="connsiteY946" fmla="*/ 6337752 h 10298851"/>
              <a:gd name="connsiteX947" fmla="*/ 10060204 w 18288000"/>
              <a:gd name="connsiteY947" fmla="*/ 7129970 h 10298851"/>
              <a:gd name="connsiteX948" fmla="*/ 10060204 w 18288000"/>
              <a:gd name="connsiteY948" fmla="*/ 6337752 h 10298851"/>
              <a:gd name="connsiteX949" fmla="*/ 10974400 w 18288000"/>
              <a:gd name="connsiteY949" fmla="*/ 6337752 h 10298851"/>
              <a:gd name="connsiteX950" fmla="*/ 10060204 w 18288000"/>
              <a:gd name="connsiteY950" fmla="*/ 7129970 h 10298851"/>
              <a:gd name="connsiteX951" fmla="*/ 10060204 w 18288000"/>
              <a:gd name="connsiteY951" fmla="*/ 7922187 h 10298851"/>
              <a:gd name="connsiteX952" fmla="*/ 10060204 w 18288000"/>
              <a:gd name="connsiteY952" fmla="*/ 7129970 h 10298851"/>
              <a:gd name="connsiteX953" fmla="*/ 10974400 w 18288000"/>
              <a:gd name="connsiteY953" fmla="*/ 7129970 h 10298851"/>
              <a:gd name="connsiteX954" fmla="*/ 10060204 w 18288000"/>
              <a:gd name="connsiteY954" fmla="*/ 7922187 h 10298851"/>
              <a:gd name="connsiteX955" fmla="*/ 10060204 w 18288000"/>
              <a:gd name="connsiteY955" fmla="*/ 8714416 h 10298851"/>
              <a:gd name="connsiteX956" fmla="*/ 10060204 w 18288000"/>
              <a:gd name="connsiteY956" fmla="*/ 7922187 h 10298851"/>
              <a:gd name="connsiteX957" fmla="*/ 10974400 w 18288000"/>
              <a:gd name="connsiteY957" fmla="*/ 7922187 h 10298851"/>
              <a:gd name="connsiteX958" fmla="*/ 10060204 w 18288000"/>
              <a:gd name="connsiteY958" fmla="*/ 8714416 h 10298851"/>
              <a:gd name="connsiteX959" fmla="*/ 10060204 w 18288000"/>
              <a:gd name="connsiteY959" fmla="*/ 9506634 h 10298851"/>
              <a:gd name="connsiteX960" fmla="*/ 10060204 w 18288000"/>
              <a:gd name="connsiteY960" fmla="*/ 8714416 h 10298851"/>
              <a:gd name="connsiteX961" fmla="*/ 10974400 w 18288000"/>
              <a:gd name="connsiteY961" fmla="*/ 8714416 h 10298851"/>
              <a:gd name="connsiteX962" fmla="*/ 10060204 w 18288000"/>
              <a:gd name="connsiteY962" fmla="*/ 9506634 h 10298851"/>
              <a:gd name="connsiteX963" fmla="*/ 10060204 w 18288000"/>
              <a:gd name="connsiteY963" fmla="*/ 10298851 h 10298851"/>
              <a:gd name="connsiteX964" fmla="*/ 10060204 w 18288000"/>
              <a:gd name="connsiteY964" fmla="*/ 9506634 h 10298851"/>
              <a:gd name="connsiteX965" fmla="*/ 10974400 w 18288000"/>
              <a:gd name="connsiteY965" fmla="*/ 9506634 h 10298851"/>
              <a:gd name="connsiteX966" fmla="*/ 10060204 w 18288000"/>
              <a:gd name="connsiteY966" fmla="*/ 10298851 h 10298851"/>
              <a:gd name="connsiteX967" fmla="*/ 10974400 w 18288000"/>
              <a:gd name="connsiteY967" fmla="*/ 10298851 h 10298851"/>
              <a:gd name="connsiteX968" fmla="*/ 12802743 w 18288000"/>
              <a:gd name="connsiteY968" fmla="*/ 0 h 10298851"/>
              <a:gd name="connsiteX969" fmla="*/ 12802743 w 18288000"/>
              <a:gd name="connsiteY969" fmla="*/ 792220 h 10298851"/>
              <a:gd name="connsiteX970" fmla="*/ 12802743 w 18288000"/>
              <a:gd name="connsiteY970" fmla="*/ 0 h 10298851"/>
              <a:gd name="connsiteX971" fmla="*/ 11888597 w 18288000"/>
              <a:gd name="connsiteY971" fmla="*/ 0 h 10298851"/>
              <a:gd name="connsiteX972" fmla="*/ 12802743 w 18288000"/>
              <a:gd name="connsiteY972" fmla="*/ 0 h 10298851"/>
              <a:gd name="connsiteX973" fmla="*/ 13717015 w 18288000"/>
              <a:gd name="connsiteY973" fmla="*/ 0 h 10298851"/>
              <a:gd name="connsiteX974" fmla="*/ 12802743 w 18288000"/>
              <a:gd name="connsiteY974" fmla="*/ 792220 h 10298851"/>
              <a:gd name="connsiteX975" fmla="*/ 12802743 w 18288000"/>
              <a:gd name="connsiteY975" fmla="*/ 1584435 h 10298851"/>
              <a:gd name="connsiteX976" fmla="*/ 12802743 w 18288000"/>
              <a:gd name="connsiteY976" fmla="*/ 792220 h 10298851"/>
              <a:gd name="connsiteX977" fmla="*/ 11888597 w 18288000"/>
              <a:gd name="connsiteY977" fmla="*/ 792220 h 10298851"/>
              <a:gd name="connsiteX978" fmla="*/ 12802743 w 18288000"/>
              <a:gd name="connsiteY978" fmla="*/ 792220 h 10298851"/>
              <a:gd name="connsiteX979" fmla="*/ 13717015 w 18288000"/>
              <a:gd name="connsiteY979" fmla="*/ 792220 h 10298851"/>
              <a:gd name="connsiteX980" fmla="*/ 12802743 w 18288000"/>
              <a:gd name="connsiteY980" fmla="*/ 1584435 h 10298851"/>
              <a:gd name="connsiteX981" fmla="*/ 12802743 w 18288000"/>
              <a:gd name="connsiteY981" fmla="*/ 2376653 h 10298851"/>
              <a:gd name="connsiteX982" fmla="*/ 12802743 w 18288000"/>
              <a:gd name="connsiteY982" fmla="*/ 1584435 h 10298851"/>
              <a:gd name="connsiteX983" fmla="*/ 11888597 w 18288000"/>
              <a:gd name="connsiteY983" fmla="*/ 1584435 h 10298851"/>
              <a:gd name="connsiteX984" fmla="*/ 12802743 w 18288000"/>
              <a:gd name="connsiteY984" fmla="*/ 1584435 h 10298851"/>
              <a:gd name="connsiteX985" fmla="*/ 13717015 w 18288000"/>
              <a:gd name="connsiteY985" fmla="*/ 1584435 h 10298851"/>
              <a:gd name="connsiteX986" fmla="*/ 12802743 w 18288000"/>
              <a:gd name="connsiteY986" fmla="*/ 2376653 h 10298851"/>
              <a:gd name="connsiteX987" fmla="*/ 12802743 w 18288000"/>
              <a:gd name="connsiteY987" fmla="*/ 3168882 h 10298851"/>
              <a:gd name="connsiteX988" fmla="*/ 12802743 w 18288000"/>
              <a:gd name="connsiteY988" fmla="*/ 2376653 h 10298851"/>
              <a:gd name="connsiteX989" fmla="*/ 11888597 w 18288000"/>
              <a:gd name="connsiteY989" fmla="*/ 2376653 h 10298851"/>
              <a:gd name="connsiteX990" fmla="*/ 12802743 w 18288000"/>
              <a:gd name="connsiteY990" fmla="*/ 2376653 h 10298851"/>
              <a:gd name="connsiteX991" fmla="*/ 13717015 w 18288000"/>
              <a:gd name="connsiteY991" fmla="*/ 2376653 h 10298851"/>
              <a:gd name="connsiteX992" fmla="*/ 12802743 w 18288000"/>
              <a:gd name="connsiteY992" fmla="*/ 3168882 h 10298851"/>
              <a:gd name="connsiteX993" fmla="*/ 12802743 w 18288000"/>
              <a:gd name="connsiteY993" fmla="*/ 3961099 h 10298851"/>
              <a:gd name="connsiteX994" fmla="*/ 12802743 w 18288000"/>
              <a:gd name="connsiteY994" fmla="*/ 3168882 h 10298851"/>
              <a:gd name="connsiteX995" fmla="*/ 11888597 w 18288000"/>
              <a:gd name="connsiteY995" fmla="*/ 3168882 h 10298851"/>
              <a:gd name="connsiteX996" fmla="*/ 12802743 w 18288000"/>
              <a:gd name="connsiteY996" fmla="*/ 3168882 h 10298851"/>
              <a:gd name="connsiteX997" fmla="*/ 13717015 w 18288000"/>
              <a:gd name="connsiteY997" fmla="*/ 3168882 h 10298851"/>
              <a:gd name="connsiteX998" fmla="*/ 12802743 w 18288000"/>
              <a:gd name="connsiteY998" fmla="*/ 3961099 h 10298851"/>
              <a:gd name="connsiteX999" fmla="*/ 12802743 w 18288000"/>
              <a:gd name="connsiteY999" fmla="*/ 4753317 h 10298851"/>
              <a:gd name="connsiteX1000" fmla="*/ 12802743 w 18288000"/>
              <a:gd name="connsiteY1000" fmla="*/ 3961099 h 10298851"/>
              <a:gd name="connsiteX1001" fmla="*/ 11888597 w 18288000"/>
              <a:gd name="connsiteY1001" fmla="*/ 3961099 h 10298851"/>
              <a:gd name="connsiteX1002" fmla="*/ 12802743 w 18288000"/>
              <a:gd name="connsiteY1002" fmla="*/ 3961099 h 10298851"/>
              <a:gd name="connsiteX1003" fmla="*/ 13717015 w 18288000"/>
              <a:gd name="connsiteY1003" fmla="*/ 3961099 h 10298851"/>
              <a:gd name="connsiteX1004" fmla="*/ 12802743 w 18288000"/>
              <a:gd name="connsiteY1004" fmla="*/ 4753317 h 10298851"/>
              <a:gd name="connsiteX1005" fmla="*/ 12802743 w 18288000"/>
              <a:gd name="connsiteY1005" fmla="*/ 5545535 h 10298851"/>
              <a:gd name="connsiteX1006" fmla="*/ 12802743 w 18288000"/>
              <a:gd name="connsiteY1006" fmla="*/ 4753317 h 10298851"/>
              <a:gd name="connsiteX1007" fmla="*/ 11888597 w 18288000"/>
              <a:gd name="connsiteY1007" fmla="*/ 4753317 h 10298851"/>
              <a:gd name="connsiteX1008" fmla="*/ 12802743 w 18288000"/>
              <a:gd name="connsiteY1008" fmla="*/ 4753317 h 10298851"/>
              <a:gd name="connsiteX1009" fmla="*/ 13717015 w 18288000"/>
              <a:gd name="connsiteY1009" fmla="*/ 4753317 h 10298851"/>
              <a:gd name="connsiteX1010" fmla="*/ 12802743 w 18288000"/>
              <a:gd name="connsiteY1010" fmla="*/ 5545535 h 10298851"/>
              <a:gd name="connsiteX1011" fmla="*/ 12802743 w 18288000"/>
              <a:gd name="connsiteY1011" fmla="*/ 6337752 h 10298851"/>
              <a:gd name="connsiteX1012" fmla="*/ 12802743 w 18288000"/>
              <a:gd name="connsiteY1012" fmla="*/ 5545535 h 10298851"/>
              <a:gd name="connsiteX1013" fmla="*/ 11888597 w 18288000"/>
              <a:gd name="connsiteY1013" fmla="*/ 5545535 h 10298851"/>
              <a:gd name="connsiteX1014" fmla="*/ 12802743 w 18288000"/>
              <a:gd name="connsiteY1014" fmla="*/ 5545535 h 10298851"/>
              <a:gd name="connsiteX1015" fmla="*/ 13717015 w 18288000"/>
              <a:gd name="connsiteY1015" fmla="*/ 5545535 h 10298851"/>
              <a:gd name="connsiteX1016" fmla="*/ 12802743 w 18288000"/>
              <a:gd name="connsiteY1016" fmla="*/ 6337752 h 10298851"/>
              <a:gd name="connsiteX1017" fmla="*/ 12802743 w 18288000"/>
              <a:gd name="connsiteY1017" fmla="*/ 7129970 h 10298851"/>
              <a:gd name="connsiteX1018" fmla="*/ 12802743 w 18288000"/>
              <a:gd name="connsiteY1018" fmla="*/ 6337752 h 10298851"/>
              <a:gd name="connsiteX1019" fmla="*/ 11888597 w 18288000"/>
              <a:gd name="connsiteY1019" fmla="*/ 6337752 h 10298851"/>
              <a:gd name="connsiteX1020" fmla="*/ 12802743 w 18288000"/>
              <a:gd name="connsiteY1020" fmla="*/ 6337752 h 10298851"/>
              <a:gd name="connsiteX1021" fmla="*/ 13717015 w 18288000"/>
              <a:gd name="connsiteY1021" fmla="*/ 6337752 h 10298851"/>
              <a:gd name="connsiteX1022" fmla="*/ 12802743 w 18288000"/>
              <a:gd name="connsiteY1022" fmla="*/ 7129970 h 10298851"/>
              <a:gd name="connsiteX1023" fmla="*/ 12802743 w 18288000"/>
              <a:gd name="connsiteY1023" fmla="*/ 7922199 h 10298851"/>
              <a:gd name="connsiteX1024" fmla="*/ 12802743 w 18288000"/>
              <a:gd name="connsiteY1024" fmla="*/ 7129970 h 10298851"/>
              <a:gd name="connsiteX1025" fmla="*/ 11888597 w 18288000"/>
              <a:gd name="connsiteY1025" fmla="*/ 7129970 h 10298851"/>
              <a:gd name="connsiteX1026" fmla="*/ 12802743 w 18288000"/>
              <a:gd name="connsiteY1026" fmla="*/ 7129970 h 10298851"/>
              <a:gd name="connsiteX1027" fmla="*/ 13717015 w 18288000"/>
              <a:gd name="connsiteY1027" fmla="*/ 7129970 h 10298851"/>
              <a:gd name="connsiteX1028" fmla="*/ 12802743 w 18288000"/>
              <a:gd name="connsiteY1028" fmla="*/ 7922199 h 10298851"/>
              <a:gd name="connsiteX1029" fmla="*/ 12802743 w 18288000"/>
              <a:gd name="connsiteY1029" fmla="*/ 8714416 h 10298851"/>
              <a:gd name="connsiteX1030" fmla="*/ 12802743 w 18288000"/>
              <a:gd name="connsiteY1030" fmla="*/ 7922199 h 10298851"/>
              <a:gd name="connsiteX1031" fmla="*/ 11888597 w 18288000"/>
              <a:gd name="connsiteY1031" fmla="*/ 7922187 h 10298851"/>
              <a:gd name="connsiteX1032" fmla="*/ 12802743 w 18288000"/>
              <a:gd name="connsiteY1032" fmla="*/ 7922199 h 10298851"/>
              <a:gd name="connsiteX1033" fmla="*/ 13717015 w 18288000"/>
              <a:gd name="connsiteY1033" fmla="*/ 7922199 h 10298851"/>
              <a:gd name="connsiteX1034" fmla="*/ 12802743 w 18288000"/>
              <a:gd name="connsiteY1034" fmla="*/ 8714416 h 10298851"/>
              <a:gd name="connsiteX1035" fmla="*/ 12802743 w 18288000"/>
              <a:gd name="connsiteY1035" fmla="*/ 9506634 h 10298851"/>
              <a:gd name="connsiteX1036" fmla="*/ 12802743 w 18288000"/>
              <a:gd name="connsiteY1036" fmla="*/ 8714416 h 10298851"/>
              <a:gd name="connsiteX1037" fmla="*/ 11888597 w 18288000"/>
              <a:gd name="connsiteY1037" fmla="*/ 8714416 h 10298851"/>
              <a:gd name="connsiteX1038" fmla="*/ 12802743 w 18288000"/>
              <a:gd name="connsiteY1038" fmla="*/ 8714416 h 10298851"/>
              <a:gd name="connsiteX1039" fmla="*/ 13717015 w 18288000"/>
              <a:gd name="connsiteY1039" fmla="*/ 8714416 h 10298851"/>
              <a:gd name="connsiteX1040" fmla="*/ 12802743 w 18288000"/>
              <a:gd name="connsiteY1040" fmla="*/ 9506634 h 10298851"/>
              <a:gd name="connsiteX1041" fmla="*/ 12802743 w 18288000"/>
              <a:gd name="connsiteY1041" fmla="*/ 10298851 h 10298851"/>
              <a:gd name="connsiteX1042" fmla="*/ 12802743 w 18288000"/>
              <a:gd name="connsiteY1042" fmla="*/ 9506634 h 10298851"/>
              <a:gd name="connsiteX1043" fmla="*/ 11888597 w 18288000"/>
              <a:gd name="connsiteY1043" fmla="*/ 9506634 h 10298851"/>
              <a:gd name="connsiteX1044" fmla="*/ 12802743 w 18288000"/>
              <a:gd name="connsiteY1044" fmla="*/ 9506634 h 10298851"/>
              <a:gd name="connsiteX1045" fmla="*/ 13717015 w 18288000"/>
              <a:gd name="connsiteY1045" fmla="*/ 9506634 h 10298851"/>
              <a:gd name="connsiteX1046" fmla="*/ 12802743 w 18288000"/>
              <a:gd name="connsiteY1046" fmla="*/ 10298851 h 10298851"/>
              <a:gd name="connsiteX1047" fmla="*/ 11888597 w 18288000"/>
              <a:gd name="connsiteY1047" fmla="*/ 10298851 h 10298851"/>
              <a:gd name="connsiteX1048" fmla="*/ 12802743 w 18288000"/>
              <a:gd name="connsiteY1048" fmla="*/ 10298851 h 10298851"/>
              <a:gd name="connsiteX1049" fmla="*/ 13717015 w 18288000"/>
              <a:gd name="connsiteY1049" fmla="*/ 10298851 h 10298851"/>
              <a:gd name="connsiteX1050" fmla="*/ 15545436 w 18288000"/>
              <a:gd name="connsiteY1050" fmla="*/ 0 h 10298851"/>
              <a:gd name="connsiteX1051" fmla="*/ 15545436 w 18288000"/>
              <a:gd name="connsiteY1051" fmla="*/ 792220 h 10298851"/>
              <a:gd name="connsiteX1052" fmla="*/ 15545436 w 18288000"/>
              <a:gd name="connsiteY1052" fmla="*/ 0 h 10298851"/>
              <a:gd name="connsiteX1053" fmla="*/ 14631163 w 18288000"/>
              <a:gd name="connsiteY1053" fmla="*/ 0 h 10298851"/>
              <a:gd name="connsiteX1054" fmla="*/ 15545436 w 18288000"/>
              <a:gd name="connsiteY1054" fmla="*/ 0 h 10298851"/>
              <a:gd name="connsiteX1055" fmla="*/ 16459581 w 18288000"/>
              <a:gd name="connsiteY1055" fmla="*/ 0 h 10298851"/>
              <a:gd name="connsiteX1056" fmla="*/ 15545436 w 18288000"/>
              <a:gd name="connsiteY1056" fmla="*/ 792220 h 10298851"/>
              <a:gd name="connsiteX1057" fmla="*/ 15545436 w 18288000"/>
              <a:gd name="connsiteY1057" fmla="*/ 1584435 h 10298851"/>
              <a:gd name="connsiteX1058" fmla="*/ 15545436 w 18288000"/>
              <a:gd name="connsiteY1058" fmla="*/ 792220 h 10298851"/>
              <a:gd name="connsiteX1059" fmla="*/ 14631163 w 18288000"/>
              <a:gd name="connsiteY1059" fmla="*/ 792220 h 10298851"/>
              <a:gd name="connsiteX1060" fmla="*/ 15545436 w 18288000"/>
              <a:gd name="connsiteY1060" fmla="*/ 792220 h 10298851"/>
              <a:gd name="connsiteX1061" fmla="*/ 16459581 w 18288000"/>
              <a:gd name="connsiteY1061" fmla="*/ 792220 h 10298851"/>
              <a:gd name="connsiteX1062" fmla="*/ 15545436 w 18288000"/>
              <a:gd name="connsiteY1062" fmla="*/ 1584435 h 10298851"/>
              <a:gd name="connsiteX1063" fmla="*/ 15545436 w 18288000"/>
              <a:gd name="connsiteY1063" fmla="*/ 2376653 h 10298851"/>
              <a:gd name="connsiteX1064" fmla="*/ 15545436 w 18288000"/>
              <a:gd name="connsiteY1064" fmla="*/ 1584435 h 10298851"/>
              <a:gd name="connsiteX1065" fmla="*/ 14631163 w 18288000"/>
              <a:gd name="connsiteY1065" fmla="*/ 1584435 h 10298851"/>
              <a:gd name="connsiteX1066" fmla="*/ 15545436 w 18288000"/>
              <a:gd name="connsiteY1066" fmla="*/ 1584435 h 10298851"/>
              <a:gd name="connsiteX1067" fmla="*/ 16459581 w 18288000"/>
              <a:gd name="connsiteY1067" fmla="*/ 1584435 h 10298851"/>
              <a:gd name="connsiteX1068" fmla="*/ 15545436 w 18288000"/>
              <a:gd name="connsiteY1068" fmla="*/ 2376653 h 10298851"/>
              <a:gd name="connsiteX1069" fmla="*/ 15545436 w 18288000"/>
              <a:gd name="connsiteY1069" fmla="*/ 3168882 h 10298851"/>
              <a:gd name="connsiteX1070" fmla="*/ 15545436 w 18288000"/>
              <a:gd name="connsiteY1070" fmla="*/ 2376653 h 10298851"/>
              <a:gd name="connsiteX1071" fmla="*/ 14631163 w 18288000"/>
              <a:gd name="connsiteY1071" fmla="*/ 2376653 h 10298851"/>
              <a:gd name="connsiteX1072" fmla="*/ 15545436 w 18288000"/>
              <a:gd name="connsiteY1072" fmla="*/ 2376653 h 10298851"/>
              <a:gd name="connsiteX1073" fmla="*/ 16459581 w 18288000"/>
              <a:gd name="connsiteY1073" fmla="*/ 2376653 h 10298851"/>
              <a:gd name="connsiteX1074" fmla="*/ 15545436 w 18288000"/>
              <a:gd name="connsiteY1074" fmla="*/ 3168882 h 10298851"/>
              <a:gd name="connsiteX1075" fmla="*/ 15545436 w 18288000"/>
              <a:gd name="connsiteY1075" fmla="*/ 3961099 h 10298851"/>
              <a:gd name="connsiteX1076" fmla="*/ 15545436 w 18288000"/>
              <a:gd name="connsiteY1076" fmla="*/ 3168882 h 10298851"/>
              <a:gd name="connsiteX1077" fmla="*/ 14631163 w 18288000"/>
              <a:gd name="connsiteY1077" fmla="*/ 3168882 h 10298851"/>
              <a:gd name="connsiteX1078" fmla="*/ 15545436 w 18288000"/>
              <a:gd name="connsiteY1078" fmla="*/ 3168882 h 10298851"/>
              <a:gd name="connsiteX1079" fmla="*/ 16459581 w 18288000"/>
              <a:gd name="connsiteY1079" fmla="*/ 3168882 h 10298851"/>
              <a:gd name="connsiteX1080" fmla="*/ 15545436 w 18288000"/>
              <a:gd name="connsiteY1080" fmla="*/ 3961099 h 10298851"/>
              <a:gd name="connsiteX1081" fmla="*/ 15545436 w 18288000"/>
              <a:gd name="connsiteY1081" fmla="*/ 4753317 h 10298851"/>
              <a:gd name="connsiteX1082" fmla="*/ 15545436 w 18288000"/>
              <a:gd name="connsiteY1082" fmla="*/ 3961099 h 10298851"/>
              <a:gd name="connsiteX1083" fmla="*/ 14631163 w 18288000"/>
              <a:gd name="connsiteY1083" fmla="*/ 3961099 h 10298851"/>
              <a:gd name="connsiteX1084" fmla="*/ 15545436 w 18288000"/>
              <a:gd name="connsiteY1084" fmla="*/ 3961099 h 10298851"/>
              <a:gd name="connsiteX1085" fmla="*/ 16459581 w 18288000"/>
              <a:gd name="connsiteY1085" fmla="*/ 3961099 h 10298851"/>
              <a:gd name="connsiteX1086" fmla="*/ 15545436 w 18288000"/>
              <a:gd name="connsiteY1086" fmla="*/ 4753317 h 10298851"/>
              <a:gd name="connsiteX1087" fmla="*/ 15545436 w 18288000"/>
              <a:gd name="connsiteY1087" fmla="*/ 5545535 h 10298851"/>
              <a:gd name="connsiteX1088" fmla="*/ 15545436 w 18288000"/>
              <a:gd name="connsiteY1088" fmla="*/ 4753317 h 10298851"/>
              <a:gd name="connsiteX1089" fmla="*/ 14631163 w 18288000"/>
              <a:gd name="connsiteY1089" fmla="*/ 4753317 h 10298851"/>
              <a:gd name="connsiteX1090" fmla="*/ 15545436 w 18288000"/>
              <a:gd name="connsiteY1090" fmla="*/ 4753317 h 10298851"/>
              <a:gd name="connsiteX1091" fmla="*/ 16459581 w 18288000"/>
              <a:gd name="connsiteY1091" fmla="*/ 4753317 h 10298851"/>
              <a:gd name="connsiteX1092" fmla="*/ 15545436 w 18288000"/>
              <a:gd name="connsiteY1092" fmla="*/ 5545535 h 10298851"/>
              <a:gd name="connsiteX1093" fmla="*/ 15545436 w 18288000"/>
              <a:gd name="connsiteY1093" fmla="*/ 6337752 h 10298851"/>
              <a:gd name="connsiteX1094" fmla="*/ 15545436 w 18288000"/>
              <a:gd name="connsiteY1094" fmla="*/ 5545535 h 10298851"/>
              <a:gd name="connsiteX1095" fmla="*/ 14631163 w 18288000"/>
              <a:gd name="connsiteY1095" fmla="*/ 5545535 h 10298851"/>
              <a:gd name="connsiteX1096" fmla="*/ 15545436 w 18288000"/>
              <a:gd name="connsiteY1096" fmla="*/ 5545535 h 10298851"/>
              <a:gd name="connsiteX1097" fmla="*/ 16459581 w 18288000"/>
              <a:gd name="connsiteY1097" fmla="*/ 5545535 h 10298851"/>
              <a:gd name="connsiteX1098" fmla="*/ 15545436 w 18288000"/>
              <a:gd name="connsiteY1098" fmla="*/ 6337752 h 10298851"/>
              <a:gd name="connsiteX1099" fmla="*/ 15545436 w 18288000"/>
              <a:gd name="connsiteY1099" fmla="*/ 7129970 h 10298851"/>
              <a:gd name="connsiteX1100" fmla="*/ 15545436 w 18288000"/>
              <a:gd name="connsiteY1100" fmla="*/ 6337752 h 10298851"/>
              <a:gd name="connsiteX1101" fmla="*/ 14631163 w 18288000"/>
              <a:gd name="connsiteY1101" fmla="*/ 6337752 h 10298851"/>
              <a:gd name="connsiteX1102" fmla="*/ 15545436 w 18288000"/>
              <a:gd name="connsiteY1102" fmla="*/ 6337752 h 10298851"/>
              <a:gd name="connsiteX1103" fmla="*/ 16459581 w 18288000"/>
              <a:gd name="connsiteY1103" fmla="*/ 6337752 h 10298851"/>
              <a:gd name="connsiteX1104" fmla="*/ 15545436 w 18288000"/>
              <a:gd name="connsiteY1104" fmla="*/ 7129970 h 10298851"/>
              <a:gd name="connsiteX1105" fmla="*/ 15545436 w 18288000"/>
              <a:gd name="connsiteY1105" fmla="*/ 7922199 h 10298851"/>
              <a:gd name="connsiteX1106" fmla="*/ 15545436 w 18288000"/>
              <a:gd name="connsiteY1106" fmla="*/ 7129970 h 10298851"/>
              <a:gd name="connsiteX1107" fmla="*/ 14631163 w 18288000"/>
              <a:gd name="connsiteY1107" fmla="*/ 7129970 h 10298851"/>
              <a:gd name="connsiteX1108" fmla="*/ 15545436 w 18288000"/>
              <a:gd name="connsiteY1108" fmla="*/ 7129970 h 10298851"/>
              <a:gd name="connsiteX1109" fmla="*/ 16459581 w 18288000"/>
              <a:gd name="connsiteY1109" fmla="*/ 7129970 h 10298851"/>
              <a:gd name="connsiteX1110" fmla="*/ 15545436 w 18288000"/>
              <a:gd name="connsiteY1110" fmla="*/ 7922199 h 10298851"/>
              <a:gd name="connsiteX1111" fmla="*/ 15545436 w 18288000"/>
              <a:gd name="connsiteY1111" fmla="*/ 8714416 h 10298851"/>
              <a:gd name="connsiteX1112" fmla="*/ 15545436 w 18288000"/>
              <a:gd name="connsiteY1112" fmla="*/ 7922199 h 10298851"/>
              <a:gd name="connsiteX1113" fmla="*/ 14631163 w 18288000"/>
              <a:gd name="connsiteY1113" fmla="*/ 7922199 h 10298851"/>
              <a:gd name="connsiteX1114" fmla="*/ 15545436 w 18288000"/>
              <a:gd name="connsiteY1114" fmla="*/ 7922199 h 10298851"/>
              <a:gd name="connsiteX1115" fmla="*/ 16459581 w 18288000"/>
              <a:gd name="connsiteY1115" fmla="*/ 7922199 h 10298851"/>
              <a:gd name="connsiteX1116" fmla="*/ 15545436 w 18288000"/>
              <a:gd name="connsiteY1116" fmla="*/ 8714416 h 10298851"/>
              <a:gd name="connsiteX1117" fmla="*/ 15545436 w 18288000"/>
              <a:gd name="connsiteY1117" fmla="*/ 9506634 h 10298851"/>
              <a:gd name="connsiteX1118" fmla="*/ 15545436 w 18288000"/>
              <a:gd name="connsiteY1118" fmla="*/ 8714416 h 10298851"/>
              <a:gd name="connsiteX1119" fmla="*/ 14631163 w 18288000"/>
              <a:gd name="connsiteY1119" fmla="*/ 8714416 h 10298851"/>
              <a:gd name="connsiteX1120" fmla="*/ 15545436 w 18288000"/>
              <a:gd name="connsiteY1120" fmla="*/ 8714416 h 10298851"/>
              <a:gd name="connsiteX1121" fmla="*/ 16459581 w 18288000"/>
              <a:gd name="connsiteY1121" fmla="*/ 8714416 h 10298851"/>
              <a:gd name="connsiteX1122" fmla="*/ 15545436 w 18288000"/>
              <a:gd name="connsiteY1122" fmla="*/ 9506634 h 10298851"/>
              <a:gd name="connsiteX1123" fmla="*/ 15545436 w 18288000"/>
              <a:gd name="connsiteY1123" fmla="*/ 10298851 h 10298851"/>
              <a:gd name="connsiteX1124" fmla="*/ 15545436 w 18288000"/>
              <a:gd name="connsiteY1124" fmla="*/ 9506634 h 10298851"/>
              <a:gd name="connsiteX1125" fmla="*/ 14631163 w 18288000"/>
              <a:gd name="connsiteY1125" fmla="*/ 9506634 h 10298851"/>
              <a:gd name="connsiteX1126" fmla="*/ 15545436 w 18288000"/>
              <a:gd name="connsiteY1126" fmla="*/ 9506634 h 10298851"/>
              <a:gd name="connsiteX1127" fmla="*/ 16459581 w 18288000"/>
              <a:gd name="connsiteY1127" fmla="*/ 9506634 h 10298851"/>
              <a:gd name="connsiteX1128" fmla="*/ 15545436 w 18288000"/>
              <a:gd name="connsiteY1128" fmla="*/ 10298851 h 10298851"/>
              <a:gd name="connsiteX1129" fmla="*/ 14631163 w 18288000"/>
              <a:gd name="connsiteY1129" fmla="*/ 10298851 h 10298851"/>
              <a:gd name="connsiteX1130" fmla="*/ 15545436 w 18288000"/>
              <a:gd name="connsiteY1130" fmla="*/ 10298851 h 10298851"/>
              <a:gd name="connsiteX1131" fmla="*/ 16459581 w 18288000"/>
              <a:gd name="connsiteY1131" fmla="*/ 10298851 h 10298851"/>
              <a:gd name="connsiteX1132" fmla="*/ 10974400 w 18288000"/>
              <a:gd name="connsiteY1132" fmla="*/ 0 h 10298851"/>
              <a:gd name="connsiteX1133" fmla="*/ 10974400 w 18288000"/>
              <a:gd name="connsiteY1133" fmla="*/ 792220 h 10298851"/>
              <a:gd name="connsiteX1134" fmla="*/ 10974400 w 18288000"/>
              <a:gd name="connsiteY1134" fmla="*/ 0 h 10298851"/>
              <a:gd name="connsiteX1135" fmla="*/ 11888597 w 18288000"/>
              <a:gd name="connsiteY1135" fmla="*/ 0 h 10298851"/>
              <a:gd name="connsiteX1136" fmla="*/ 10974400 w 18288000"/>
              <a:gd name="connsiteY1136" fmla="*/ 792220 h 10298851"/>
              <a:gd name="connsiteX1137" fmla="*/ 10974400 w 18288000"/>
              <a:gd name="connsiteY1137" fmla="*/ 1584435 h 10298851"/>
              <a:gd name="connsiteX1138" fmla="*/ 10974400 w 18288000"/>
              <a:gd name="connsiteY1138" fmla="*/ 792220 h 10298851"/>
              <a:gd name="connsiteX1139" fmla="*/ 11888597 w 18288000"/>
              <a:gd name="connsiteY1139" fmla="*/ 792220 h 10298851"/>
              <a:gd name="connsiteX1140" fmla="*/ 10974400 w 18288000"/>
              <a:gd name="connsiteY1140" fmla="*/ 1584435 h 10298851"/>
              <a:gd name="connsiteX1141" fmla="*/ 10974400 w 18288000"/>
              <a:gd name="connsiteY1141" fmla="*/ 2376653 h 10298851"/>
              <a:gd name="connsiteX1142" fmla="*/ 10974400 w 18288000"/>
              <a:gd name="connsiteY1142" fmla="*/ 1584435 h 10298851"/>
              <a:gd name="connsiteX1143" fmla="*/ 11888597 w 18288000"/>
              <a:gd name="connsiteY1143" fmla="*/ 1584435 h 10298851"/>
              <a:gd name="connsiteX1144" fmla="*/ 10974400 w 18288000"/>
              <a:gd name="connsiteY1144" fmla="*/ 2376653 h 10298851"/>
              <a:gd name="connsiteX1145" fmla="*/ 10974400 w 18288000"/>
              <a:gd name="connsiteY1145" fmla="*/ 3168882 h 10298851"/>
              <a:gd name="connsiteX1146" fmla="*/ 10974400 w 18288000"/>
              <a:gd name="connsiteY1146" fmla="*/ 2376653 h 10298851"/>
              <a:gd name="connsiteX1147" fmla="*/ 11888597 w 18288000"/>
              <a:gd name="connsiteY1147" fmla="*/ 2376653 h 10298851"/>
              <a:gd name="connsiteX1148" fmla="*/ 10974400 w 18288000"/>
              <a:gd name="connsiteY1148" fmla="*/ 3168882 h 10298851"/>
              <a:gd name="connsiteX1149" fmla="*/ 10974400 w 18288000"/>
              <a:gd name="connsiteY1149" fmla="*/ 3961099 h 10298851"/>
              <a:gd name="connsiteX1150" fmla="*/ 10974400 w 18288000"/>
              <a:gd name="connsiteY1150" fmla="*/ 3168882 h 10298851"/>
              <a:gd name="connsiteX1151" fmla="*/ 11888597 w 18288000"/>
              <a:gd name="connsiteY1151" fmla="*/ 3168882 h 10298851"/>
              <a:gd name="connsiteX1152" fmla="*/ 10974400 w 18288000"/>
              <a:gd name="connsiteY1152" fmla="*/ 3961099 h 10298851"/>
              <a:gd name="connsiteX1153" fmla="*/ 10974400 w 18288000"/>
              <a:gd name="connsiteY1153" fmla="*/ 4753317 h 10298851"/>
              <a:gd name="connsiteX1154" fmla="*/ 10974400 w 18288000"/>
              <a:gd name="connsiteY1154" fmla="*/ 3961099 h 10298851"/>
              <a:gd name="connsiteX1155" fmla="*/ 11888597 w 18288000"/>
              <a:gd name="connsiteY1155" fmla="*/ 3961099 h 10298851"/>
              <a:gd name="connsiteX1156" fmla="*/ 10974400 w 18288000"/>
              <a:gd name="connsiteY1156" fmla="*/ 4753317 h 10298851"/>
              <a:gd name="connsiteX1157" fmla="*/ 10974400 w 18288000"/>
              <a:gd name="connsiteY1157" fmla="*/ 5545535 h 10298851"/>
              <a:gd name="connsiteX1158" fmla="*/ 10974400 w 18288000"/>
              <a:gd name="connsiteY1158" fmla="*/ 4753317 h 10298851"/>
              <a:gd name="connsiteX1159" fmla="*/ 11888597 w 18288000"/>
              <a:gd name="connsiteY1159" fmla="*/ 4753317 h 10298851"/>
              <a:gd name="connsiteX1160" fmla="*/ 10974400 w 18288000"/>
              <a:gd name="connsiteY1160" fmla="*/ 5545535 h 10298851"/>
              <a:gd name="connsiteX1161" fmla="*/ 10974400 w 18288000"/>
              <a:gd name="connsiteY1161" fmla="*/ 6337752 h 10298851"/>
              <a:gd name="connsiteX1162" fmla="*/ 10974400 w 18288000"/>
              <a:gd name="connsiteY1162" fmla="*/ 5545535 h 10298851"/>
              <a:gd name="connsiteX1163" fmla="*/ 11888597 w 18288000"/>
              <a:gd name="connsiteY1163" fmla="*/ 5545535 h 10298851"/>
              <a:gd name="connsiteX1164" fmla="*/ 10974400 w 18288000"/>
              <a:gd name="connsiteY1164" fmla="*/ 6337752 h 10298851"/>
              <a:gd name="connsiteX1165" fmla="*/ 10974400 w 18288000"/>
              <a:gd name="connsiteY1165" fmla="*/ 7129970 h 10298851"/>
              <a:gd name="connsiteX1166" fmla="*/ 10974400 w 18288000"/>
              <a:gd name="connsiteY1166" fmla="*/ 6337752 h 10298851"/>
              <a:gd name="connsiteX1167" fmla="*/ 11888597 w 18288000"/>
              <a:gd name="connsiteY1167" fmla="*/ 6337752 h 10298851"/>
              <a:gd name="connsiteX1168" fmla="*/ 10974400 w 18288000"/>
              <a:gd name="connsiteY1168" fmla="*/ 7129970 h 10298851"/>
              <a:gd name="connsiteX1169" fmla="*/ 10974400 w 18288000"/>
              <a:gd name="connsiteY1169" fmla="*/ 7922187 h 10298851"/>
              <a:gd name="connsiteX1170" fmla="*/ 10974400 w 18288000"/>
              <a:gd name="connsiteY1170" fmla="*/ 7129970 h 10298851"/>
              <a:gd name="connsiteX1171" fmla="*/ 11888597 w 18288000"/>
              <a:gd name="connsiteY1171" fmla="*/ 7129970 h 10298851"/>
              <a:gd name="connsiteX1172" fmla="*/ 10974400 w 18288000"/>
              <a:gd name="connsiteY1172" fmla="*/ 7922187 h 10298851"/>
              <a:gd name="connsiteX1173" fmla="*/ 10974400 w 18288000"/>
              <a:gd name="connsiteY1173" fmla="*/ 8714416 h 10298851"/>
              <a:gd name="connsiteX1174" fmla="*/ 10974400 w 18288000"/>
              <a:gd name="connsiteY1174" fmla="*/ 7922187 h 10298851"/>
              <a:gd name="connsiteX1175" fmla="*/ 11888597 w 18288000"/>
              <a:gd name="connsiteY1175" fmla="*/ 7922187 h 10298851"/>
              <a:gd name="connsiteX1176" fmla="*/ 10974400 w 18288000"/>
              <a:gd name="connsiteY1176" fmla="*/ 8714416 h 10298851"/>
              <a:gd name="connsiteX1177" fmla="*/ 10974400 w 18288000"/>
              <a:gd name="connsiteY1177" fmla="*/ 9506634 h 10298851"/>
              <a:gd name="connsiteX1178" fmla="*/ 10974400 w 18288000"/>
              <a:gd name="connsiteY1178" fmla="*/ 8714416 h 10298851"/>
              <a:gd name="connsiteX1179" fmla="*/ 11888597 w 18288000"/>
              <a:gd name="connsiteY1179" fmla="*/ 8714416 h 10298851"/>
              <a:gd name="connsiteX1180" fmla="*/ 10974400 w 18288000"/>
              <a:gd name="connsiteY1180" fmla="*/ 9506634 h 10298851"/>
              <a:gd name="connsiteX1181" fmla="*/ 10974400 w 18288000"/>
              <a:gd name="connsiteY1181" fmla="*/ 10298851 h 10298851"/>
              <a:gd name="connsiteX1182" fmla="*/ 10974400 w 18288000"/>
              <a:gd name="connsiteY1182" fmla="*/ 9506634 h 10298851"/>
              <a:gd name="connsiteX1183" fmla="*/ 11888597 w 18288000"/>
              <a:gd name="connsiteY1183" fmla="*/ 9506634 h 10298851"/>
              <a:gd name="connsiteX1184" fmla="*/ 10974400 w 18288000"/>
              <a:gd name="connsiteY1184" fmla="*/ 10298851 h 10298851"/>
              <a:gd name="connsiteX1185" fmla="*/ 11888597 w 18288000"/>
              <a:gd name="connsiteY1185" fmla="*/ 10298851 h 10298851"/>
              <a:gd name="connsiteX1186" fmla="*/ 13717015 w 18288000"/>
              <a:gd name="connsiteY1186" fmla="*/ 0 h 10298851"/>
              <a:gd name="connsiteX1187" fmla="*/ 13717015 w 18288000"/>
              <a:gd name="connsiteY1187" fmla="*/ 792220 h 10298851"/>
              <a:gd name="connsiteX1188" fmla="*/ 13717015 w 18288000"/>
              <a:gd name="connsiteY1188" fmla="*/ 0 h 10298851"/>
              <a:gd name="connsiteX1189" fmla="*/ 14631163 w 18288000"/>
              <a:gd name="connsiteY1189" fmla="*/ 0 h 10298851"/>
              <a:gd name="connsiteX1190" fmla="*/ 13717015 w 18288000"/>
              <a:gd name="connsiteY1190" fmla="*/ 792220 h 10298851"/>
              <a:gd name="connsiteX1191" fmla="*/ 13717015 w 18288000"/>
              <a:gd name="connsiteY1191" fmla="*/ 1584435 h 10298851"/>
              <a:gd name="connsiteX1192" fmla="*/ 13717015 w 18288000"/>
              <a:gd name="connsiteY1192" fmla="*/ 792220 h 10298851"/>
              <a:gd name="connsiteX1193" fmla="*/ 14631163 w 18288000"/>
              <a:gd name="connsiteY1193" fmla="*/ 792220 h 10298851"/>
              <a:gd name="connsiteX1194" fmla="*/ 13717015 w 18288000"/>
              <a:gd name="connsiteY1194" fmla="*/ 1584435 h 10298851"/>
              <a:gd name="connsiteX1195" fmla="*/ 13717015 w 18288000"/>
              <a:gd name="connsiteY1195" fmla="*/ 2376653 h 10298851"/>
              <a:gd name="connsiteX1196" fmla="*/ 13717015 w 18288000"/>
              <a:gd name="connsiteY1196" fmla="*/ 1584435 h 10298851"/>
              <a:gd name="connsiteX1197" fmla="*/ 14631163 w 18288000"/>
              <a:gd name="connsiteY1197" fmla="*/ 1584435 h 10298851"/>
              <a:gd name="connsiteX1198" fmla="*/ 13717015 w 18288000"/>
              <a:gd name="connsiteY1198" fmla="*/ 2376653 h 10298851"/>
              <a:gd name="connsiteX1199" fmla="*/ 13717015 w 18288000"/>
              <a:gd name="connsiteY1199" fmla="*/ 3168882 h 10298851"/>
              <a:gd name="connsiteX1200" fmla="*/ 13717015 w 18288000"/>
              <a:gd name="connsiteY1200" fmla="*/ 2376653 h 10298851"/>
              <a:gd name="connsiteX1201" fmla="*/ 14631163 w 18288000"/>
              <a:gd name="connsiteY1201" fmla="*/ 2376653 h 10298851"/>
              <a:gd name="connsiteX1202" fmla="*/ 13717015 w 18288000"/>
              <a:gd name="connsiteY1202" fmla="*/ 3168882 h 10298851"/>
              <a:gd name="connsiteX1203" fmla="*/ 13717015 w 18288000"/>
              <a:gd name="connsiteY1203" fmla="*/ 3961099 h 10298851"/>
              <a:gd name="connsiteX1204" fmla="*/ 13717015 w 18288000"/>
              <a:gd name="connsiteY1204" fmla="*/ 3168882 h 10298851"/>
              <a:gd name="connsiteX1205" fmla="*/ 14631163 w 18288000"/>
              <a:gd name="connsiteY1205" fmla="*/ 3168882 h 10298851"/>
              <a:gd name="connsiteX1206" fmla="*/ 13717015 w 18288000"/>
              <a:gd name="connsiteY1206" fmla="*/ 3961099 h 10298851"/>
              <a:gd name="connsiteX1207" fmla="*/ 13717015 w 18288000"/>
              <a:gd name="connsiteY1207" fmla="*/ 4753317 h 10298851"/>
              <a:gd name="connsiteX1208" fmla="*/ 13717015 w 18288000"/>
              <a:gd name="connsiteY1208" fmla="*/ 3961099 h 10298851"/>
              <a:gd name="connsiteX1209" fmla="*/ 14631163 w 18288000"/>
              <a:gd name="connsiteY1209" fmla="*/ 3961099 h 10298851"/>
              <a:gd name="connsiteX1210" fmla="*/ 13717015 w 18288000"/>
              <a:gd name="connsiteY1210" fmla="*/ 4753317 h 10298851"/>
              <a:gd name="connsiteX1211" fmla="*/ 13717015 w 18288000"/>
              <a:gd name="connsiteY1211" fmla="*/ 5545535 h 10298851"/>
              <a:gd name="connsiteX1212" fmla="*/ 13717015 w 18288000"/>
              <a:gd name="connsiteY1212" fmla="*/ 4753317 h 10298851"/>
              <a:gd name="connsiteX1213" fmla="*/ 14631163 w 18288000"/>
              <a:gd name="connsiteY1213" fmla="*/ 4753317 h 10298851"/>
              <a:gd name="connsiteX1214" fmla="*/ 13717015 w 18288000"/>
              <a:gd name="connsiteY1214" fmla="*/ 5545535 h 10298851"/>
              <a:gd name="connsiteX1215" fmla="*/ 13717015 w 18288000"/>
              <a:gd name="connsiteY1215" fmla="*/ 6337752 h 10298851"/>
              <a:gd name="connsiteX1216" fmla="*/ 13717015 w 18288000"/>
              <a:gd name="connsiteY1216" fmla="*/ 5545535 h 10298851"/>
              <a:gd name="connsiteX1217" fmla="*/ 14631163 w 18288000"/>
              <a:gd name="connsiteY1217" fmla="*/ 5545535 h 10298851"/>
              <a:gd name="connsiteX1218" fmla="*/ 13717015 w 18288000"/>
              <a:gd name="connsiteY1218" fmla="*/ 6337752 h 10298851"/>
              <a:gd name="connsiteX1219" fmla="*/ 13717015 w 18288000"/>
              <a:gd name="connsiteY1219" fmla="*/ 7129970 h 10298851"/>
              <a:gd name="connsiteX1220" fmla="*/ 13717015 w 18288000"/>
              <a:gd name="connsiteY1220" fmla="*/ 6337752 h 10298851"/>
              <a:gd name="connsiteX1221" fmla="*/ 14631163 w 18288000"/>
              <a:gd name="connsiteY1221" fmla="*/ 6337752 h 10298851"/>
              <a:gd name="connsiteX1222" fmla="*/ 13717015 w 18288000"/>
              <a:gd name="connsiteY1222" fmla="*/ 7129970 h 10298851"/>
              <a:gd name="connsiteX1223" fmla="*/ 13717015 w 18288000"/>
              <a:gd name="connsiteY1223" fmla="*/ 7922199 h 10298851"/>
              <a:gd name="connsiteX1224" fmla="*/ 13717015 w 18288000"/>
              <a:gd name="connsiteY1224" fmla="*/ 7129970 h 10298851"/>
              <a:gd name="connsiteX1225" fmla="*/ 14631163 w 18288000"/>
              <a:gd name="connsiteY1225" fmla="*/ 7129970 h 10298851"/>
              <a:gd name="connsiteX1226" fmla="*/ 13717015 w 18288000"/>
              <a:gd name="connsiteY1226" fmla="*/ 7922199 h 10298851"/>
              <a:gd name="connsiteX1227" fmla="*/ 13717015 w 18288000"/>
              <a:gd name="connsiteY1227" fmla="*/ 8714416 h 10298851"/>
              <a:gd name="connsiteX1228" fmla="*/ 13717015 w 18288000"/>
              <a:gd name="connsiteY1228" fmla="*/ 7922199 h 10298851"/>
              <a:gd name="connsiteX1229" fmla="*/ 14631163 w 18288000"/>
              <a:gd name="connsiteY1229" fmla="*/ 7922199 h 10298851"/>
              <a:gd name="connsiteX1230" fmla="*/ 13717015 w 18288000"/>
              <a:gd name="connsiteY1230" fmla="*/ 8714416 h 10298851"/>
              <a:gd name="connsiteX1231" fmla="*/ 13717015 w 18288000"/>
              <a:gd name="connsiteY1231" fmla="*/ 9506634 h 10298851"/>
              <a:gd name="connsiteX1232" fmla="*/ 13717015 w 18288000"/>
              <a:gd name="connsiteY1232" fmla="*/ 8714416 h 10298851"/>
              <a:gd name="connsiteX1233" fmla="*/ 14631163 w 18288000"/>
              <a:gd name="connsiteY1233" fmla="*/ 8714416 h 10298851"/>
              <a:gd name="connsiteX1234" fmla="*/ 13717015 w 18288000"/>
              <a:gd name="connsiteY1234" fmla="*/ 9506634 h 10298851"/>
              <a:gd name="connsiteX1235" fmla="*/ 13717015 w 18288000"/>
              <a:gd name="connsiteY1235" fmla="*/ 10298851 h 10298851"/>
              <a:gd name="connsiteX1236" fmla="*/ 13717015 w 18288000"/>
              <a:gd name="connsiteY1236" fmla="*/ 9506634 h 10298851"/>
              <a:gd name="connsiteX1237" fmla="*/ 14631163 w 18288000"/>
              <a:gd name="connsiteY1237" fmla="*/ 9506634 h 10298851"/>
              <a:gd name="connsiteX1238" fmla="*/ 13717015 w 18288000"/>
              <a:gd name="connsiteY1238" fmla="*/ 10298851 h 10298851"/>
              <a:gd name="connsiteX1239" fmla="*/ 14631163 w 18288000"/>
              <a:gd name="connsiteY1239" fmla="*/ 10298851 h 10298851"/>
              <a:gd name="connsiteX1240" fmla="*/ 16459581 w 18288000"/>
              <a:gd name="connsiteY1240" fmla="*/ 0 h 10298851"/>
              <a:gd name="connsiteX1241" fmla="*/ 16459581 w 18288000"/>
              <a:gd name="connsiteY1241" fmla="*/ 792220 h 10298851"/>
              <a:gd name="connsiteX1242" fmla="*/ 16459581 w 18288000"/>
              <a:gd name="connsiteY1242" fmla="*/ 0 h 10298851"/>
              <a:gd name="connsiteX1243" fmla="*/ 17373854 w 18288000"/>
              <a:gd name="connsiteY1243" fmla="*/ 0 h 10298851"/>
              <a:gd name="connsiteX1244" fmla="*/ 16459581 w 18288000"/>
              <a:gd name="connsiteY1244" fmla="*/ 792220 h 10298851"/>
              <a:gd name="connsiteX1245" fmla="*/ 16459581 w 18288000"/>
              <a:gd name="connsiteY1245" fmla="*/ 1584435 h 10298851"/>
              <a:gd name="connsiteX1246" fmla="*/ 16459581 w 18288000"/>
              <a:gd name="connsiteY1246" fmla="*/ 792220 h 10298851"/>
              <a:gd name="connsiteX1247" fmla="*/ 17373854 w 18288000"/>
              <a:gd name="connsiteY1247" fmla="*/ 792220 h 10298851"/>
              <a:gd name="connsiteX1248" fmla="*/ 16459581 w 18288000"/>
              <a:gd name="connsiteY1248" fmla="*/ 1584435 h 10298851"/>
              <a:gd name="connsiteX1249" fmla="*/ 16459581 w 18288000"/>
              <a:gd name="connsiteY1249" fmla="*/ 2376653 h 10298851"/>
              <a:gd name="connsiteX1250" fmla="*/ 16459581 w 18288000"/>
              <a:gd name="connsiteY1250" fmla="*/ 1584435 h 10298851"/>
              <a:gd name="connsiteX1251" fmla="*/ 17373854 w 18288000"/>
              <a:gd name="connsiteY1251" fmla="*/ 1584435 h 10298851"/>
              <a:gd name="connsiteX1252" fmla="*/ 16459581 w 18288000"/>
              <a:gd name="connsiteY1252" fmla="*/ 2376653 h 10298851"/>
              <a:gd name="connsiteX1253" fmla="*/ 16459581 w 18288000"/>
              <a:gd name="connsiteY1253" fmla="*/ 3168882 h 10298851"/>
              <a:gd name="connsiteX1254" fmla="*/ 16459581 w 18288000"/>
              <a:gd name="connsiteY1254" fmla="*/ 2376653 h 10298851"/>
              <a:gd name="connsiteX1255" fmla="*/ 17373854 w 18288000"/>
              <a:gd name="connsiteY1255" fmla="*/ 2376653 h 10298851"/>
              <a:gd name="connsiteX1256" fmla="*/ 16459581 w 18288000"/>
              <a:gd name="connsiteY1256" fmla="*/ 3168882 h 10298851"/>
              <a:gd name="connsiteX1257" fmla="*/ 16459581 w 18288000"/>
              <a:gd name="connsiteY1257" fmla="*/ 3961099 h 10298851"/>
              <a:gd name="connsiteX1258" fmla="*/ 16459581 w 18288000"/>
              <a:gd name="connsiteY1258" fmla="*/ 3168882 h 10298851"/>
              <a:gd name="connsiteX1259" fmla="*/ 17373854 w 18288000"/>
              <a:gd name="connsiteY1259" fmla="*/ 3168882 h 10298851"/>
              <a:gd name="connsiteX1260" fmla="*/ 16459581 w 18288000"/>
              <a:gd name="connsiteY1260" fmla="*/ 3961099 h 10298851"/>
              <a:gd name="connsiteX1261" fmla="*/ 16459581 w 18288000"/>
              <a:gd name="connsiteY1261" fmla="*/ 4753317 h 10298851"/>
              <a:gd name="connsiteX1262" fmla="*/ 16459581 w 18288000"/>
              <a:gd name="connsiteY1262" fmla="*/ 3961099 h 10298851"/>
              <a:gd name="connsiteX1263" fmla="*/ 17373854 w 18288000"/>
              <a:gd name="connsiteY1263" fmla="*/ 3961099 h 10298851"/>
              <a:gd name="connsiteX1264" fmla="*/ 16459581 w 18288000"/>
              <a:gd name="connsiteY1264" fmla="*/ 4753317 h 10298851"/>
              <a:gd name="connsiteX1265" fmla="*/ 16459581 w 18288000"/>
              <a:gd name="connsiteY1265" fmla="*/ 5545535 h 10298851"/>
              <a:gd name="connsiteX1266" fmla="*/ 16459581 w 18288000"/>
              <a:gd name="connsiteY1266" fmla="*/ 4753317 h 10298851"/>
              <a:gd name="connsiteX1267" fmla="*/ 17373854 w 18288000"/>
              <a:gd name="connsiteY1267" fmla="*/ 4753317 h 10298851"/>
              <a:gd name="connsiteX1268" fmla="*/ 16459581 w 18288000"/>
              <a:gd name="connsiteY1268" fmla="*/ 5545535 h 10298851"/>
              <a:gd name="connsiteX1269" fmla="*/ 16459581 w 18288000"/>
              <a:gd name="connsiteY1269" fmla="*/ 6337752 h 10298851"/>
              <a:gd name="connsiteX1270" fmla="*/ 16459581 w 18288000"/>
              <a:gd name="connsiteY1270" fmla="*/ 5545535 h 10298851"/>
              <a:gd name="connsiteX1271" fmla="*/ 17373854 w 18288000"/>
              <a:gd name="connsiteY1271" fmla="*/ 5545535 h 10298851"/>
              <a:gd name="connsiteX1272" fmla="*/ 16459581 w 18288000"/>
              <a:gd name="connsiteY1272" fmla="*/ 6337752 h 10298851"/>
              <a:gd name="connsiteX1273" fmla="*/ 16459581 w 18288000"/>
              <a:gd name="connsiteY1273" fmla="*/ 7129970 h 10298851"/>
              <a:gd name="connsiteX1274" fmla="*/ 16459581 w 18288000"/>
              <a:gd name="connsiteY1274" fmla="*/ 6337752 h 10298851"/>
              <a:gd name="connsiteX1275" fmla="*/ 17373854 w 18288000"/>
              <a:gd name="connsiteY1275" fmla="*/ 6337752 h 10298851"/>
              <a:gd name="connsiteX1276" fmla="*/ 16459581 w 18288000"/>
              <a:gd name="connsiteY1276" fmla="*/ 7129970 h 10298851"/>
              <a:gd name="connsiteX1277" fmla="*/ 16459581 w 18288000"/>
              <a:gd name="connsiteY1277" fmla="*/ 7922199 h 10298851"/>
              <a:gd name="connsiteX1278" fmla="*/ 16459581 w 18288000"/>
              <a:gd name="connsiteY1278" fmla="*/ 7129970 h 10298851"/>
              <a:gd name="connsiteX1279" fmla="*/ 17373854 w 18288000"/>
              <a:gd name="connsiteY1279" fmla="*/ 7129970 h 10298851"/>
              <a:gd name="connsiteX1280" fmla="*/ 16459581 w 18288000"/>
              <a:gd name="connsiteY1280" fmla="*/ 7922199 h 10298851"/>
              <a:gd name="connsiteX1281" fmla="*/ 16459581 w 18288000"/>
              <a:gd name="connsiteY1281" fmla="*/ 8714416 h 10298851"/>
              <a:gd name="connsiteX1282" fmla="*/ 16459581 w 18288000"/>
              <a:gd name="connsiteY1282" fmla="*/ 7922199 h 10298851"/>
              <a:gd name="connsiteX1283" fmla="*/ 17373854 w 18288000"/>
              <a:gd name="connsiteY1283" fmla="*/ 7922199 h 10298851"/>
              <a:gd name="connsiteX1284" fmla="*/ 16459581 w 18288000"/>
              <a:gd name="connsiteY1284" fmla="*/ 8714416 h 10298851"/>
              <a:gd name="connsiteX1285" fmla="*/ 16459581 w 18288000"/>
              <a:gd name="connsiteY1285" fmla="*/ 9506634 h 10298851"/>
              <a:gd name="connsiteX1286" fmla="*/ 16459581 w 18288000"/>
              <a:gd name="connsiteY1286" fmla="*/ 8714416 h 10298851"/>
              <a:gd name="connsiteX1287" fmla="*/ 17373854 w 18288000"/>
              <a:gd name="connsiteY1287" fmla="*/ 8714416 h 10298851"/>
              <a:gd name="connsiteX1288" fmla="*/ 16459581 w 18288000"/>
              <a:gd name="connsiteY1288" fmla="*/ 9506634 h 10298851"/>
              <a:gd name="connsiteX1289" fmla="*/ 16459581 w 18288000"/>
              <a:gd name="connsiteY1289" fmla="*/ 10298851 h 10298851"/>
              <a:gd name="connsiteX1290" fmla="*/ 16459581 w 18288000"/>
              <a:gd name="connsiteY1290" fmla="*/ 9506634 h 10298851"/>
              <a:gd name="connsiteX1291" fmla="*/ 17373854 w 18288000"/>
              <a:gd name="connsiteY1291" fmla="*/ 9506634 h 10298851"/>
              <a:gd name="connsiteX1292" fmla="*/ 16459581 w 18288000"/>
              <a:gd name="connsiteY1292" fmla="*/ 10298851 h 10298851"/>
              <a:gd name="connsiteX1293" fmla="*/ 17373854 w 18288000"/>
              <a:gd name="connsiteY1293" fmla="*/ 10298851 h 10298851"/>
              <a:gd name="connsiteX1294" fmla="*/ 11888597 w 18288000"/>
              <a:gd name="connsiteY1294" fmla="*/ 0 h 10298851"/>
              <a:gd name="connsiteX1295" fmla="*/ 11888597 w 18288000"/>
              <a:gd name="connsiteY1295" fmla="*/ 792220 h 10298851"/>
              <a:gd name="connsiteX1296" fmla="*/ 11888597 w 18288000"/>
              <a:gd name="connsiteY1296" fmla="*/ 792220 h 10298851"/>
              <a:gd name="connsiteX1297" fmla="*/ 11888597 w 18288000"/>
              <a:gd name="connsiteY1297" fmla="*/ 1584435 h 10298851"/>
              <a:gd name="connsiteX1298" fmla="*/ 11888597 w 18288000"/>
              <a:gd name="connsiteY1298" fmla="*/ 1584435 h 10298851"/>
              <a:gd name="connsiteX1299" fmla="*/ 11888597 w 18288000"/>
              <a:gd name="connsiteY1299" fmla="*/ 2376653 h 10298851"/>
              <a:gd name="connsiteX1300" fmla="*/ 11888597 w 18288000"/>
              <a:gd name="connsiteY1300" fmla="*/ 2376653 h 10298851"/>
              <a:gd name="connsiteX1301" fmla="*/ 11888597 w 18288000"/>
              <a:gd name="connsiteY1301" fmla="*/ 3168882 h 10298851"/>
              <a:gd name="connsiteX1302" fmla="*/ 11888597 w 18288000"/>
              <a:gd name="connsiteY1302" fmla="*/ 3168882 h 10298851"/>
              <a:gd name="connsiteX1303" fmla="*/ 11888597 w 18288000"/>
              <a:gd name="connsiteY1303" fmla="*/ 3961099 h 10298851"/>
              <a:gd name="connsiteX1304" fmla="*/ 11888597 w 18288000"/>
              <a:gd name="connsiteY1304" fmla="*/ 3961099 h 10298851"/>
              <a:gd name="connsiteX1305" fmla="*/ 11888597 w 18288000"/>
              <a:gd name="connsiteY1305" fmla="*/ 4753317 h 10298851"/>
              <a:gd name="connsiteX1306" fmla="*/ 11888597 w 18288000"/>
              <a:gd name="connsiteY1306" fmla="*/ 4753317 h 10298851"/>
              <a:gd name="connsiteX1307" fmla="*/ 11888597 w 18288000"/>
              <a:gd name="connsiteY1307" fmla="*/ 5545535 h 10298851"/>
              <a:gd name="connsiteX1308" fmla="*/ 11888597 w 18288000"/>
              <a:gd name="connsiteY1308" fmla="*/ 5545535 h 10298851"/>
              <a:gd name="connsiteX1309" fmla="*/ 11888597 w 18288000"/>
              <a:gd name="connsiteY1309" fmla="*/ 6337752 h 10298851"/>
              <a:gd name="connsiteX1310" fmla="*/ 11888597 w 18288000"/>
              <a:gd name="connsiteY1310" fmla="*/ 6337752 h 10298851"/>
              <a:gd name="connsiteX1311" fmla="*/ 11888597 w 18288000"/>
              <a:gd name="connsiteY1311" fmla="*/ 7129970 h 10298851"/>
              <a:gd name="connsiteX1312" fmla="*/ 11888597 w 18288000"/>
              <a:gd name="connsiteY1312" fmla="*/ 7129970 h 10298851"/>
              <a:gd name="connsiteX1313" fmla="*/ 11888597 w 18288000"/>
              <a:gd name="connsiteY1313" fmla="*/ 7922187 h 10298851"/>
              <a:gd name="connsiteX1314" fmla="*/ 11888597 w 18288000"/>
              <a:gd name="connsiteY1314" fmla="*/ 7922187 h 10298851"/>
              <a:gd name="connsiteX1315" fmla="*/ 11888597 w 18288000"/>
              <a:gd name="connsiteY1315" fmla="*/ 8714416 h 10298851"/>
              <a:gd name="connsiteX1316" fmla="*/ 11888597 w 18288000"/>
              <a:gd name="connsiteY1316" fmla="*/ 8714416 h 10298851"/>
              <a:gd name="connsiteX1317" fmla="*/ 11888597 w 18288000"/>
              <a:gd name="connsiteY1317" fmla="*/ 9506634 h 10298851"/>
              <a:gd name="connsiteX1318" fmla="*/ 11888597 w 18288000"/>
              <a:gd name="connsiteY1318" fmla="*/ 9506634 h 10298851"/>
              <a:gd name="connsiteX1319" fmla="*/ 11888597 w 18288000"/>
              <a:gd name="connsiteY1319" fmla="*/ 10298851 h 10298851"/>
              <a:gd name="connsiteX1320" fmla="*/ 14631163 w 18288000"/>
              <a:gd name="connsiteY1320" fmla="*/ 0 h 10298851"/>
              <a:gd name="connsiteX1321" fmla="*/ 14631163 w 18288000"/>
              <a:gd name="connsiteY1321" fmla="*/ 792220 h 10298851"/>
              <a:gd name="connsiteX1322" fmla="*/ 14631163 w 18288000"/>
              <a:gd name="connsiteY1322" fmla="*/ 792220 h 10298851"/>
              <a:gd name="connsiteX1323" fmla="*/ 14631163 w 18288000"/>
              <a:gd name="connsiteY1323" fmla="*/ 1584435 h 10298851"/>
              <a:gd name="connsiteX1324" fmla="*/ 14631163 w 18288000"/>
              <a:gd name="connsiteY1324" fmla="*/ 1584435 h 10298851"/>
              <a:gd name="connsiteX1325" fmla="*/ 14631163 w 18288000"/>
              <a:gd name="connsiteY1325" fmla="*/ 2376653 h 10298851"/>
              <a:gd name="connsiteX1326" fmla="*/ 14631163 w 18288000"/>
              <a:gd name="connsiteY1326" fmla="*/ 2376653 h 10298851"/>
              <a:gd name="connsiteX1327" fmla="*/ 14631163 w 18288000"/>
              <a:gd name="connsiteY1327" fmla="*/ 3168882 h 10298851"/>
              <a:gd name="connsiteX1328" fmla="*/ 14631163 w 18288000"/>
              <a:gd name="connsiteY1328" fmla="*/ 3168882 h 10298851"/>
              <a:gd name="connsiteX1329" fmla="*/ 14631163 w 18288000"/>
              <a:gd name="connsiteY1329" fmla="*/ 3961099 h 10298851"/>
              <a:gd name="connsiteX1330" fmla="*/ 14631163 w 18288000"/>
              <a:gd name="connsiteY1330" fmla="*/ 3961099 h 10298851"/>
              <a:gd name="connsiteX1331" fmla="*/ 14631163 w 18288000"/>
              <a:gd name="connsiteY1331" fmla="*/ 4753317 h 10298851"/>
              <a:gd name="connsiteX1332" fmla="*/ 14631163 w 18288000"/>
              <a:gd name="connsiteY1332" fmla="*/ 4753317 h 10298851"/>
              <a:gd name="connsiteX1333" fmla="*/ 14631163 w 18288000"/>
              <a:gd name="connsiteY1333" fmla="*/ 5545535 h 10298851"/>
              <a:gd name="connsiteX1334" fmla="*/ 14631163 w 18288000"/>
              <a:gd name="connsiteY1334" fmla="*/ 5545535 h 10298851"/>
              <a:gd name="connsiteX1335" fmla="*/ 14631163 w 18288000"/>
              <a:gd name="connsiteY1335" fmla="*/ 6337752 h 10298851"/>
              <a:gd name="connsiteX1336" fmla="*/ 14631163 w 18288000"/>
              <a:gd name="connsiteY1336" fmla="*/ 6337752 h 10298851"/>
              <a:gd name="connsiteX1337" fmla="*/ 14631163 w 18288000"/>
              <a:gd name="connsiteY1337" fmla="*/ 7129970 h 10298851"/>
              <a:gd name="connsiteX1338" fmla="*/ 14631163 w 18288000"/>
              <a:gd name="connsiteY1338" fmla="*/ 7129970 h 10298851"/>
              <a:gd name="connsiteX1339" fmla="*/ 14631163 w 18288000"/>
              <a:gd name="connsiteY1339" fmla="*/ 7922199 h 10298851"/>
              <a:gd name="connsiteX1340" fmla="*/ 14631163 w 18288000"/>
              <a:gd name="connsiteY1340" fmla="*/ 7922199 h 10298851"/>
              <a:gd name="connsiteX1341" fmla="*/ 14631163 w 18288000"/>
              <a:gd name="connsiteY1341" fmla="*/ 8714416 h 10298851"/>
              <a:gd name="connsiteX1342" fmla="*/ 14631163 w 18288000"/>
              <a:gd name="connsiteY1342" fmla="*/ 8714416 h 10298851"/>
              <a:gd name="connsiteX1343" fmla="*/ 14631163 w 18288000"/>
              <a:gd name="connsiteY1343" fmla="*/ 9506634 h 10298851"/>
              <a:gd name="connsiteX1344" fmla="*/ 14631163 w 18288000"/>
              <a:gd name="connsiteY1344" fmla="*/ 9506634 h 10298851"/>
              <a:gd name="connsiteX1345" fmla="*/ 14631163 w 18288000"/>
              <a:gd name="connsiteY1345" fmla="*/ 10298851 h 10298851"/>
              <a:gd name="connsiteX1346" fmla="*/ 17373854 w 18288000"/>
              <a:gd name="connsiteY1346" fmla="*/ 0 h 10298851"/>
              <a:gd name="connsiteX1347" fmla="*/ 17373854 w 18288000"/>
              <a:gd name="connsiteY1347" fmla="*/ 792220 h 10298851"/>
              <a:gd name="connsiteX1348" fmla="*/ 17373854 w 18288000"/>
              <a:gd name="connsiteY1348" fmla="*/ 0 h 10298851"/>
              <a:gd name="connsiteX1349" fmla="*/ 18288000 w 18288000"/>
              <a:gd name="connsiteY1349" fmla="*/ 0 h 10298851"/>
              <a:gd name="connsiteX1350" fmla="*/ 18288000 w 18288000"/>
              <a:gd name="connsiteY1350" fmla="*/ 10298851 h 10298851"/>
              <a:gd name="connsiteX1351" fmla="*/ 17373854 w 18288000"/>
              <a:gd name="connsiteY1351" fmla="*/ 10298851 h 10298851"/>
              <a:gd name="connsiteX1352" fmla="*/ 17373854 w 18288000"/>
              <a:gd name="connsiteY1352" fmla="*/ 792220 h 10298851"/>
              <a:gd name="connsiteX1353" fmla="*/ 17373854 w 18288000"/>
              <a:gd name="connsiteY1353" fmla="*/ 1584435 h 10298851"/>
              <a:gd name="connsiteX1354" fmla="*/ 17373854 w 18288000"/>
              <a:gd name="connsiteY1354" fmla="*/ 792220 h 10298851"/>
              <a:gd name="connsiteX1355" fmla="*/ 18288000 w 18288000"/>
              <a:gd name="connsiteY1355" fmla="*/ 792220 h 10298851"/>
              <a:gd name="connsiteX1356" fmla="*/ 17373854 w 18288000"/>
              <a:gd name="connsiteY1356" fmla="*/ 1584435 h 10298851"/>
              <a:gd name="connsiteX1357" fmla="*/ 17373854 w 18288000"/>
              <a:gd name="connsiteY1357" fmla="*/ 2376653 h 10298851"/>
              <a:gd name="connsiteX1358" fmla="*/ 17373854 w 18288000"/>
              <a:gd name="connsiteY1358" fmla="*/ 1584435 h 10298851"/>
              <a:gd name="connsiteX1359" fmla="*/ 18288000 w 18288000"/>
              <a:gd name="connsiteY1359" fmla="*/ 1584435 h 10298851"/>
              <a:gd name="connsiteX1360" fmla="*/ 17373854 w 18288000"/>
              <a:gd name="connsiteY1360" fmla="*/ 2376653 h 10298851"/>
              <a:gd name="connsiteX1361" fmla="*/ 17373854 w 18288000"/>
              <a:gd name="connsiteY1361" fmla="*/ 3168882 h 10298851"/>
              <a:gd name="connsiteX1362" fmla="*/ 17373854 w 18288000"/>
              <a:gd name="connsiteY1362" fmla="*/ 2376653 h 10298851"/>
              <a:gd name="connsiteX1363" fmla="*/ 18288000 w 18288000"/>
              <a:gd name="connsiteY1363" fmla="*/ 2376653 h 10298851"/>
              <a:gd name="connsiteX1364" fmla="*/ 17373854 w 18288000"/>
              <a:gd name="connsiteY1364" fmla="*/ 3168882 h 10298851"/>
              <a:gd name="connsiteX1365" fmla="*/ 17373854 w 18288000"/>
              <a:gd name="connsiteY1365" fmla="*/ 3961099 h 10298851"/>
              <a:gd name="connsiteX1366" fmla="*/ 17373854 w 18288000"/>
              <a:gd name="connsiteY1366" fmla="*/ 3168882 h 10298851"/>
              <a:gd name="connsiteX1367" fmla="*/ 18288000 w 18288000"/>
              <a:gd name="connsiteY1367" fmla="*/ 3168882 h 10298851"/>
              <a:gd name="connsiteX1368" fmla="*/ 17373854 w 18288000"/>
              <a:gd name="connsiteY1368" fmla="*/ 3961099 h 10298851"/>
              <a:gd name="connsiteX1369" fmla="*/ 17373854 w 18288000"/>
              <a:gd name="connsiteY1369" fmla="*/ 4753317 h 10298851"/>
              <a:gd name="connsiteX1370" fmla="*/ 17373854 w 18288000"/>
              <a:gd name="connsiteY1370" fmla="*/ 3961099 h 10298851"/>
              <a:gd name="connsiteX1371" fmla="*/ 18288000 w 18288000"/>
              <a:gd name="connsiteY1371" fmla="*/ 3961099 h 10298851"/>
              <a:gd name="connsiteX1372" fmla="*/ 17373854 w 18288000"/>
              <a:gd name="connsiteY1372" fmla="*/ 4753317 h 10298851"/>
              <a:gd name="connsiteX1373" fmla="*/ 17373854 w 18288000"/>
              <a:gd name="connsiteY1373" fmla="*/ 5545535 h 10298851"/>
              <a:gd name="connsiteX1374" fmla="*/ 17373854 w 18288000"/>
              <a:gd name="connsiteY1374" fmla="*/ 4753317 h 10298851"/>
              <a:gd name="connsiteX1375" fmla="*/ 18288000 w 18288000"/>
              <a:gd name="connsiteY1375" fmla="*/ 4753317 h 10298851"/>
              <a:gd name="connsiteX1376" fmla="*/ 17373854 w 18288000"/>
              <a:gd name="connsiteY1376" fmla="*/ 5545535 h 10298851"/>
              <a:gd name="connsiteX1377" fmla="*/ 17373854 w 18288000"/>
              <a:gd name="connsiteY1377" fmla="*/ 6337752 h 10298851"/>
              <a:gd name="connsiteX1378" fmla="*/ 17373854 w 18288000"/>
              <a:gd name="connsiteY1378" fmla="*/ 5545535 h 10298851"/>
              <a:gd name="connsiteX1379" fmla="*/ 18288000 w 18288000"/>
              <a:gd name="connsiteY1379" fmla="*/ 5545535 h 10298851"/>
              <a:gd name="connsiteX1380" fmla="*/ 17373854 w 18288000"/>
              <a:gd name="connsiteY1380" fmla="*/ 6337752 h 10298851"/>
              <a:gd name="connsiteX1381" fmla="*/ 17373854 w 18288000"/>
              <a:gd name="connsiteY1381" fmla="*/ 7129970 h 10298851"/>
              <a:gd name="connsiteX1382" fmla="*/ 17373854 w 18288000"/>
              <a:gd name="connsiteY1382" fmla="*/ 6337752 h 10298851"/>
              <a:gd name="connsiteX1383" fmla="*/ 18288000 w 18288000"/>
              <a:gd name="connsiteY1383" fmla="*/ 6337752 h 10298851"/>
              <a:gd name="connsiteX1384" fmla="*/ 17373854 w 18288000"/>
              <a:gd name="connsiteY1384" fmla="*/ 7129970 h 10298851"/>
              <a:gd name="connsiteX1385" fmla="*/ 17373854 w 18288000"/>
              <a:gd name="connsiteY1385" fmla="*/ 7922199 h 10298851"/>
              <a:gd name="connsiteX1386" fmla="*/ 17373854 w 18288000"/>
              <a:gd name="connsiteY1386" fmla="*/ 7129970 h 10298851"/>
              <a:gd name="connsiteX1387" fmla="*/ 18288000 w 18288000"/>
              <a:gd name="connsiteY1387" fmla="*/ 7129970 h 10298851"/>
              <a:gd name="connsiteX1388" fmla="*/ 17373854 w 18288000"/>
              <a:gd name="connsiteY1388" fmla="*/ 7922199 h 10298851"/>
              <a:gd name="connsiteX1389" fmla="*/ 17373854 w 18288000"/>
              <a:gd name="connsiteY1389" fmla="*/ 8714416 h 10298851"/>
              <a:gd name="connsiteX1390" fmla="*/ 17373854 w 18288000"/>
              <a:gd name="connsiteY1390" fmla="*/ 7922199 h 10298851"/>
              <a:gd name="connsiteX1391" fmla="*/ 18288000 w 18288000"/>
              <a:gd name="connsiteY1391" fmla="*/ 7922199 h 10298851"/>
              <a:gd name="connsiteX1392" fmla="*/ 17373854 w 18288000"/>
              <a:gd name="connsiteY1392" fmla="*/ 8714416 h 10298851"/>
              <a:gd name="connsiteX1393" fmla="*/ 17373854 w 18288000"/>
              <a:gd name="connsiteY1393" fmla="*/ 9506634 h 10298851"/>
              <a:gd name="connsiteX1394" fmla="*/ 17373854 w 18288000"/>
              <a:gd name="connsiteY1394" fmla="*/ 8714416 h 10298851"/>
              <a:gd name="connsiteX1395" fmla="*/ 18288000 w 18288000"/>
              <a:gd name="connsiteY1395" fmla="*/ 8714416 h 10298851"/>
              <a:gd name="connsiteX1396" fmla="*/ 17373854 w 18288000"/>
              <a:gd name="connsiteY1396" fmla="*/ 9506634 h 10298851"/>
              <a:gd name="connsiteX1397" fmla="*/ 17373854 w 18288000"/>
              <a:gd name="connsiteY1397" fmla="*/ 10298851 h 10298851"/>
              <a:gd name="connsiteX1398" fmla="*/ 17373854 w 18288000"/>
              <a:gd name="connsiteY1398" fmla="*/ 9506634 h 10298851"/>
              <a:gd name="connsiteX1399" fmla="*/ 18288000 w 18288000"/>
              <a:gd name="connsiteY1399" fmla="*/ 9506634 h 10298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</a:cxnLst>
            <a:rect l="l" t="t" r="r" b="b"/>
            <a:pathLst>
              <a:path w="18288000" h="10298851">
                <a:moveTo>
                  <a:pt x="914201" y="0"/>
                </a:moveTo>
                <a:lnTo>
                  <a:pt x="914201" y="792219"/>
                </a:lnTo>
                <a:moveTo>
                  <a:pt x="914201" y="0"/>
                </a:moveTo>
                <a:lnTo>
                  <a:pt x="0" y="0"/>
                </a:lnTo>
                <a:lnTo>
                  <a:pt x="0" y="792219"/>
                </a:lnTo>
                <a:moveTo>
                  <a:pt x="914201" y="0"/>
                </a:moveTo>
                <a:lnTo>
                  <a:pt x="1828406" y="0"/>
                </a:lnTo>
                <a:moveTo>
                  <a:pt x="914201" y="792219"/>
                </a:moveTo>
                <a:lnTo>
                  <a:pt x="914201" y="1584435"/>
                </a:lnTo>
                <a:moveTo>
                  <a:pt x="914201" y="792219"/>
                </a:moveTo>
                <a:lnTo>
                  <a:pt x="0" y="792219"/>
                </a:lnTo>
                <a:moveTo>
                  <a:pt x="914201" y="792219"/>
                </a:moveTo>
                <a:lnTo>
                  <a:pt x="1828406" y="792220"/>
                </a:lnTo>
                <a:moveTo>
                  <a:pt x="914201" y="1584435"/>
                </a:moveTo>
                <a:lnTo>
                  <a:pt x="914201" y="2376653"/>
                </a:lnTo>
                <a:moveTo>
                  <a:pt x="914201" y="1584435"/>
                </a:moveTo>
                <a:lnTo>
                  <a:pt x="0" y="1584435"/>
                </a:lnTo>
                <a:moveTo>
                  <a:pt x="914201" y="1584435"/>
                </a:moveTo>
                <a:lnTo>
                  <a:pt x="1828406" y="1584435"/>
                </a:lnTo>
                <a:moveTo>
                  <a:pt x="914201" y="2376653"/>
                </a:moveTo>
                <a:lnTo>
                  <a:pt x="914201" y="3168882"/>
                </a:lnTo>
                <a:moveTo>
                  <a:pt x="914201" y="2376653"/>
                </a:moveTo>
                <a:lnTo>
                  <a:pt x="0" y="2376653"/>
                </a:lnTo>
                <a:moveTo>
                  <a:pt x="914201" y="2376653"/>
                </a:moveTo>
                <a:lnTo>
                  <a:pt x="1828394" y="2376653"/>
                </a:lnTo>
                <a:moveTo>
                  <a:pt x="914201" y="3168882"/>
                </a:moveTo>
                <a:lnTo>
                  <a:pt x="914201" y="3961099"/>
                </a:lnTo>
                <a:moveTo>
                  <a:pt x="914201" y="3168882"/>
                </a:moveTo>
                <a:lnTo>
                  <a:pt x="0" y="3168882"/>
                </a:lnTo>
                <a:moveTo>
                  <a:pt x="914201" y="3168882"/>
                </a:moveTo>
                <a:lnTo>
                  <a:pt x="1828394" y="3168882"/>
                </a:lnTo>
                <a:moveTo>
                  <a:pt x="914201" y="3961099"/>
                </a:moveTo>
                <a:lnTo>
                  <a:pt x="914201" y="4753317"/>
                </a:lnTo>
                <a:moveTo>
                  <a:pt x="914201" y="3961099"/>
                </a:moveTo>
                <a:lnTo>
                  <a:pt x="0" y="3961099"/>
                </a:lnTo>
                <a:moveTo>
                  <a:pt x="914201" y="3961099"/>
                </a:moveTo>
                <a:lnTo>
                  <a:pt x="1828394" y="3961099"/>
                </a:lnTo>
                <a:moveTo>
                  <a:pt x="914201" y="4753317"/>
                </a:moveTo>
                <a:lnTo>
                  <a:pt x="914199" y="5545535"/>
                </a:lnTo>
                <a:moveTo>
                  <a:pt x="914201" y="4753317"/>
                </a:moveTo>
                <a:lnTo>
                  <a:pt x="0" y="4753317"/>
                </a:lnTo>
                <a:moveTo>
                  <a:pt x="914201" y="4753317"/>
                </a:moveTo>
                <a:lnTo>
                  <a:pt x="1828394" y="4753317"/>
                </a:lnTo>
                <a:moveTo>
                  <a:pt x="914199" y="5545535"/>
                </a:moveTo>
                <a:lnTo>
                  <a:pt x="914199" y="6337752"/>
                </a:lnTo>
                <a:moveTo>
                  <a:pt x="914199" y="5545535"/>
                </a:moveTo>
                <a:lnTo>
                  <a:pt x="0" y="5545535"/>
                </a:lnTo>
                <a:moveTo>
                  <a:pt x="914199" y="5545535"/>
                </a:moveTo>
                <a:lnTo>
                  <a:pt x="1828394" y="5545535"/>
                </a:lnTo>
                <a:moveTo>
                  <a:pt x="914199" y="6337752"/>
                </a:moveTo>
                <a:lnTo>
                  <a:pt x="914199" y="7129970"/>
                </a:lnTo>
                <a:moveTo>
                  <a:pt x="914199" y="6337752"/>
                </a:moveTo>
                <a:lnTo>
                  <a:pt x="0" y="6337752"/>
                </a:lnTo>
                <a:moveTo>
                  <a:pt x="914199" y="6337752"/>
                </a:moveTo>
                <a:lnTo>
                  <a:pt x="1828394" y="6337752"/>
                </a:lnTo>
                <a:moveTo>
                  <a:pt x="914199" y="7129970"/>
                </a:moveTo>
                <a:lnTo>
                  <a:pt x="914199" y="7922187"/>
                </a:lnTo>
                <a:moveTo>
                  <a:pt x="914199" y="7129970"/>
                </a:moveTo>
                <a:lnTo>
                  <a:pt x="0" y="7129970"/>
                </a:lnTo>
                <a:moveTo>
                  <a:pt x="914199" y="7129970"/>
                </a:moveTo>
                <a:lnTo>
                  <a:pt x="1828394" y="7129970"/>
                </a:lnTo>
                <a:moveTo>
                  <a:pt x="914199" y="7922187"/>
                </a:moveTo>
                <a:lnTo>
                  <a:pt x="914199" y="8714416"/>
                </a:lnTo>
                <a:moveTo>
                  <a:pt x="914199" y="7922187"/>
                </a:moveTo>
                <a:lnTo>
                  <a:pt x="0" y="7922187"/>
                </a:lnTo>
                <a:moveTo>
                  <a:pt x="914199" y="7922187"/>
                </a:moveTo>
                <a:lnTo>
                  <a:pt x="1828394" y="7922187"/>
                </a:lnTo>
                <a:moveTo>
                  <a:pt x="914199" y="8714416"/>
                </a:moveTo>
                <a:lnTo>
                  <a:pt x="914199" y="9506634"/>
                </a:lnTo>
                <a:moveTo>
                  <a:pt x="914199" y="8714416"/>
                </a:moveTo>
                <a:lnTo>
                  <a:pt x="0" y="8714416"/>
                </a:lnTo>
                <a:moveTo>
                  <a:pt x="914199" y="8714416"/>
                </a:moveTo>
                <a:lnTo>
                  <a:pt x="1828394" y="8714416"/>
                </a:lnTo>
                <a:moveTo>
                  <a:pt x="914199" y="9506634"/>
                </a:moveTo>
                <a:lnTo>
                  <a:pt x="914199" y="10298851"/>
                </a:lnTo>
                <a:moveTo>
                  <a:pt x="914199" y="9506634"/>
                </a:moveTo>
                <a:lnTo>
                  <a:pt x="0" y="9506634"/>
                </a:lnTo>
                <a:moveTo>
                  <a:pt x="914199" y="9506634"/>
                </a:moveTo>
                <a:lnTo>
                  <a:pt x="1828394" y="9506634"/>
                </a:lnTo>
                <a:moveTo>
                  <a:pt x="914199" y="10298851"/>
                </a:moveTo>
                <a:lnTo>
                  <a:pt x="0" y="10298851"/>
                </a:lnTo>
                <a:lnTo>
                  <a:pt x="0" y="9506634"/>
                </a:lnTo>
                <a:moveTo>
                  <a:pt x="914199" y="10298851"/>
                </a:moveTo>
                <a:lnTo>
                  <a:pt x="1828394" y="10298851"/>
                </a:lnTo>
                <a:moveTo>
                  <a:pt x="0" y="792219"/>
                </a:moveTo>
                <a:lnTo>
                  <a:pt x="0" y="1584435"/>
                </a:lnTo>
                <a:moveTo>
                  <a:pt x="0" y="1584435"/>
                </a:moveTo>
                <a:lnTo>
                  <a:pt x="0" y="2376653"/>
                </a:lnTo>
                <a:moveTo>
                  <a:pt x="0" y="2376653"/>
                </a:moveTo>
                <a:lnTo>
                  <a:pt x="0" y="3168882"/>
                </a:lnTo>
                <a:moveTo>
                  <a:pt x="0" y="3168882"/>
                </a:moveTo>
                <a:lnTo>
                  <a:pt x="0" y="3961099"/>
                </a:lnTo>
                <a:moveTo>
                  <a:pt x="0" y="3961099"/>
                </a:moveTo>
                <a:lnTo>
                  <a:pt x="0" y="4753317"/>
                </a:lnTo>
                <a:moveTo>
                  <a:pt x="0" y="4753317"/>
                </a:moveTo>
                <a:lnTo>
                  <a:pt x="0" y="5545535"/>
                </a:lnTo>
                <a:moveTo>
                  <a:pt x="0" y="5545535"/>
                </a:moveTo>
                <a:lnTo>
                  <a:pt x="0" y="6337752"/>
                </a:lnTo>
                <a:moveTo>
                  <a:pt x="0" y="6337752"/>
                </a:moveTo>
                <a:lnTo>
                  <a:pt x="0" y="7129970"/>
                </a:lnTo>
                <a:moveTo>
                  <a:pt x="0" y="7129970"/>
                </a:moveTo>
                <a:lnTo>
                  <a:pt x="0" y="7922187"/>
                </a:lnTo>
                <a:moveTo>
                  <a:pt x="0" y="7922187"/>
                </a:moveTo>
                <a:lnTo>
                  <a:pt x="0" y="8714416"/>
                </a:lnTo>
                <a:moveTo>
                  <a:pt x="0" y="8714416"/>
                </a:moveTo>
                <a:lnTo>
                  <a:pt x="0" y="9506634"/>
                </a:lnTo>
                <a:moveTo>
                  <a:pt x="1828406" y="0"/>
                </a:moveTo>
                <a:lnTo>
                  <a:pt x="1828406" y="792220"/>
                </a:lnTo>
                <a:moveTo>
                  <a:pt x="1828406" y="0"/>
                </a:moveTo>
                <a:lnTo>
                  <a:pt x="2742603" y="0"/>
                </a:lnTo>
                <a:moveTo>
                  <a:pt x="1828406" y="792220"/>
                </a:moveTo>
                <a:lnTo>
                  <a:pt x="1828406" y="1584435"/>
                </a:lnTo>
                <a:moveTo>
                  <a:pt x="1828406" y="792220"/>
                </a:moveTo>
                <a:lnTo>
                  <a:pt x="2742603" y="792220"/>
                </a:lnTo>
                <a:moveTo>
                  <a:pt x="1828406" y="1584435"/>
                </a:moveTo>
                <a:lnTo>
                  <a:pt x="1828394" y="2376653"/>
                </a:lnTo>
                <a:moveTo>
                  <a:pt x="1828406" y="1584435"/>
                </a:moveTo>
                <a:lnTo>
                  <a:pt x="2742603" y="1584435"/>
                </a:lnTo>
                <a:moveTo>
                  <a:pt x="1828394" y="2376653"/>
                </a:moveTo>
                <a:lnTo>
                  <a:pt x="1828394" y="3168882"/>
                </a:lnTo>
                <a:moveTo>
                  <a:pt x="1828394" y="2376653"/>
                </a:moveTo>
                <a:lnTo>
                  <a:pt x="2742603" y="2376653"/>
                </a:lnTo>
                <a:moveTo>
                  <a:pt x="1828394" y="3168882"/>
                </a:moveTo>
                <a:lnTo>
                  <a:pt x="1828394" y="3961099"/>
                </a:lnTo>
                <a:moveTo>
                  <a:pt x="1828394" y="3168882"/>
                </a:moveTo>
                <a:lnTo>
                  <a:pt x="2742603" y="3168882"/>
                </a:lnTo>
                <a:moveTo>
                  <a:pt x="1828394" y="3961099"/>
                </a:moveTo>
                <a:lnTo>
                  <a:pt x="1828394" y="4753317"/>
                </a:lnTo>
                <a:moveTo>
                  <a:pt x="1828394" y="3961099"/>
                </a:moveTo>
                <a:lnTo>
                  <a:pt x="2742603" y="3961099"/>
                </a:lnTo>
                <a:moveTo>
                  <a:pt x="1828394" y="4753317"/>
                </a:moveTo>
                <a:lnTo>
                  <a:pt x="1828394" y="5545535"/>
                </a:lnTo>
                <a:moveTo>
                  <a:pt x="1828394" y="4753317"/>
                </a:moveTo>
                <a:lnTo>
                  <a:pt x="2742603" y="4753317"/>
                </a:lnTo>
                <a:moveTo>
                  <a:pt x="1828394" y="5545535"/>
                </a:moveTo>
                <a:lnTo>
                  <a:pt x="1828394" y="6337752"/>
                </a:lnTo>
                <a:moveTo>
                  <a:pt x="1828394" y="5545535"/>
                </a:moveTo>
                <a:lnTo>
                  <a:pt x="2742603" y="5545535"/>
                </a:lnTo>
                <a:moveTo>
                  <a:pt x="1828394" y="6337752"/>
                </a:moveTo>
                <a:lnTo>
                  <a:pt x="1828394" y="7129970"/>
                </a:lnTo>
                <a:moveTo>
                  <a:pt x="1828394" y="6337752"/>
                </a:moveTo>
                <a:lnTo>
                  <a:pt x="2742603" y="6337752"/>
                </a:lnTo>
                <a:moveTo>
                  <a:pt x="1828394" y="7129970"/>
                </a:moveTo>
                <a:lnTo>
                  <a:pt x="1828394" y="7922187"/>
                </a:lnTo>
                <a:moveTo>
                  <a:pt x="1828394" y="7129970"/>
                </a:moveTo>
                <a:lnTo>
                  <a:pt x="2742603" y="7129970"/>
                </a:lnTo>
                <a:moveTo>
                  <a:pt x="1828394" y="7922187"/>
                </a:moveTo>
                <a:lnTo>
                  <a:pt x="1828394" y="8714416"/>
                </a:lnTo>
                <a:moveTo>
                  <a:pt x="1828394" y="7922187"/>
                </a:moveTo>
                <a:lnTo>
                  <a:pt x="2742603" y="7922187"/>
                </a:lnTo>
                <a:moveTo>
                  <a:pt x="1828394" y="8714416"/>
                </a:moveTo>
                <a:lnTo>
                  <a:pt x="1828394" y="9506634"/>
                </a:lnTo>
                <a:moveTo>
                  <a:pt x="1828394" y="8714416"/>
                </a:moveTo>
                <a:lnTo>
                  <a:pt x="2742603" y="8714416"/>
                </a:lnTo>
                <a:moveTo>
                  <a:pt x="1828394" y="9506634"/>
                </a:moveTo>
                <a:lnTo>
                  <a:pt x="1828394" y="10298851"/>
                </a:lnTo>
                <a:moveTo>
                  <a:pt x="1828394" y="9506634"/>
                </a:moveTo>
                <a:lnTo>
                  <a:pt x="2742603" y="9506634"/>
                </a:lnTo>
                <a:moveTo>
                  <a:pt x="1828394" y="10298851"/>
                </a:moveTo>
                <a:lnTo>
                  <a:pt x="2742603" y="10298851"/>
                </a:lnTo>
                <a:moveTo>
                  <a:pt x="2742603" y="0"/>
                </a:moveTo>
                <a:lnTo>
                  <a:pt x="2742603" y="792220"/>
                </a:lnTo>
                <a:moveTo>
                  <a:pt x="2742603" y="0"/>
                </a:moveTo>
                <a:lnTo>
                  <a:pt x="3656800" y="0"/>
                </a:lnTo>
                <a:moveTo>
                  <a:pt x="2742603" y="792220"/>
                </a:moveTo>
                <a:lnTo>
                  <a:pt x="2742603" y="1584435"/>
                </a:lnTo>
                <a:moveTo>
                  <a:pt x="2742603" y="792220"/>
                </a:moveTo>
                <a:lnTo>
                  <a:pt x="3656800" y="792220"/>
                </a:lnTo>
                <a:moveTo>
                  <a:pt x="2742603" y="1584435"/>
                </a:moveTo>
                <a:lnTo>
                  <a:pt x="2742603" y="2376653"/>
                </a:lnTo>
                <a:moveTo>
                  <a:pt x="2742603" y="1584435"/>
                </a:moveTo>
                <a:lnTo>
                  <a:pt x="3656800" y="1584435"/>
                </a:lnTo>
                <a:moveTo>
                  <a:pt x="2742603" y="2376653"/>
                </a:moveTo>
                <a:lnTo>
                  <a:pt x="2742603" y="3168882"/>
                </a:lnTo>
                <a:moveTo>
                  <a:pt x="2742603" y="2376653"/>
                </a:moveTo>
                <a:lnTo>
                  <a:pt x="3656800" y="2376653"/>
                </a:lnTo>
                <a:moveTo>
                  <a:pt x="2742603" y="3168882"/>
                </a:moveTo>
                <a:lnTo>
                  <a:pt x="2742603" y="3961099"/>
                </a:lnTo>
                <a:moveTo>
                  <a:pt x="2742603" y="3168882"/>
                </a:moveTo>
                <a:lnTo>
                  <a:pt x="3656800" y="3168882"/>
                </a:lnTo>
                <a:moveTo>
                  <a:pt x="2742603" y="3961099"/>
                </a:moveTo>
                <a:lnTo>
                  <a:pt x="2742603" y="4753317"/>
                </a:lnTo>
                <a:moveTo>
                  <a:pt x="2742603" y="3961099"/>
                </a:moveTo>
                <a:lnTo>
                  <a:pt x="3656800" y="3961099"/>
                </a:lnTo>
                <a:moveTo>
                  <a:pt x="2742603" y="4753317"/>
                </a:moveTo>
                <a:lnTo>
                  <a:pt x="2742603" y="5545535"/>
                </a:lnTo>
                <a:moveTo>
                  <a:pt x="2742603" y="4753317"/>
                </a:moveTo>
                <a:lnTo>
                  <a:pt x="3656800" y="4753317"/>
                </a:lnTo>
                <a:moveTo>
                  <a:pt x="2742603" y="5545535"/>
                </a:moveTo>
                <a:lnTo>
                  <a:pt x="2742603" y="6337752"/>
                </a:lnTo>
                <a:moveTo>
                  <a:pt x="2742603" y="5545535"/>
                </a:moveTo>
                <a:lnTo>
                  <a:pt x="3656800" y="5545535"/>
                </a:lnTo>
                <a:moveTo>
                  <a:pt x="2742603" y="6337752"/>
                </a:moveTo>
                <a:lnTo>
                  <a:pt x="2742603" y="7129970"/>
                </a:lnTo>
                <a:moveTo>
                  <a:pt x="2742603" y="6337752"/>
                </a:moveTo>
                <a:lnTo>
                  <a:pt x="3656800" y="6337752"/>
                </a:lnTo>
                <a:moveTo>
                  <a:pt x="2742603" y="7129970"/>
                </a:moveTo>
                <a:lnTo>
                  <a:pt x="2742603" y="7922187"/>
                </a:lnTo>
                <a:moveTo>
                  <a:pt x="2742603" y="7129970"/>
                </a:moveTo>
                <a:lnTo>
                  <a:pt x="3656800" y="7129970"/>
                </a:lnTo>
                <a:moveTo>
                  <a:pt x="2742603" y="7922187"/>
                </a:moveTo>
                <a:lnTo>
                  <a:pt x="2742603" y="8714416"/>
                </a:lnTo>
                <a:moveTo>
                  <a:pt x="2742603" y="7922187"/>
                </a:moveTo>
                <a:lnTo>
                  <a:pt x="3656800" y="7922187"/>
                </a:lnTo>
                <a:moveTo>
                  <a:pt x="2742603" y="8714416"/>
                </a:moveTo>
                <a:lnTo>
                  <a:pt x="2742603" y="9506634"/>
                </a:lnTo>
                <a:moveTo>
                  <a:pt x="2742603" y="8714416"/>
                </a:moveTo>
                <a:lnTo>
                  <a:pt x="3656800" y="8714416"/>
                </a:lnTo>
                <a:moveTo>
                  <a:pt x="2742603" y="9506634"/>
                </a:moveTo>
                <a:lnTo>
                  <a:pt x="2742603" y="10298851"/>
                </a:lnTo>
                <a:moveTo>
                  <a:pt x="2742603" y="9506634"/>
                </a:moveTo>
                <a:lnTo>
                  <a:pt x="3656800" y="9506634"/>
                </a:lnTo>
                <a:moveTo>
                  <a:pt x="2742603" y="10298851"/>
                </a:moveTo>
                <a:lnTo>
                  <a:pt x="3656800" y="10298851"/>
                </a:lnTo>
                <a:moveTo>
                  <a:pt x="3656800" y="0"/>
                </a:moveTo>
                <a:lnTo>
                  <a:pt x="3656800" y="792220"/>
                </a:lnTo>
                <a:moveTo>
                  <a:pt x="3656800" y="0"/>
                </a:moveTo>
                <a:lnTo>
                  <a:pt x="4570997" y="0"/>
                </a:lnTo>
                <a:moveTo>
                  <a:pt x="3656800" y="792220"/>
                </a:moveTo>
                <a:lnTo>
                  <a:pt x="3656800" y="1584435"/>
                </a:lnTo>
                <a:moveTo>
                  <a:pt x="3656800" y="792220"/>
                </a:moveTo>
                <a:lnTo>
                  <a:pt x="4570997" y="792220"/>
                </a:lnTo>
                <a:moveTo>
                  <a:pt x="3656800" y="1584435"/>
                </a:moveTo>
                <a:lnTo>
                  <a:pt x="3656800" y="2376653"/>
                </a:lnTo>
                <a:moveTo>
                  <a:pt x="3656800" y="1584435"/>
                </a:moveTo>
                <a:lnTo>
                  <a:pt x="4570997" y="1584435"/>
                </a:lnTo>
                <a:moveTo>
                  <a:pt x="3656800" y="2376653"/>
                </a:moveTo>
                <a:lnTo>
                  <a:pt x="3656800" y="3168882"/>
                </a:lnTo>
                <a:moveTo>
                  <a:pt x="3656800" y="2376653"/>
                </a:moveTo>
                <a:lnTo>
                  <a:pt x="4570997" y="2376653"/>
                </a:lnTo>
                <a:moveTo>
                  <a:pt x="3656800" y="3168882"/>
                </a:moveTo>
                <a:lnTo>
                  <a:pt x="3656800" y="3961099"/>
                </a:lnTo>
                <a:moveTo>
                  <a:pt x="3656800" y="3168882"/>
                </a:moveTo>
                <a:lnTo>
                  <a:pt x="4570997" y="3168882"/>
                </a:lnTo>
                <a:moveTo>
                  <a:pt x="3656800" y="3961099"/>
                </a:moveTo>
                <a:lnTo>
                  <a:pt x="3656800" y="4753317"/>
                </a:lnTo>
                <a:moveTo>
                  <a:pt x="3656800" y="3961099"/>
                </a:moveTo>
                <a:lnTo>
                  <a:pt x="4570997" y="3961099"/>
                </a:lnTo>
                <a:moveTo>
                  <a:pt x="3656800" y="4753317"/>
                </a:moveTo>
                <a:lnTo>
                  <a:pt x="3656800" y="5545535"/>
                </a:lnTo>
                <a:moveTo>
                  <a:pt x="3656800" y="4753317"/>
                </a:moveTo>
                <a:lnTo>
                  <a:pt x="4570997" y="4753317"/>
                </a:lnTo>
                <a:moveTo>
                  <a:pt x="3656800" y="5545535"/>
                </a:moveTo>
                <a:lnTo>
                  <a:pt x="3656800" y="6337752"/>
                </a:lnTo>
                <a:moveTo>
                  <a:pt x="3656800" y="5545535"/>
                </a:moveTo>
                <a:lnTo>
                  <a:pt x="4570997" y="5545535"/>
                </a:lnTo>
                <a:moveTo>
                  <a:pt x="3656800" y="6337752"/>
                </a:moveTo>
                <a:lnTo>
                  <a:pt x="3656800" y="7129970"/>
                </a:lnTo>
                <a:moveTo>
                  <a:pt x="3656800" y="6337752"/>
                </a:moveTo>
                <a:lnTo>
                  <a:pt x="4570997" y="6337752"/>
                </a:lnTo>
                <a:moveTo>
                  <a:pt x="3656800" y="7129970"/>
                </a:moveTo>
                <a:lnTo>
                  <a:pt x="3656800" y="7922187"/>
                </a:lnTo>
                <a:moveTo>
                  <a:pt x="3656800" y="7129970"/>
                </a:moveTo>
                <a:lnTo>
                  <a:pt x="4570997" y="7129970"/>
                </a:lnTo>
                <a:moveTo>
                  <a:pt x="3656800" y="7922187"/>
                </a:moveTo>
                <a:lnTo>
                  <a:pt x="3656800" y="8714416"/>
                </a:lnTo>
                <a:moveTo>
                  <a:pt x="3656800" y="7922187"/>
                </a:moveTo>
                <a:lnTo>
                  <a:pt x="4570997" y="7922187"/>
                </a:lnTo>
                <a:moveTo>
                  <a:pt x="3656800" y="8714416"/>
                </a:moveTo>
                <a:lnTo>
                  <a:pt x="3656800" y="9506634"/>
                </a:lnTo>
                <a:moveTo>
                  <a:pt x="3656800" y="8714416"/>
                </a:moveTo>
                <a:lnTo>
                  <a:pt x="4570997" y="8714416"/>
                </a:lnTo>
                <a:moveTo>
                  <a:pt x="3656800" y="9506634"/>
                </a:moveTo>
                <a:lnTo>
                  <a:pt x="3656800" y="10298851"/>
                </a:lnTo>
                <a:moveTo>
                  <a:pt x="3656800" y="9506634"/>
                </a:moveTo>
                <a:lnTo>
                  <a:pt x="4570997" y="9506634"/>
                </a:lnTo>
                <a:moveTo>
                  <a:pt x="3656800" y="10298851"/>
                </a:moveTo>
                <a:lnTo>
                  <a:pt x="4570997" y="10298851"/>
                </a:lnTo>
                <a:moveTo>
                  <a:pt x="6399403" y="0"/>
                </a:moveTo>
                <a:lnTo>
                  <a:pt x="6399403" y="792220"/>
                </a:lnTo>
                <a:moveTo>
                  <a:pt x="6399403" y="0"/>
                </a:moveTo>
                <a:lnTo>
                  <a:pt x="5485194" y="0"/>
                </a:lnTo>
                <a:moveTo>
                  <a:pt x="6399403" y="0"/>
                </a:moveTo>
                <a:lnTo>
                  <a:pt x="7313600" y="0"/>
                </a:lnTo>
                <a:moveTo>
                  <a:pt x="6399403" y="792220"/>
                </a:moveTo>
                <a:lnTo>
                  <a:pt x="6399403" y="1584435"/>
                </a:lnTo>
                <a:moveTo>
                  <a:pt x="6399403" y="792220"/>
                </a:moveTo>
                <a:lnTo>
                  <a:pt x="5485194" y="792220"/>
                </a:lnTo>
                <a:moveTo>
                  <a:pt x="6399403" y="792220"/>
                </a:moveTo>
                <a:lnTo>
                  <a:pt x="7313600" y="792220"/>
                </a:lnTo>
                <a:moveTo>
                  <a:pt x="6399403" y="1584435"/>
                </a:moveTo>
                <a:lnTo>
                  <a:pt x="6399403" y="2376653"/>
                </a:lnTo>
                <a:moveTo>
                  <a:pt x="6399403" y="1584435"/>
                </a:moveTo>
                <a:lnTo>
                  <a:pt x="5485194" y="1584435"/>
                </a:lnTo>
                <a:moveTo>
                  <a:pt x="6399403" y="1584435"/>
                </a:moveTo>
                <a:lnTo>
                  <a:pt x="7313600" y="1584435"/>
                </a:lnTo>
                <a:moveTo>
                  <a:pt x="6399403" y="2376653"/>
                </a:moveTo>
                <a:lnTo>
                  <a:pt x="6399403" y="3168882"/>
                </a:lnTo>
                <a:moveTo>
                  <a:pt x="6399403" y="2376653"/>
                </a:moveTo>
                <a:lnTo>
                  <a:pt x="5485194" y="2376653"/>
                </a:lnTo>
                <a:moveTo>
                  <a:pt x="6399403" y="2376653"/>
                </a:moveTo>
                <a:lnTo>
                  <a:pt x="7313600" y="2376653"/>
                </a:lnTo>
                <a:moveTo>
                  <a:pt x="6399403" y="3168882"/>
                </a:moveTo>
                <a:lnTo>
                  <a:pt x="6399403" y="3961099"/>
                </a:lnTo>
                <a:moveTo>
                  <a:pt x="6399403" y="3168882"/>
                </a:moveTo>
                <a:lnTo>
                  <a:pt x="5485194" y="3168882"/>
                </a:lnTo>
                <a:moveTo>
                  <a:pt x="6399403" y="3168882"/>
                </a:moveTo>
                <a:lnTo>
                  <a:pt x="7313600" y="3168882"/>
                </a:lnTo>
                <a:moveTo>
                  <a:pt x="6399403" y="3961099"/>
                </a:moveTo>
                <a:lnTo>
                  <a:pt x="6399403" y="4753317"/>
                </a:lnTo>
                <a:moveTo>
                  <a:pt x="6399403" y="3961099"/>
                </a:moveTo>
                <a:lnTo>
                  <a:pt x="5485194" y="3961099"/>
                </a:lnTo>
                <a:moveTo>
                  <a:pt x="6399403" y="3961099"/>
                </a:moveTo>
                <a:lnTo>
                  <a:pt x="7313600" y="3961099"/>
                </a:lnTo>
                <a:moveTo>
                  <a:pt x="6399403" y="4753317"/>
                </a:moveTo>
                <a:lnTo>
                  <a:pt x="6399403" y="5545535"/>
                </a:lnTo>
                <a:moveTo>
                  <a:pt x="6399403" y="4753317"/>
                </a:moveTo>
                <a:lnTo>
                  <a:pt x="5485194" y="4753317"/>
                </a:lnTo>
                <a:moveTo>
                  <a:pt x="6399403" y="4753317"/>
                </a:moveTo>
                <a:lnTo>
                  <a:pt x="7313600" y="4753317"/>
                </a:lnTo>
                <a:moveTo>
                  <a:pt x="6399403" y="5545535"/>
                </a:moveTo>
                <a:lnTo>
                  <a:pt x="6399403" y="6337752"/>
                </a:lnTo>
                <a:moveTo>
                  <a:pt x="6399403" y="5545535"/>
                </a:moveTo>
                <a:lnTo>
                  <a:pt x="5485194" y="5545535"/>
                </a:lnTo>
                <a:moveTo>
                  <a:pt x="6399403" y="5545535"/>
                </a:moveTo>
                <a:lnTo>
                  <a:pt x="7313600" y="5545535"/>
                </a:lnTo>
                <a:moveTo>
                  <a:pt x="6399403" y="6337752"/>
                </a:moveTo>
                <a:lnTo>
                  <a:pt x="6399403" y="7129970"/>
                </a:lnTo>
                <a:moveTo>
                  <a:pt x="6399403" y="6337752"/>
                </a:moveTo>
                <a:lnTo>
                  <a:pt x="5485194" y="6337752"/>
                </a:lnTo>
                <a:moveTo>
                  <a:pt x="6399403" y="6337752"/>
                </a:moveTo>
                <a:lnTo>
                  <a:pt x="7313600" y="6337752"/>
                </a:lnTo>
                <a:moveTo>
                  <a:pt x="6399403" y="7129970"/>
                </a:moveTo>
                <a:lnTo>
                  <a:pt x="6399403" y="7922199"/>
                </a:lnTo>
                <a:moveTo>
                  <a:pt x="6399403" y="7129970"/>
                </a:moveTo>
                <a:lnTo>
                  <a:pt x="5485194" y="7129970"/>
                </a:lnTo>
                <a:moveTo>
                  <a:pt x="6399403" y="7129970"/>
                </a:moveTo>
                <a:lnTo>
                  <a:pt x="7313600" y="7129970"/>
                </a:lnTo>
                <a:moveTo>
                  <a:pt x="6399403" y="7922199"/>
                </a:moveTo>
                <a:lnTo>
                  <a:pt x="6399403" y="8714416"/>
                </a:lnTo>
                <a:moveTo>
                  <a:pt x="6399403" y="7922199"/>
                </a:moveTo>
                <a:lnTo>
                  <a:pt x="5485194" y="7922187"/>
                </a:lnTo>
                <a:moveTo>
                  <a:pt x="6399403" y="7922199"/>
                </a:moveTo>
                <a:lnTo>
                  <a:pt x="7313600" y="7922199"/>
                </a:lnTo>
                <a:moveTo>
                  <a:pt x="6399403" y="8714416"/>
                </a:moveTo>
                <a:lnTo>
                  <a:pt x="6399403" y="9506634"/>
                </a:lnTo>
                <a:moveTo>
                  <a:pt x="6399403" y="8714416"/>
                </a:moveTo>
                <a:lnTo>
                  <a:pt x="5485194" y="8714416"/>
                </a:lnTo>
                <a:moveTo>
                  <a:pt x="6399403" y="8714416"/>
                </a:moveTo>
                <a:lnTo>
                  <a:pt x="7313600" y="8714416"/>
                </a:lnTo>
                <a:moveTo>
                  <a:pt x="6399403" y="9506634"/>
                </a:moveTo>
                <a:lnTo>
                  <a:pt x="6399403" y="10298851"/>
                </a:lnTo>
                <a:moveTo>
                  <a:pt x="6399403" y="9506634"/>
                </a:moveTo>
                <a:lnTo>
                  <a:pt x="5485194" y="9506634"/>
                </a:lnTo>
                <a:moveTo>
                  <a:pt x="6399403" y="9506634"/>
                </a:moveTo>
                <a:lnTo>
                  <a:pt x="7313600" y="9506634"/>
                </a:lnTo>
                <a:moveTo>
                  <a:pt x="6399403" y="10298851"/>
                </a:moveTo>
                <a:lnTo>
                  <a:pt x="5485194" y="10298851"/>
                </a:lnTo>
                <a:moveTo>
                  <a:pt x="6399403" y="10298851"/>
                </a:moveTo>
                <a:lnTo>
                  <a:pt x="7313600" y="10298851"/>
                </a:lnTo>
                <a:moveTo>
                  <a:pt x="9141993" y="0"/>
                </a:moveTo>
                <a:lnTo>
                  <a:pt x="9141993" y="792220"/>
                </a:lnTo>
                <a:moveTo>
                  <a:pt x="9141993" y="0"/>
                </a:moveTo>
                <a:lnTo>
                  <a:pt x="8227796" y="0"/>
                </a:lnTo>
                <a:moveTo>
                  <a:pt x="9141993" y="0"/>
                </a:moveTo>
                <a:lnTo>
                  <a:pt x="10056203" y="0"/>
                </a:lnTo>
                <a:moveTo>
                  <a:pt x="9141993" y="792220"/>
                </a:moveTo>
                <a:lnTo>
                  <a:pt x="9141993" y="1584435"/>
                </a:lnTo>
                <a:moveTo>
                  <a:pt x="9141993" y="792220"/>
                </a:moveTo>
                <a:lnTo>
                  <a:pt x="8227796" y="792220"/>
                </a:lnTo>
                <a:moveTo>
                  <a:pt x="9141993" y="792220"/>
                </a:moveTo>
                <a:lnTo>
                  <a:pt x="10056203" y="792220"/>
                </a:lnTo>
                <a:moveTo>
                  <a:pt x="9141993" y="1584435"/>
                </a:moveTo>
                <a:lnTo>
                  <a:pt x="9141993" y="2376653"/>
                </a:lnTo>
                <a:moveTo>
                  <a:pt x="9141993" y="1584435"/>
                </a:moveTo>
                <a:lnTo>
                  <a:pt x="8227796" y="1584435"/>
                </a:lnTo>
                <a:moveTo>
                  <a:pt x="9141993" y="1584435"/>
                </a:moveTo>
                <a:lnTo>
                  <a:pt x="10056203" y="1584435"/>
                </a:lnTo>
                <a:moveTo>
                  <a:pt x="9141993" y="2376653"/>
                </a:moveTo>
                <a:lnTo>
                  <a:pt x="9141993" y="3168882"/>
                </a:lnTo>
                <a:moveTo>
                  <a:pt x="9141993" y="2376653"/>
                </a:moveTo>
                <a:lnTo>
                  <a:pt x="8227796" y="2376653"/>
                </a:lnTo>
                <a:moveTo>
                  <a:pt x="9141993" y="2376653"/>
                </a:moveTo>
                <a:lnTo>
                  <a:pt x="10056203" y="2376653"/>
                </a:lnTo>
                <a:moveTo>
                  <a:pt x="9141993" y="3168882"/>
                </a:moveTo>
                <a:lnTo>
                  <a:pt x="9141993" y="3961099"/>
                </a:lnTo>
                <a:moveTo>
                  <a:pt x="9141993" y="3168882"/>
                </a:moveTo>
                <a:lnTo>
                  <a:pt x="8227796" y="3168882"/>
                </a:lnTo>
                <a:moveTo>
                  <a:pt x="9141993" y="3168882"/>
                </a:moveTo>
                <a:lnTo>
                  <a:pt x="10056203" y="3168882"/>
                </a:lnTo>
                <a:moveTo>
                  <a:pt x="9141993" y="3961099"/>
                </a:moveTo>
                <a:lnTo>
                  <a:pt x="9141993" y="4753317"/>
                </a:lnTo>
                <a:moveTo>
                  <a:pt x="9141993" y="3961099"/>
                </a:moveTo>
                <a:lnTo>
                  <a:pt x="8227796" y="3961099"/>
                </a:lnTo>
                <a:moveTo>
                  <a:pt x="9141993" y="3961099"/>
                </a:moveTo>
                <a:lnTo>
                  <a:pt x="10056203" y="3961099"/>
                </a:lnTo>
                <a:moveTo>
                  <a:pt x="9141993" y="4753317"/>
                </a:moveTo>
                <a:lnTo>
                  <a:pt x="9141993" y="5545535"/>
                </a:lnTo>
                <a:moveTo>
                  <a:pt x="9141993" y="4753317"/>
                </a:moveTo>
                <a:lnTo>
                  <a:pt x="8227796" y="4753317"/>
                </a:lnTo>
                <a:moveTo>
                  <a:pt x="9141993" y="4753317"/>
                </a:moveTo>
                <a:lnTo>
                  <a:pt x="10056203" y="4753317"/>
                </a:lnTo>
                <a:moveTo>
                  <a:pt x="9141993" y="5545535"/>
                </a:moveTo>
                <a:lnTo>
                  <a:pt x="9141993" y="6337752"/>
                </a:lnTo>
                <a:moveTo>
                  <a:pt x="9141993" y="5545535"/>
                </a:moveTo>
                <a:lnTo>
                  <a:pt x="8227796" y="5545535"/>
                </a:lnTo>
                <a:moveTo>
                  <a:pt x="9141993" y="5545535"/>
                </a:moveTo>
                <a:lnTo>
                  <a:pt x="10056203" y="5545535"/>
                </a:lnTo>
                <a:moveTo>
                  <a:pt x="9141993" y="6337752"/>
                </a:moveTo>
                <a:lnTo>
                  <a:pt x="9141993" y="7129970"/>
                </a:lnTo>
                <a:moveTo>
                  <a:pt x="9141993" y="6337752"/>
                </a:moveTo>
                <a:lnTo>
                  <a:pt x="8227796" y="6337752"/>
                </a:lnTo>
                <a:moveTo>
                  <a:pt x="9141993" y="6337752"/>
                </a:moveTo>
                <a:lnTo>
                  <a:pt x="10056203" y="6337752"/>
                </a:lnTo>
                <a:moveTo>
                  <a:pt x="9141993" y="7129970"/>
                </a:moveTo>
                <a:lnTo>
                  <a:pt x="9141993" y="7922199"/>
                </a:lnTo>
                <a:moveTo>
                  <a:pt x="9141993" y="7129970"/>
                </a:moveTo>
                <a:lnTo>
                  <a:pt x="8227796" y="7129970"/>
                </a:lnTo>
                <a:moveTo>
                  <a:pt x="9141993" y="7129970"/>
                </a:moveTo>
                <a:lnTo>
                  <a:pt x="10056203" y="7129970"/>
                </a:lnTo>
                <a:moveTo>
                  <a:pt x="9141993" y="7922199"/>
                </a:moveTo>
                <a:lnTo>
                  <a:pt x="9141993" y="8714416"/>
                </a:lnTo>
                <a:moveTo>
                  <a:pt x="9141993" y="7922199"/>
                </a:moveTo>
                <a:lnTo>
                  <a:pt x="8227796" y="7922199"/>
                </a:lnTo>
                <a:moveTo>
                  <a:pt x="9141993" y="7922199"/>
                </a:moveTo>
                <a:lnTo>
                  <a:pt x="10056203" y="7922199"/>
                </a:lnTo>
                <a:moveTo>
                  <a:pt x="9141993" y="8714416"/>
                </a:moveTo>
                <a:lnTo>
                  <a:pt x="9141993" y="9506634"/>
                </a:lnTo>
                <a:moveTo>
                  <a:pt x="9141993" y="8714416"/>
                </a:moveTo>
                <a:lnTo>
                  <a:pt x="8227796" y="8714416"/>
                </a:lnTo>
                <a:moveTo>
                  <a:pt x="9141993" y="8714416"/>
                </a:moveTo>
                <a:lnTo>
                  <a:pt x="10056203" y="8714416"/>
                </a:lnTo>
                <a:moveTo>
                  <a:pt x="9141993" y="9506634"/>
                </a:moveTo>
                <a:lnTo>
                  <a:pt x="9141993" y="10298851"/>
                </a:lnTo>
                <a:moveTo>
                  <a:pt x="9141993" y="9506634"/>
                </a:moveTo>
                <a:lnTo>
                  <a:pt x="8227796" y="9506634"/>
                </a:lnTo>
                <a:moveTo>
                  <a:pt x="9141993" y="9506634"/>
                </a:moveTo>
                <a:lnTo>
                  <a:pt x="10056203" y="9506634"/>
                </a:lnTo>
                <a:moveTo>
                  <a:pt x="9141993" y="10298851"/>
                </a:moveTo>
                <a:lnTo>
                  <a:pt x="8227796" y="10298851"/>
                </a:lnTo>
                <a:moveTo>
                  <a:pt x="9141993" y="10298851"/>
                </a:moveTo>
                <a:lnTo>
                  <a:pt x="10056203" y="10298851"/>
                </a:lnTo>
                <a:moveTo>
                  <a:pt x="4570997" y="0"/>
                </a:moveTo>
                <a:lnTo>
                  <a:pt x="4570997" y="792220"/>
                </a:lnTo>
                <a:moveTo>
                  <a:pt x="4570997" y="0"/>
                </a:moveTo>
                <a:lnTo>
                  <a:pt x="5485194" y="0"/>
                </a:lnTo>
                <a:moveTo>
                  <a:pt x="4570997" y="792220"/>
                </a:moveTo>
                <a:lnTo>
                  <a:pt x="4570997" y="1584435"/>
                </a:lnTo>
                <a:moveTo>
                  <a:pt x="4570997" y="792220"/>
                </a:moveTo>
                <a:lnTo>
                  <a:pt x="5485194" y="792220"/>
                </a:lnTo>
                <a:moveTo>
                  <a:pt x="4570997" y="1584435"/>
                </a:moveTo>
                <a:lnTo>
                  <a:pt x="4570997" y="2376653"/>
                </a:lnTo>
                <a:moveTo>
                  <a:pt x="4570997" y="1584435"/>
                </a:moveTo>
                <a:lnTo>
                  <a:pt x="5485194" y="1584435"/>
                </a:lnTo>
                <a:moveTo>
                  <a:pt x="4570997" y="2376653"/>
                </a:moveTo>
                <a:lnTo>
                  <a:pt x="4570997" y="3168882"/>
                </a:lnTo>
                <a:moveTo>
                  <a:pt x="4570997" y="2376653"/>
                </a:moveTo>
                <a:lnTo>
                  <a:pt x="5485194" y="2376653"/>
                </a:lnTo>
                <a:moveTo>
                  <a:pt x="4570997" y="3168882"/>
                </a:moveTo>
                <a:lnTo>
                  <a:pt x="4570997" y="3961099"/>
                </a:lnTo>
                <a:moveTo>
                  <a:pt x="4570997" y="3168882"/>
                </a:moveTo>
                <a:lnTo>
                  <a:pt x="5485194" y="3168882"/>
                </a:lnTo>
                <a:moveTo>
                  <a:pt x="4570997" y="3961099"/>
                </a:moveTo>
                <a:lnTo>
                  <a:pt x="4570997" y="4753317"/>
                </a:lnTo>
                <a:moveTo>
                  <a:pt x="4570997" y="3961099"/>
                </a:moveTo>
                <a:lnTo>
                  <a:pt x="5485194" y="3961099"/>
                </a:lnTo>
                <a:moveTo>
                  <a:pt x="4570997" y="4753317"/>
                </a:moveTo>
                <a:lnTo>
                  <a:pt x="4570997" y="5545535"/>
                </a:lnTo>
                <a:moveTo>
                  <a:pt x="4570997" y="4753317"/>
                </a:moveTo>
                <a:lnTo>
                  <a:pt x="5485194" y="4753317"/>
                </a:lnTo>
                <a:moveTo>
                  <a:pt x="4570997" y="5545535"/>
                </a:moveTo>
                <a:lnTo>
                  <a:pt x="4570997" y="6337752"/>
                </a:lnTo>
                <a:moveTo>
                  <a:pt x="4570997" y="5545535"/>
                </a:moveTo>
                <a:lnTo>
                  <a:pt x="5485194" y="5545535"/>
                </a:lnTo>
                <a:moveTo>
                  <a:pt x="4570997" y="6337752"/>
                </a:moveTo>
                <a:lnTo>
                  <a:pt x="4570997" y="7129970"/>
                </a:lnTo>
                <a:moveTo>
                  <a:pt x="4570997" y="6337752"/>
                </a:moveTo>
                <a:lnTo>
                  <a:pt x="5485194" y="6337752"/>
                </a:lnTo>
                <a:moveTo>
                  <a:pt x="4570997" y="7129970"/>
                </a:moveTo>
                <a:lnTo>
                  <a:pt x="4570997" y="7922187"/>
                </a:lnTo>
                <a:moveTo>
                  <a:pt x="4570997" y="7129970"/>
                </a:moveTo>
                <a:lnTo>
                  <a:pt x="5485194" y="7129970"/>
                </a:lnTo>
                <a:moveTo>
                  <a:pt x="4570997" y="7922187"/>
                </a:moveTo>
                <a:lnTo>
                  <a:pt x="4570997" y="8714416"/>
                </a:lnTo>
                <a:moveTo>
                  <a:pt x="4570997" y="7922187"/>
                </a:moveTo>
                <a:lnTo>
                  <a:pt x="5485194" y="7922187"/>
                </a:lnTo>
                <a:moveTo>
                  <a:pt x="4570997" y="8714416"/>
                </a:moveTo>
                <a:lnTo>
                  <a:pt x="4570997" y="9506634"/>
                </a:lnTo>
                <a:moveTo>
                  <a:pt x="4570997" y="8714416"/>
                </a:moveTo>
                <a:lnTo>
                  <a:pt x="5485194" y="8714416"/>
                </a:lnTo>
                <a:moveTo>
                  <a:pt x="4570997" y="9506634"/>
                </a:moveTo>
                <a:lnTo>
                  <a:pt x="4570997" y="10298851"/>
                </a:lnTo>
                <a:moveTo>
                  <a:pt x="4570997" y="9506634"/>
                </a:moveTo>
                <a:lnTo>
                  <a:pt x="5485194" y="9506634"/>
                </a:lnTo>
                <a:moveTo>
                  <a:pt x="4570997" y="10298851"/>
                </a:moveTo>
                <a:lnTo>
                  <a:pt x="5485194" y="10298851"/>
                </a:lnTo>
                <a:moveTo>
                  <a:pt x="7313600" y="0"/>
                </a:moveTo>
                <a:lnTo>
                  <a:pt x="7313600" y="792220"/>
                </a:lnTo>
                <a:moveTo>
                  <a:pt x="7313600" y="0"/>
                </a:moveTo>
                <a:lnTo>
                  <a:pt x="8227796" y="0"/>
                </a:lnTo>
                <a:moveTo>
                  <a:pt x="7313600" y="792220"/>
                </a:moveTo>
                <a:lnTo>
                  <a:pt x="7313600" y="1584435"/>
                </a:lnTo>
                <a:moveTo>
                  <a:pt x="7313600" y="792220"/>
                </a:moveTo>
                <a:lnTo>
                  <a:pt x="8227796" y="792220"/>
                </a:lnTo>
                <a:moveTo>
                  <a:pt x="7313600" y="1584435"/>
                </a:moveTo>
                <a:lnTo>
                  <a:pt x="7313600" y="2376653"/>
                </a:lnTo>
                <a:moveTo>
                  <a:pt x="7313600" y="1584435"/>
                </a:moveTo>
                <a:lnTo>
                  <a:pt x="8227796" y="1584435"/>
                </a:lnTo>
                <a:moveTo>
                  <a:pt x="7313600" y="2376653"/>
                </a:moveTo>
                <a:lnTo>
                  <a:pt x="7313600" y="3168882"/>
                </a:lnTo>
                <a:moveTo>
                  <a:pt x="7313600" y="2376653"/>
                </a:moveTo>
                <a:lnTo>
                  <a:pt x="8227796" y="2376653"/>
                </a:lnTo>
                <a:moveTo>
                  <a:pt x="7313600" y="3168882"/>
                </a:moveTo>
                <a:lnTo>
                  <a:pt x="7313600" y="3961099"/>
                </a:lnTo>
                <a:moveTo>
                  <a:pt x="7313600" y="3168882"/>
                </a:moveTo>
                <a:lnTo>
                  <a:pt x="8227796" y="3168882"/>
                </a:lnTo>
                <a:moveTo>
                  <a:pt x="7313600" y="3961099"/>
                </a:moveTo>
                <a:lnTo>
                  <a:pt x="7313600" y="4753317"/>
                </a:lnTo>
                <a:moveTo>
                  <a:pt x="7313600" y="3961099"/>
                </a:moveTo>
                <a:lnTo>
                  <a:pt x="8227796" y="3961099"/>
                </a:lnTo>
                <a:moveTo>
                  <a:pt x="7313600" y="4753317"/>
                </a:moveTo>
                <a:lnTo>
                  <a:pt x="7313600" y="5545535"/>
                </a:lnTo>
                <a:moveTo>
                  <a:pt x="7313600" y="4753317"/>
                </a:moveTo>
                <a:lnTo>
                  <a:pt x="8227796" y="4753317"/>
                </a:lnTo>
                <a:moveTo>
                  <a:pt x="7313600" y="5545535"/>
                </a:moveTo>
                <a:lnTo>
                  <a:pt x="7313600" y="6337752"/>
                </a:lnTo>
                <a:moveTo>
                  <a:pt x="7313600" y="5545535"/>
                </a:moveTo>
                <a:lnTo>
                  <a:pt x="8227796" y="5545535"/>
                </a:lnTo>
                <a:moveTo>
                  <a:pt x="7313600" y="6337752"/>
                </a:moveTo>
                <a:lnTo>
                  <a:pt x="7313600" y="7129970"/>
                </a:lnTo>
                <a:moveTo>
                  <a:pt x="7313600" y="6337752"/>
                </a:moveTo>
                <a:lnTo>
                  <a:pt x="8227796" y="6337752"/>
                </a:lnTo>
                <a:moveTo>
                  <a:pt x="7313600" y="7129970"/>
                </a:moveTo>
                <a:lnTo>
                  <a:pt x="7313600" y="7922199"/>
                </a:lnTo>
                <a:moveTo>
                  <a:pt x="7313600" y="7129970"/>
                </a:moveTo>
                <a:lnTo>
                  <a:pt x="8227796" y="7129970"/>
                </a:lnTo>
                <a:moveTo>
                  <a:pt x="7313600" y="7922199"/>
                </a:moveTo>
                <a:lnTo>
                  <a:pt x="7313600" y="8714416"/>
                </a:lnTo>
                <a:moveTo>
                  <a:pt x="7313600" y="7922199"/>
                </a:moveTo>
                <a:lnTo>
                  <a:pt x="8227796" y="7922199"/>
                </a:lnTo>
                <a:moveTo>
                  <a:pt x="7313600" y="8714416"/>
                </a:moveTo>
                <a:lnTo>
                  <a:pt x="7313600" y="9506634"/>
                </a:lnTo>
                <a:moveTo>
                  <a:pt x="7313600" y="8714416"/>
                </a:moveTo>
                <a:lnTo>
                  <a:pt x="8227796" y="8714416"/>
                </a:lnTo>
                <a:moveTo>
                  <a:pt x="7313600" y="9506634"/>
                </a:moveTo>
                <a:lnTo>
                  <a:pt x="7313600" y="10298851"/>
                </a:lnTo>
                <a:moveTo>
                  <a:pt x="7313600" y="9506634"/>
                </a:moveTo>
                <a:lnTo>
                  <a:pt x="8227796" y="9506634"/>
                </a:lnTo>
                <a:moveTo>
                  <a:pt x="7313600" y="10298851"/>
                </a:moveTo>
                <a:lnTo>
                  <a:pt x="8227796" y="10298851"/>
                </a:lnTo>
                <a:moveTo>
                  <a:pt x="10056203" y="0"/>
                </a:moveTo>
                <a:lnTo>
                  <a:pt x="10056203" y="792220"/>
                </a:lnTo>
                <a:moveTo>
                  <a:pt x="10056203" y="0"/>
                </a:moveTo>
                <a:lnTo>
                  <a:pt x="10970399" y="0"/>
                </a:lnTo>
                <a:moveTo>
                  <a:pt x="10056203" y="792220"/>
                </a:moveTo>
                <a:lnTo>
                  <a:pt x="10056203" y="1584435"/>
                </a:lnTo>
                <a:moveTo>
                  <a:pt x="10056203" y="792220"/>
                </a:moveTo>
                <a:lnTo>
                  <a:pt x="10970399" y="792220"/>
                </a:lnTo>
                <a:moveTo>
                  <a:pt x="10056203" y="1584435"/>
                </a:moveTo>
                <a:lnTo>
                  <a:pt x="10056203" y="2376653"/>
                </a:lnTo>
                <a:moveTo>
                  <a:pt x="10056203" y="1584435"/>
                </a:moveTo>
                <a:lnTo>
                  <a:pt x="10970399" y="1584435"/>
                </a:lnTo>
                <a:moveTo>
                  <a:pt x="10056203" y="2376653"/>
                </a:moveTo>
                <a:lnTo>
                  <a:pt x="10056203" y="3168882"/>
                </a:lnTo>
                <a:moveTo>
                  <a:pt x="10056203" y="2376653"/>
                </a:moveTo>
                <a:lnTo>
                  <a:pt x="10970399" y="2376653"/>
                </a:lnTo>
                <a:moveTo>
                  <a:pt x="10056203" y="3168882"/>
                </a:moveTo>
                <a:lnTo>
                  <a:pt x="10056203" y="3961099"/>
                </a:lnTo>
                <a:moveTo>
                  <a:pt x="10056203" y="3168882"/>
                </a:moveTo>
                <a:lnTo>
                  <a:pt x="10970399" y="3168882"/>
                </a:lnTo>
                <a:moveTo>
                  <a:pt x="10056203" y="3961099"/>
                </a:moveTo>
                <a:lnTo>
                  <a:pt x="10056203" y="4753317"/>
                </a:lnTo>
                <a:moveTo>
                  <a:pt x="10056203" y="3961099"/>
                </a:moveTo>
                <a:lnTo>
                  <a:pt x="10970399" y="3961099"/>
                </a:lnTo>
                <a:moveTo>
                  <a:pt x="10056203" y="4753317"/>
                </a:moveTo>
                <a:lnTo>
                  <a:pt x="10056203" y="5545535"/>
                </a:lnTo>
                <a:moveTo>
                  <a:pt x="10056203" y="4753317"/>
                </a:moveTo>
                <a:lnTo>
                  <a:pt x="10970399" y="4753317"/>
                </a:lnTo>
                <a:moveTo>
                  <a:pt x="10056203" y="5545535"/>
                </a:moveTo>
                <a:lnTo>
                  <a:pt x="10056203" y="6337752"/>
                </a:lnTo>
                <a:moveTo>
                  <a:pt x="10056203" y="5545535"/>
                </a:moveTo>
                <a:lnTo>
                  <a:pt x="10970399" y="5545535"/>
                </a:lnTo>
                <a:moveTo>
                  <a:pt x="10056203" y="6337752"/>
                </a:moveTo>
                <a:lnTo>
                  <a:pt x="10056203" y="7129970"/>
                </a:lnTo>
                <a:moveTo>
                  <a:pt x="10056203" y="6337752"/>
                </a:moveTo>
                <a:lnTo>
                  <a:pt x="10970399" y="6337752"/>
                </a:lnTo>
                <a:moveTo>
                  <a:pt x="10056203" y="7129970"/>
                </a:moveTo>
                <a:lnTo>
                  <a:pt x="10056203" y="7922199"/>
                </a:lnTo>
                <a:moveTo>
                  <a:pt x="10056203" y="7129970"/>
                </a:moveTo>
                <a:lnTo>
                  <a:pt x="10970399" y="7129970"/>
                </a:lnTo>
                <a:moveTo>
                  <a:pt x="10056203" y="7922199"/>
                </a:moveTo>
                <a:lnTo>
                  <a:pt x="10056203" y="8714416"/>
                </a:lnTo>
                <a:moveTo>
                  <a:pt x="10056203" y="7922199"/>
                </a:moveTo>
                <a:lnTo>
                  <a:pt x="10970399" y="7922199"/>
                </a:lnTo>
                <a:moveTo>
                  <a:pt x="10056203" y="8714416"/>
                </a:moveTo>
                <a:lnTo>
                  <a:pt x="10056203" y="9506634"/>
                </a:lnTo>
                <a:moveTo>
                  <a:pt x="10056203" y="8714416"/>
                </a:moveTo>
                <a:lnTo>
                  <a:pt x="10970399" y="8714416"/>
                </a:lnTo>
                <a:moveTo>
                  <a:pt x="10056203" y="9506634"/>
                </a:moveTo>
                <a:lnTo>
                  <a:pt x="10056203" y="10298851"/>
                </a:lnTo>
                <a:moveTo>
                  <a:pt x="10056203" y="9506634"/>
                </a:moveTo>
                <a:lnTo>
                  <a:pt x="10970399" y="9506634"/>
                </a:lnTo>
                <a:moveTo>
                  <a:pt x="10056203" y="10298851"/>
                </a:moveTo>
                <a:lnTo>
                  <a:pt x="10970399" y="10298851"/>
                </a:lnTo>
                <a:moveTo>
                  <a:pt x="5485194" y="0"/>
                </a:moveTo>
                <a:lnTo>
                  <a:pt x="5485194" y="792220"/>
                </a:lnTo>
                <a:moveTo>
                  <a:pt x="5485194" y="792220"/>
                </a:moveTo>
                <a:lnTo>
                  <a:pt x="5485194" y="1584435"/>
                </a:lnTo>
                <a:moveTo>
                  <a:pt x="5485194" y="1584435"/>
                </a:moveTo>
                <a:lnTo>
                  <a:pt x="5485194" y="2376653"/>
                </a:lnTo>
                <a:moveTo>
                  <a:pt x="5485194" y="2376653"/>
                </a:moveTo>
                <a:lnTo>
                  <a:pt x="5485194" y="3168882"/>
                </a:lnTo>
                <a:moveTo>
                  <a:pt x="5485194" y="3168882"/>
                </a:moveTo>
                <a:lnTo>
                  <a:pt x="5485194" y="3961099"/>
                </a:lnTo>
                <a:moveTo>
                  <a:pt x="5485194" y="3961099"/>
                </a:moveTo>
                <a:lnTo>
                  <a:pt x="5485194" y="4753317"/>
                </a:lnTo>
                <a:moveTo>
                  <a:pt x="5485194" y="4753317"/>
                </a:moveTo>
                <a:lnTo>
                  <a:pt x="5485194" y="5545535"/>
                </a:lnTo>
                <a:moveTo>
                  <a:pt x="5485194" y="5545535"/>
                </a:moveTo>
                <a:lnTo>
                  <a:pt x="5485194" y="6337752"/>
                </a:lnTo>
                <a:moveTo>
                  <a:pt x="5485194" y="6337752"/>
                </a:moveTo>
                <a:lnTo>
                  <a:pt x="5485194" y="7129970"/>
                </a:lnTo>
                <a:moveTo>
                  <a:pt x="5485194" y="7129970"/>
                </a:moveTo>
                <a:lnTo>
                  <a:pt x="5485194" y="7922187"/>
                </a:lnTo>
                <a:moveTo>
                  <a:pt x="5485194" y="7922187"/>
                </a:moveTo>
                <a:lnTo>
                  <a:pt x="5485194" y="8714416"/>
                </a:lnTo>
                <a:moveTo>
                  <a:pt x="5485194" y="8714416"/>
                </a:moveTo>
                <a:lnTo>
                  <a:pt x="5485194" y="9506634"/>
                </a:lnTo>
                <a:moveTo>
                  <a:pt x="5485194" y="9506634"/>
                </a:moveTo>
                <a:lnTo>
                  <a:pt x="5485194" y="10298851"/>
                </a:lnTo>
                <a:moveTo>
                  <a:pt x="8227796" y="0"/>
                </a:moveTo>
                <a:lnTo>
                  <a:pt x="8227796" y="792220"/>
                </a:lnTo>
                <a:moveTo>
                  <a:pt x="8227796" y="792220"/>
                </a:moveTo>
                <a:lnTo>
                  <a:pt x="8227796" y="1584435"/>
                </a:lnTo>
                <a:moveTo>
                  <a:pt x="8227796" y="1584435"/>
                </a:moveTo>
                <a:lnTo>
                  <a:pt x="8227796" y="2376653"/>
                </a:lnTo>
                <a:moveTo>
                  <a:pt x="8227796" y="2376653"/>
                </a:moveTo>
                <a:lnTo>
                  <a:pt x="8227796" y="3168882"/>
                </a:lnTo>
                <a:moveTo>
                  <a:pt x="8227796" y="3168882"/>
                </a:moveTo>
                <a:lnTo>
                  <a:pt x="8227796" y="3961099"/>
                </a:lnTo>
                <a:moveTo>
                  <a:pt x="8227796" y="3961099"/>
                </a:moveTo>
                <a:lnTo>
                  <a:pt x="8227796" y="4753317"/>
                </a:lnTo>
                <a:moveTo>
                  <a:pt x="8227796" y="4753317"/>
                </a:moveTo>
                <a:lnTo>
                  <a:pt x="8227796" y="5545535"/>
                </a:lnTo>
                <a:moveTo>
                  <a:pt x="8227796" y="5545535"/>
                </a:moveTo>
                <a:lnTo>
                  <a:pt x="8227796" y="6337752"/>
                </a:lnTo>
                <a:moveTo>
                  <a:pt x="8227796" y="6337752"/>
                </a:moveTo>
                <a:lnTo>
                  <a:pt x="8227796" y="7129970"/>
                </a:lnTo>
                <a:moveTo>
                  <a:pt x="8227796" y="7129970"/>
                </a:moveTo>
                <a:lnTo>
                  <a:pt x="8227796" y="7922199"/>
                </a:lnTo>
                <a:moveTo>
                  <a:pt x="8227796" y="7922199"/>
                </a:moveTo>
                <a:lnTo>
                  <a:pt x="8227796" y="8714416"/>
                </a:lnTo>
                <a:moveTo>
                  <a:pt x="8227796" y="8714416"/>
                </a:moveTo>
                <a:lnTo>
                  <a:pt x="8227796" y="9506634"/>
                </a:lnTo>
                <a:moveTo>
                  <a:pt x="8227796" y="9506634"/>
                </a:moveTo>
                <a:lnTo>
                  <a:pt x="8227796" y="10298851"/>
                </a:lnTo>
                <a:moveTo>
                  <a:pt x="10970399" y="0"/>
                </a:moveTo>
                <a:lnTo>
                  <a:pt x="10970399" y="792220"/>
                </a:lnTo>
                <a:moveTo>
                  <a:pt x="10970399" y="0"/>
                </a:moveTo>
                <a:lnTo>
                  <a:pt x="11884596" y="0"/>
                </a:lnTo>
                <a:lnTo>
                  <a:pt x="11884596" y="10298851"/>
                </a:lnTo>
                <a:lnTo>
                  <a:pt x="10970399" y="10298851"/>
                </a:lnTo>
                <a:moveTo>
                  <a:pt x="10970399" y="792220"/>
                </a:moveTo>
                <a:lnTo>
                  <a:pt x="10970399" y="1584435"/>
                </a:lnTo>
                <a:moveTo>
                  <a:pt x="10970399" y="792220"/>
                </a:moveTo>
                <a:lnTo>
                  <a:pt x="11884584" y="792220"/>
                </a:lnTo>
                <a:moveTo>
                  <a:pt x="10970399" y="1584435"/>
                </a:moveTo>
                <a:lnTo>
                  <a:pt x="10970399" y="2376653"/>
                </a:lnTo>
                <a:moveTo>
                  <a:pt x="10970399" y="1584435"/>
                </a:moveTo>
                <a:lnTo>
                  <a:pt x="11884584" y="1584435"/>
                </a:lnTo>
                <a:moveTo>
                  <a:pt x="10970399" y="2376653"/>
                </a:moveTo>
                <a:lnTo>
                  <a:pt x="10970399" y="3168882"/>
                </a:lnTo>
                <a:moveTo>
                  <a:pt x="10970399" y="2376653"/>
                </a:moveTo>
                <a:lnTo>
                  <a:pt x="11884584" y="2376653"/>
                </a:lnTo>
                <a:moveTo>
                  <a:pt x="10970399" y="3168882"/>
                </a:moveTo>
                <a:lnTo>
                  <a:pt x="10970399" y="3961099"/>
                </a:lnTo>
                <a:moveTo>
                  <a:pt x="10970399" y="3168882"/>
                </a:moveTo>
                <a:lnTo>
                  <a:pt x="11884584" y="3168882"/>
                </a:lnTo>
                <a:moveTo>
                  <a:pt x="10970399" y="3961099"/>
                </a:moveTo>
                <a:lnTo>
                  <a:pt x="10970399" y="4753317"/>
                </a:lnTo>
                <a:moveTo>
                  <a:pt x="10970399" y="3961099"/>
                </a:moveTo>
                <a:lnTo>
                  <a:pt x="11884584" y="3961099"/>
                </a:lnTo>
                <a:moveTo>
                  <a:pt x="10970399" y="4753317"/>
                </a:moveTo>
                <a:lnTo>
                  <a:pt x="10970399" y="5545535"/>
                </a:lnTo>
                <a:moveTo>
                  <a:pt x="10970399" y="4753317"/>
                </a:moveTo>
                <a:lnTo>
                  <a:pt x="11884584" y="4753317"/>
                </a:lnTo>
                <a:moveTo>
                  <a:pt x="10970399" y="5545535"/>
                </a:moveTo>
                <a:lnTo>
                  <a:pt x="10970399" y="6337752"/>
                </a:lnTo>
                <a:moveTo>
                  <a:pt x="10970399" y="5545535"/>
                </a:moveTo>
                <a:lnTo>
                  <a:pt x="11884584" y="5545535"/>
                </a:lnTo>
                <a:moveTo>
                  <a:pt x="10970399" y="6337752"/>
                </a:moveTo>
                <a:lnTo>
                  <a:pt x="10970399" y="7129970"/>
                </a:lnTo>
                <a:moveTo>
                  <a:pt x="10970399" y="6337752"/>
                </a:moveTo>
                <a:lnTo>
                  <a:pt x="11884584" y="6337752"/>
                </a:lnTo>
                <a:moveTo>
                  <a:pt x="10970399" y="7129970"/>
                </a:moveTo>
                <a:lnTo>
                  <a:pt x="10970399" y="7922199"/>
                </a:lnTo>
                <a:moveTo>
                  <a:pt x="10970399" y="7129970"/>
                </a:moveTo>
                <a:lnTo>
                  <a:pt x="11884584" y="7129970"/>
                </a:lnTo>
                <a:moveTo>
                  <a:pt x="10970399" y="7922199"/>
                </a:moveTo>
                <a:lnTo>
                  <a:pt x="10970399" y="8714416"/>
                </a:lnTo>
                <a:moveTo>
                  <a:pt x="10970399" y="7922199"/>
                </a:moveTo>
                <a:lnTo>
                  <a:pt x="11884584" y="7922199"/>
                </a:lnTo>
                <a:moveTo>
                  <a:pt x="10970399" y="8714416"/>
                </a:moveTo>
                <a:lnTo>
                  <a:pt x="10970399" y="9506634"/>
                </a:lnTo>
                <a:moveTo>
                  <a:pt x="10970399" y="8714416"/>
                </a:moveTo>
                <a:lnTo>
                  <a:pt x="11884584" y="8714416"/>
                </a:lnTo>
                <a:moveTo>
                  <a:pt x="10970399" y="9506634"/>
                </a:moveTo>
                <a:lnTo>
                  <a:pt x="10970399" y="10298851"/>
                </a:lnTo>
                <a:moveTo>
                  <a:pt x="10970399" y="9506634"/>
                </a:moveTo>
                <a:lnTo>
                  <a:pt x="11884584" y="9506634"/>
                </a:lnTo>
                <a:moveTo>
                  <a:pt x="7317601" y="0"/>
                </a:moveTo>
                <a:lnTo>
                  <a:pt x="7317601" y="792219"/>
                </a:lnTo>
                <a:moveTo>
                  <a:pt x="7317601" y="0"/>
                </a:moveTo>
                <a:lnTo>
                  <a:pt x="6403404" y="0"/>
                </a:lnTo>
                <a:lnTo>
                  <a:pt x="6403404" y="792219"/>
                </a:lnTo>
                <a:moveTo>
                  <a:pt x="7317601" y="0"/>
                </a:moveTo>
                <a:lnTo>
                  <a:pt x="8231797" y="0"/>
                </a:lnTo>
                <a:moveTo>
                  <a:pt x="7317601" y="792219"/>
                </a:moveTo>
                <a:lnTo>
                  <a:pt x="7317601" y="1584435"/>
                </a:lnTo>
                <a:moveTo>
                  <a:pt x="7317601" y="792219"/>
                </a:moveTo>
                <a:lnTo>
                  <a:pt x="6403404" y="792219"/>
                </a:lnTo>
                <a:moveTo>
                  <a:pt x="7317601" y="792219"/>
                </a:moveTo>
                <a:lnTo>
                  <a:pt x="8231797" y="792220"/>
                </a:lnTo>
                <a:moveTo>
                  <a:pt x="7317601" y="1584435"/>
                </a:moveTo>
                <a:lnTo>
                  <a:pt x="7317601" y="2376653"/>
                </a:lnTo>
                <a:moveTo>
                  <a:pt x="7317601" y="1584435"/>
                </a:moveTo>
                <a:lnTo>
                  <a:pt x="6403404" y="1584435"/>
                </a:lnTo>
                <a:moveTo>
                  <a:pt x="7317601" y="1584435"/>
                </a:moveTo>
                <a:lnTo>
                  <a:pt x="8231797" y="1584435"/>
                </a:lnTo>
                <a:moveTo>
                  <a:pt x="7317601" y="2376653"/>
                </a:moveTo>
                <a:lnTo>
                  <a:pt x="7317601" y="3168882"/>
                </a:lnTo>
                <a:moveTo>
                  <a:pt x="7317601" y="2376653"/>
                </a:moveTo>
                <a:lnTo>
                  <a:pt x="6403404" y="2376653"/>
                </a:lnTo>
                <a:moveTo>
                  <a:pt x="7317601" y="2376653"/>
                </a:moveTo>
                <a:lnTo>
                  <a:pt x="8231797" y="2376653"/>
                </a:lnTo>
                <a:moveTo>
                  <a:pt x="7317601" y="3168882"/>
                </a:moveTo>
                <a:lnTo>
                  <a:pt x="7317601" y="3961099"/>
                </a:lnTo>
                <a:moveTo>
                  <a:pt x="7317601" y="3168882"/>
                </a:moveTo>
                <a:lnTo>
                  <a:pt x="6403404" y="3168882"/>
                </a:lnTo>
                <a:moveTo>
                  <a:pt x="7317601" y="3168882"/>
                </a:moveTo>
                <a:lnTo>
                  <a:pt x="8231797" y="3168882"/>
                </a:lnTo>
                <a:moveTo>
                  <a:pt x="7317601" y="3961099"/>
                </a:moveTo>
                <a:lnTo>
                  <a:pt x="7317601" y="4753317"/>
                </a:lnTo>
                <a:moveTo>
                  <a:pt x="7317601" y="3961099"/>
                </a:moveTo>
                <a:lnTo>
                  <a:pt x="6403404" y="3961099"/>
                </a:lnTo>
                <a:moveTo>
                  <a:pt x="7317601" y="3961099"/>
                </a:moveTo>
                <a:lnTo>
                  <a:pt x="8231797" y="3961099"/>
                </a:lnTo>
                <a:moveTo>
                  <a:pt x="7317601" y="4753317"/>
                </a:moveTo>
                <a:lnTo>
                  <a:pt x="7317601" y="5545535"/>
                </a:lnTo>
                <a:moveTo>
                  <a:pt x="7317601" y="4753317"/>
                </a:moveTo>
                <a:lnTo>
                  <a:pt x="6403404" y="4753317"/>
                </a:lnTo>
                <a:moveTo>
                  <a:pt x="7317601" y="4753317"/>
                </a:moveTo>
                <a:lnTo>
                  <a:pt x="8231797" y="4753317"/>
                </a:lnTo>
                <a:moveTo>
                  <a:pt x="7317601" y="5545535"/>
                </a:moveTo>
                <a:lnTo>
                  <a:pt x="7317601" y="6337752"/>
                </a:lnTo>
                <a:moveTo>
                  <a:pt x="7317601" y="5545535"/>
                </a:moveTo>
                <a:lnTo>
                  <a:pt x="6403404" y="5545535"/>
                </a:lnTo>
                <a:moveTo>
                  <a:pt x="7317601" y="5545535"/>
                </a:moveTo>
                <a:lnTo>
                  <a:pt x="8231797" y="5545535"/>
                </a:lnTo>
                <a:moveTo>
                  <a:pt x="7317601" y="6337752"/>
                </a:moveTo>
                <a:lnTo>
                  <a:pt x="7317601" y="7129970"/>
                </a:lnTo>
                <a:moveTo>
                  <a:pt x="7317601" y="6337752"/>
                </a:moveTo>
                <a:lnTo>
                  <a:pt x="6403404" y="6337752"/>
                </a:lnTo>
                <a:moveTo>
                  <a:pt x="7317601" y="6337752"/>
                </a:moveTo>
                <a:lnTo>
                  <a:pt x="8231797" y="6337752"/>
                </a:lnTo>
                <a:moveTo>
                  <a:pt x="7317601" y="7129970"/>
                </a:moveTo>
                <a:lnTo>
                  <a:pt x="7317601" y="7922187"/>
                </a:lnTo>
                <a:moveTo>
                  <a:pt x="7317601" y="7129970"/>
                </a:moveTo>
                <a:lnTo>
                  <a:pt x="6403404" y="7129970"/>
                </a:lnTo>
                <a:moveTo>
                  <a:pt x="7317601" y="7129970"/>
                </a:moveTo>
                <a:lnTo>
                  <a:pt x="8231797" y="7129970"/>
                </a:lnTo>
                <a:moveTo>
                  <a:pt x="7317601" y="7922187"/>
                </a:moveTo>
                <a:lnTo>
                  <a:pt x="7317601" y="8714416"/>
                </a:lnTo>
                <a:moveTo>
                  <a:pt x="7317601" y="7922187"/>
                </a:moveTo>
                <a:lnTo>
                  <a:pt x="6403404" y="7922187"/>
                </a:lnTo>
                <a:moveTo>
                  <a:pt x="7317601" y="7922187"/>
                </a:moveTo>
                <a:lnTo>
                  <a:pt x="8231797" y="7922187"/>
                </a:lnTo>
                <a:moveTo>
                  <a:pt x="7317601" y="8714416"/>
                </a:moveTo>
                <a:lnTo>
                  <a:pt x="7317601" y="9506634"/>
                </a:lnTo>
                <a:moveTo>
                  <a:pt x="7317601" y="8714416"/>
                </a:moveTo>
                <a:lnTo>
                  <a:pt x="6403404" y="8714416"/>
                </a:lnTo>
                <a:moveTo>
                  <a:pt x="7317601" y="8714416"/>
                </a:moveTo>
                <a:lnTo>
                  <a:pt x="8231797" y="8714416"/>
                </a:lnTo>
                <a:moveTo>
                  <a:pt x="7317601" y="9506634"/>
                </a:moveTo>
                <a:lnTo>
                  <a:pt x="7317601" y="10298851"/>
                </a:lnTo>
                <a:moveTo>
                  <a:pt x="7317601" y="9506634"/>
                </a:moveTo>
                <a:lnTo>
                  <a:pt x="6403404" y="9506634"/>
                </a:lnTo>
                <a:moveTo>
                  <a:pt x="7317601" y="9506634"/>
                </a:moveTo>
                <a:lnTo>
                  <a:pt x="8231797" y="9506634"/>
                </a:lnTo>
                <a:moveTo>
                  <a:pt x="7317601" y="10298851"/>
                </a:moveTo>
                <a:lnTo>
                  <a:pt x="6403404" y="10298851"/>
                </a:lnTo>
                <a:lnTo>
                  <a:pt x="6403404" y="9506634"/>
                </a:lnTo>
                <a:moveTo>
                  <a:pt x="7317601" y="10298851"/>
                </a:moveTo>
                <a:lnTo>
                  <a:pt x="8231797" y="10298851"/>
                </a:lnTo>
                <a:moveTo>
                  <a:pt x="6403404" y="792219"/>
                </a:moveTo>
                <a:lnTo>
                  <a:pt x="6403404" y="1584435"/>
                </a:lnTo>
                <a:moveTo>
                  <a:pt x="6403404" y="1584435"/>
                </a:moveTo>
                <a:lnTo>
                  <a:pt x="6403404" y="2376653"/>
                </a:lnTo>
                <a:moveTo>
                  <a:pt x="6403404" y="2376653"/>
                </a:moveTo>
                <a:lnTo>
                  <a:pt x="6403404" y="3168882"/>
                </a:lnTo>
                <a:moveTo>
                  <a:pt x="6403404" y="3168882"/>
                </a:moveTo>
                <a:lnTo>
                  <a:pt x="6403404" y="3961099"/>
                </a:lnTo>
                <a:moveTo>
                  <a:pt x="6403404" y="3961099"/>
                </a:moveTo>
                <a:lnTo>
                  <a:pt x="6403404" y="4753317"/>
                </a:lnTo>
                <a:moveTo>
                  <a:pt x="6403404" y="4753317"/>
                </a:moveTo>
                <a:lnTo>
                  <a:pt x="6403404" y="5545535"/>
                </a:lnTo>
                <a:moveTo>
                  <a:pt x="6403404" y="5545535"/>
                </a:moveTo>
                <a:lnTo>
                  <a:pt x="6403404" y="6337752"/>
                </a:lnTo>
                <a:moveTo>
                  <a:pt x="6403404" y="6337752"/>
                </a:moveTo>
                <a:lnTo>
                  <a:pt x="6403404" y="7129970"/>
                </a:lnTo>
                <a:moveTo>
                  <a:pt x="6403404" y="7129970"/>
                </a:moveTo>
                <a:lnTo>
                  <a:pt x="6403404" y="7922187"/>
                </a:lnTo>
                <a:moveTo>
                  <a:pt x="6403404" y="7922187"/>
                </a:moveTo>
                <a:lnTo>
                  <a:pt x="6403404" y="8714416"/>
                </a:lnTo>
                <a:moveTo>
                  <a:pt x="6403404" y="8714416"/>
                </a:moveTo>
                <a:lnTo>
                  <a:pt x="6403404" y="9506634"/>
                </a:lnTo>
                <a:moveTo>
                  <a:pt x="8231797" y="0"/>
                </a:moveTo>
                <a:lnTo>
                  <a:pt x="8231797" y="792220"/>
                </a:lnTo>
                <a:moveTo>
                  <a:pt x="8231797" y="0"/>
                </a:moveTo>
                <a:lnTo>
                  <a:pt x="9146007" y="0"/>
                </a:lnTo>
                <a:moveTo>
                  <a:pt x="8231797" y="792220"/>
                </a:moveTo>
                <a:lnTo>
                  <a:pt x="8231797" y="1584435"/>
                </a:lnTo>
                <a:moveTo>
                  <a:pt x="8231797" y="792220"/>
                </a:moveTo>
                <a:lnTo>
                  <a:pt x="9146007" y="792220"/>
                </a:lnTo>
                <a:moveTo>
                  <a:pt x="8231797" y="1584435"/>
                </a:moveTo>
                <a:lnTo>
                  <a:pt x="8231797" y="2376653"/>
                </a:lnTo>
                <a:moveTo>
                  <a:pt x="8231797" y="1584435"/>
                </a:moveTo>
                <a:lnTo>
                  <a:pt x="9146007" y="1584435"/>
                </a:lnTo>
                <a:moveTo>
                  <a:pt x="8231797" y="2376653"/>
                </a:moveTo>
                <a:lnTo>
                  <a:pt x="8231797" y="3168882"/>
                </a:lnTo>
                <a:moveTo>
                  <a:pt x="8231797" y="2376653"/>
                </a:moveTo>
                <a:lnTo>
                  <a:pt x="9146007" y="2376653"/>
                </a:lnTo>
                <a:moveTo>
                  <a:pt x="8231797" y="3168882"/>
                </a:moveTo>
                <a:lnTo>
                  <a:pt x="8231797" y="3961099"/>
                </a:lnTo>
                <a:moveTo>
                  <a:pt x="8231797" y="3168882"/>
                </a:moveTo>
                <a:lnTo>
                  <a:pt x="9146007" y="3168882"/>
                </a:lnTo>
                <a:moveTo>
                  <a:pt x="8231797" y="3961099"/>
                </a:moveTo>
                <a:lnTo>
                  <a:pt x="8231797" y="4753317"/>
                </a:lnTo>
                <a:moveTo>
                  <a:pt x="8231797" y="3961099"/>
                </a:moveTo>
                <a:lnTo>
                  <a:pt x="9146007" y="3961099"/>
                </a:lnTo>
                <a:moveTo>
                  <a:pt x="8231797" y="4753317"/>
                </a:moveTo>
                <a:lnTo>
                  <a:pt x="8231797" y="5545535"/>
                </a:lnTo>
                <a:moveTo>
                  <a:pt x="8231797" y="4753317"/>
                </a:moveTo>
                <a:lnTo>
                  <a:pt x="9146007" y="4753317"/>
                </a:lnTo>
                <a:moveTo>
                  <a:pt x="8231797" y="5545535"/>
                </a:moveTo>
                <a:lnTo>
                  <a:pt x="8231797" y="6337752"/>
                </a:lnTo>
                <a:moveTo>
                  <a:pt x="8231797" y="5545535"/>
                </a:moveTo>
                <a:lnTo>
                  <a:pt x="9146007" y="5545535"/>
                </a:lnTo>
                <a:moveTo>
                  <a:pt x="8231797" y="6337752"/>
                </a:moveTo>
                <a:lnTo>
                  <a:pt x="8231797" y="7129970"/>
                </a:lnTo>
                <a:moveTo>
                  <a:pt x="8231797" y="6337752"/>
                </a:moveTo>
                <a:lnTo>
                  <a:pt x="9146007" y="6337752"/>
                </a:lnTo>
                <a:moveTo>
                  <a:pt x="8231797" y="7129970"/>
                </a:moveTo>
                <a:lnTo>
                  <a:pt x="8231797" y="7922187"/>
                </a:lnTo>
                <a:moveTo>
                  <a:pt x="8231797" y="7129970"/>
                </a:moveTo>
                <a:lnTo>
                  <a:pt x="9146007" y="7129970"/>
                </a:lnTo>
                <a:moveTo>
                  <a:pt x="8231797" y="7922187"/>
                </a:moveTo>
                <a:lnTo>
                  <a:pt x="8231797" y="8714416"/>
                </a:lnTo>
                <a:moveTo>
                  <a:pt x="8231797" y="7922187"/>
                </a:moveTo>
                <a:lnTo>
                  <a:pt x="9146007" y="7922187"/>
                </a:lnTo>
                <a:moveTo>
                  <a:pt x="8231797" y="8714416"/>
                </a:moveTo>
                <a:lnTo>
                  <a:pt x="8231797" y="9506634"/>
                </a:lnTo>
                <a:moveTo>
                  <a:pt x="8231797" y="8714416"/>
                </a:moveTo>
                <a:lnTo>
                  <a:pt x="9146007" y="8714416"/>
                </a:lnTo>
                <a:moveTo>
                  <a:pt x="8231797" y="9506634"/>
                </a:moveTo>
                <a:lnTo>
                  <a:pt x="8231797" y="10298851"/>
                </a:lnTo>
                <a:moveTo>
                  <a:pt x="8231797" y="9506634"/>
                </a:moveTo>
                <a:lnTo>
                  <a:pt x="9146007" y="9506634"/>
                </a:lnTo>
                <a:moveTo>
                  <a:pt x="8231797" y="10298851"/>
                </a:moveTo>
                <a:lnTo>
                  <a:pt x="9146007" y="10298851"/>
                </a:lnTo>
                <a:moveTo>
                  <a:pt x="9146007" y="0"/>
                </a:moveTo>
                <a:lnTo>
                  <a:pt x="9146007" y="792220"/>
                </a:lnTo>
                <a:moveTo>
                  <a:pt x="9146007" y="0"/>
                </a:moveTo>
                <a:lnTo>
                  <a:pt x="10060204" y="0"/>
                </a:lnTo>
                <a:moveTo>
                  <a:pt x="9146007" y="792220"/>
                </a:moveTo>
                <a:lnTo>
                  <a:pt x="9146007" y="1584435"/>
                </a:lnTo>
                <a:moveTo>
                  <a:pt x="9146007" y="792220"/>
                </a:moveTo>
                <a:lnTo>
                  <a:pt x="10060204" y="792220"/>
                </a:lnTo>
                <a:moveTo>
                  <a:pt x="9146007" y="1584435"/>
                </a:moveTo>
                <a:lnTo>
                  <a:pt x="9146007" y="2376653"/>
                </a:lnTo>
                <a:moveTo>
                  <a:pt x="9146007" y="1584435"/>
                </a:moveTo>
                <a:lnTo>
                  <a:pt x="10060204" y="1584435"/>
                </a:lnTo>
                <a:moveTo>
                  <a:pt x="9146007" y="2376653"/>
                </a:moveTo>
                <a:lnTo>
                  <a:pt x="9146007" y="3168882"/>
                </a:lnTo>
                <a:moveTo>
                  <a:pt x="9146007" y="2376653"/>
                </a:moveTo>
                <a:lnTo>
                  <a:pt x="10060204" y="2376653"/>
                </a:lnTo>
                <a:moveTo>
                  <a:pt x="9146007" y="3168882"/>
                </a:moveTo>
                <a:lnTo>
                  <a:pt x="9146007" y="3961099"/>
                </a:lnTo>
                <a:moveTo>
                  <a:pt x="9146007" y="3168882"/>
                </a:moveTo>
                <a:lnTo>
                  <a:pt x="10060204" y="3168882"/>
                </a:lnTo>
                <a:moveTo>
                  <a:pt x="9146007" y="3961099"/>
                </a:moveTo>
                <a:lnTo>
                  <a:pt x="9146007" y="4753317"/>
                </a:lnTo>
                <a:moveTo>
                  <a:pt x="9146007" y="3961099"/>
                </a:moveTo>
                <a:lnTo>
                  <a:pt x="10060204" y="3961099"/>
                </a:lnTo>
                <a:moveTo>
                  <a:pt x="9146007" y="4753317"/>
                </a:moveTo>
                <a:lnTo>
                  <a:pt x="9146007" y="5545535"/>
                </a:lnTo>
                <a:moveTo>
                  <a:pt x="9146007" y="4753317"/>
                </a:moveTo>
                <a:lnTo>
                  <a:pt x="10060204" y="4753317"/>
                </a:lnTo>
                <a:moveTo>
                  <a:pt x="9146007" y="5545535"/>
                </a:moveTo>
                <a:lnTo>
                  <a:pt x="9146007" y="6337752"/>
                </a:lnTo>
                <a:moveTo>
                  <a:pt x="9146007" y="5545535"/>
                </a:moveTo>
                <a:lnTo>
                  <a:pt x="10060204" y="5545535"/>
                </a:lnTo>
                <a:moveTo>
                  <a:pt x="9146007" y="6337752"/>
                </a:moveTo>
                <a:lnTo>
                  <a:pt x="9146007" y="7129970"/>
                </a:lnTo>
                <a:moveTo>
                  <a:pt x="9146007" y="6337752"/>
                </a:moveTo>
                <a:lnTo>
                  <a:pt x="10060204" y="6337752"/>
                </a:lnTo>
                <a:moveTo>
                  <a:pt x="9146007" y="7129970"/>
                </a:moveTo>
                <a:lnTo>
                  <a:pt x="9146007" y="7922187"/>
                </a:lnTo>
                <a:moveTo>
                  <a:pt x="9146007" y="7129970"/>
                </a:moveTo>
                <a:lnTo>
                  <a:pt x="10060204" y="7129970"/>
                </a:lnTo>
                <a:moveTo>
                  <a:pt x="9146007" y="7922187"/>
                </a:moveTo>
                <a:lnTo>
                  <a:pt x="9146007" y="8714416"/>
                </a:lnTo>
                <a:moveTo>
                  <a:pt x="9146007" y="7922187"/>
                </a:moveTo>
                <a:lnTo>
                  <a:pt x="10060204" y="7922187"/>
                </a:lnTo>
                <a:moveTo>
                  <a:pt x="9146007" y="8714416"/>
                </a:moveTo>
                <a:lnTo>
                  <a:pt x="9146007" y="9506634"/>
                </a:lnTo>
                <a:moveTo>
                  <a:pt x="9146007" y="8714416"/>
                </a:moveTo>
                <a:lnTo>
                  <a:pt x="10060204" y="8714416"/>
                </a:lnTo>
                <a:moveTo>
                  <a:pt x="9146007" y="9506634"/>
                </a:moveTo>
                <a:lnTo>
                  <a:pt x="9146007" y="10298851"/>
                </a:lnTo>
                <a:moveTo>
                  <a:pt x="9146007" y="9506634"/>
                </a:moveTo>
                <a:lnTo>
                  <a:pt x="10060204" y="9506634"/>
                </a:lnTo>
                <a:moveTo>
                  <a:pt x="9146007" y="10298851"/>
                </a:moveTo>
                <a:lnTo>
                  <a:pt x="10060204" y="10298851"/>
                </a:lnTo>
                <a:moveTo>
                  <a:pt x="10060204" y="0"/>
                </a:moveTo>
                <a:lnTo>
                  <a:pt x="10060204" y="792220"/>
                </a:lnTo>
                <a:moveTo>
                  <a:pt x="10060204" y="0"/>
                </a:moveTo>
                <a:lnTo>
                  <a:pt x="10974400" y="0"/>
                </a:lnTo>
                <a:moveTo>
                  <a:pt x="10060204" y="792220"/>
                </a:moveTo>
                <a:lnTo>
                  <a:pt x="10060204" y="1584435"/>
                </a:lnTo>
                <a:moveTo>
                  <a:pt x="10060204" y="792220"/>
                </a:moveTo>
                <a:lnTo>
                  <a:pt x="10974400" y="792220"/>
                </a:lnTo>
                <a:moveTo>
                  <a:pt x="10060204" y="1584435"/>
                </a:moveTo>
                <a:lnTo>
                  <a:pt x="10060204" y="2376653"/>
                </a:lnTo>
                <a:moveTo>
                  <a:pt x="10060204" y="1584435"/>
                </a:moveTo>
                <a:lnTo>
                  <a:pt x="10974400" y="1584435"/>
                </a:lnTo>
                <a:moveTo>
                  <a:pt x="10060204" y="2376653"/>
                </a:moveTo>
                <a:lnTo>
                  <a:pt x="10060204" y="3168882"/>
                </a:lnTo>
                <a:moveTo>
                  <a:pt x="10060204" y="2376653"/>
                </a:moveTo>
                <a:lnTo>
                  <a:pt x="10974400" y="2376653"/>
                </a:lnTo>
                <a:moveTo>
                  <a:pt x="10060204" y="3168882"/>
                </a:moveTo>
                <a:lnTo>
                  <a:pt x="10060204" y="3961099"/>
                </a:lnTo>
                <a:moveTo>
                  <a:pt x="10060204" y="3168882"/>
                </a:moveTo>
                <a:lnTo>
                  <a:pt x="10974400" y="3168882"/>
                </a:lnTo>
                <a:moveTo>
                  <a:pt x="10060204" y="3961099"/>
                </a:moveTo>
                <a:lnTo>
                  <a:pt x="10060204" y="4753317"/>
                </a:lnTo>
                <a:moveTo>
                  <a:pt x="10060204" y="3961099"/>
                </a:moveTo>
                <a:lnTo>
                  <a:pt x="10974400" y="3961099"/>
                </a:lnTo>
                <a:moveTo>
                  <a:pt x="10060204" y="4753317"/>
                </a:moveTo>
                <a:lnTo>
                  <a:pt x="10060204" y="5545535"/>
                </a:lnTo>
                <a:moveTo>
                  <a:pt x="10060204" y="4753317"/>
                </a:moveTo>
                <a:lnTo>
                  <a:pt x="10974400" y="4753317"/>
                </a:lnTo>
                <a:moveTo>
                  <a:pt x="10060204" y="5545535"/>
                </a:moveTo>
                <a:lnTo>
                  <a:pt x="10060204" y="6337752"/>
                </a:lnTo>
                <a:moveTo>
                  <a:pt x="10060204" y="5545535"/>
                </a:moveTo>
                <a:lnTo>
                  <a:pt x="10974400" y="5545535"/>
                </a:lnTo>
                <a:moveTo>
                  <a:pt x="10060204" y="6337752"/>
                </a:moveTo>
                <a:lnTo>
                  <a:pt x="10060204" y="7129970"/>
                </a:lnTo>
                <a:moveTo>
                  <a:pt x="10060204" y="6337752"/>
                </a:moveTo>
                <a:lnTo>
                  <a:pt x="10974400" y="6337752"/>
                </a:lnTo>
                <a:moveTo>
                  <a:pt x="10060204" y="7129970"/>
                </a:moveTo>
                <a:lnTo>
                  <a:pt x="10060204" y="7922187"/>
                </a:lnTo>
                <a:moveTo>
                  <a:pt x="10060204" y="7129970"/>
                </a:moveTo>
                <a:lnTo>
                  <a:pt x="10974400" y="7129970"/>
                </a:lnTo>
                <a:moveTo>
                  <a:pt x="10060204" y="7922187"/>
                </a:moveTo>
                <a:lnTo>
                  <a:pt x="10060204" y="8714416"/>
                </a:lnTo>
                <a:moveTo>
                  <a:pt x="10060204" y="7922187"/>
                </a:moveTo>
                <a:lnTo>
                  <a:pt x="10974400" y="7922187"/>
                </a:lnTo>
                <a:moveTo>
                  <a:pt x="10060204" y="8714416"/>
                </a:moveTo>
                <a:lnTo>
                  <a:pt x="10060204" y="9506634"/>
                </a:lnTo>
                <a:moveTo>
                  <a:pt x="10060204" y="8714416"/>
                </a:moveTo>
                <a:lnTo>
                  <a:pt x="10974400" y="8714416"/>
                </a:lnTo>
                <a:moveTo>
                  <a:pt x="10060204" y="9506634"/>
                </a:moveTo>
                <a:lnTo>
                  <a:pt x="10060204" y="10298851"/>
                </a:lnTo>
                <a:moveTo>
                  <a:pt x="10060204" y="9506634"/>
                </a:moveTo>
                <a:lnTo>
                  <a:pt x="10974400" y="9506634"/>
                </a:lnTo>
                <a:moveTo>
                  <a:pt x="10060204" y="10298851"/>
                </a:moveTo>
                <a:lnTo>
                  <a:pt x="10974400" y="10298851"/>
                </a:lnTo>
                <a:moveTo>
                  <a:pt x="12802743" y="0"/>
                </a:moveTo>
                <a:lnTo>
                  <a:pt x="12802743" y="792220"/>
                </a:lnTo>
                <a:moveTo>
                  <a:pt x="12802743" y="0"/>
                </a:moveTo>
                <a:lnTo>
                  <a:pt x="11888597" y="0"/>
                </a:lnTo>
                <a:moveTo>
                  <a:pt x="12802743" y="0"/>
                </a:moveTo>
                <a:lnTo>
                  <a:pt x="13717015" y="0"/>
                </a:lnTo>
                <a:moveTo>
                  <a:pt x="12802743" y="792220"/>
                </a:moveTo>
                <a:lnTo>
                  <a:pt x="12802743" y="1584435"/>
                </a:lnTo>
                <a:moveTo>
                  <a:pt x="12802743" y="792220"/>
                </a:moveTo>
                <a:lnTo>
                  <a:pt x="11888597" y="792220"/>
                </a:lnTo>
                <a:moveTo>
                  <a:pt x="12802743" y="792220"/>
                </a:moveTo>
                <a:lnTo>
                  <a:pt x="13717015" y="792220"/>
                </a:lnTo>
                <a:moveTo>
                  <a:pt x="12802743" y="1584435"/>
                </a:moveTo>
                <a:lnTo>
                  <a:pt x="12802743" y="2376653"/>
                </a:lnTo>
                <a:moveTo>
                  <a:pt x="12802743" y="1584435"/>
                </a:moveTo>
                <a:lnTo>
                  <a:pt x="11888597" y="1584435"/>
                </a:lnTo>
                <a:moveTo>
                  <a:pt x="12802743" y="1584435"/>
                </a:moveTo>
                <a:lnTo>
                  <a:pt x="13717015" y="1584435"/>
                </a:lnTo>
                <a:moveTo>
                  <a:pt x="12802743" y="2376653"/>
                </a:moveTo>
                <a:lnTo>
                  <a:pt x="12802743" y="3168882"/>
                </a:lnTo>
                <a:moveTo>
                  <a:pt x="12802743" y="2376653"/>
                </a:moveTo>
                <a:lnTo>
                  <a:pt x="11888597" y="2376653"/>
                </a:lnTo>
                <a:moveTo>
                  <a:pt x="12802743" y="2376653"/>
                </a:moveTo>
                <a:lnTo>
                  <a:pt x="13717015" y="2376653"/>
                </a:lnTo>
                <a:moveTo>
                  <a:pt x="12802743" y="3168882"/>
                </a:moveTo>
                <a:lnTo>
                  <a:pt x="12802743" y="3961099"/>
                </a:lnTo>
                <a:moveTo>
                  <a:pt x="12802743" y="3168882"/>
                </a:moveTo>
                <a:lnTo>
                  <a:pt x="11888597" y="3168882"/>
                </a:lnTo>
                <a:moveTo>
                  <a:pt x="12802743" y="3168882"/>
                </a:moveTo>
                <a:lnTo>
                  <a:pt x="13717015" y="3168882"/>
                </a:lnTo>
                <a:moveTo>
                  <a:pt x="12802743" y="3961099"/>
                </a:moveTo>
                <a:lnTo>
                  <a:pt x="12802743" y="4753317"/>
                </a:lnTo>
                <a:moveTo>
                  <a:pt x="12802743" y="3961099"/>
                </a:moveTo>
                <a:lnTo>
                  <a:pt x="11888597" y="3961099"/>
                </a:lnTo>
                <a:moveTo>
                  <a:pt x="12802743" y="3961099"/>
                </a:moveTo>
                <a:lnTo>
                  <a:pt x="13717015" y="3961099"/>
                </a:lnTo>
                <a:moveTo>
                  <a:pt x="12802743" y="4753317"/>
                </a:moveTo>
                <a:lnTo>
                  <a:pt x="12802743" y="5545535"/>
                </a:lnTo>
                <a:moveTo>
                  <a:pt x="12802743" y="4753317"/>
                </a:moveTo>
                <a:lnTo>
                  <a:pt x="11888597" y="4753317"/>
                </a:lnTo>
                <a:moveTo>
                  <a:pt x="12802743" y="4753317"/>
                </a:moveTo>
                <a:lnTo>
                  <a:pt x="13717015" y="4753317"/>
                </a:lnTo>
                <a:moveTo>
                  <a:pt x="12802743" y="5545535"/>
                </a:moveTo>
                <a:lnTo>
                  <a:pt x="12802743" y="6337752"/>
                </a:lnTo>
                <a:moveTo>
                  <a:pt x="12802743" y="5545535"/>
                </a:moveTo>
                <a:lnTo>
                  <a:pt x="11888597" y="5545535"/>
                </a:lnTo>
                <a:moveTo>
                  <a:pt x="12802743" y="5545535"/>
                </a:moveTo>
                <a:lnTo>
                  <a:pt x="13717015" y="5545535"/>
                </a:lnTo>
                <a:moveTo>
                  <a:pt x="12802743" y="6337752"/>
                </a:moveTo>
                <a:lnTo>
                  <a:pt x="12802743" y="7129970"/>
                </a:lnTo>
                <a:moveTo>
                  <a:pt x="12802743" y="6337752"/>
                </a:moveTo>
                <a:lnTo>
                  <a:pt x="11888597" y="6337752"/>
                </a:lnTo>
                <a:moveTo>
                  <a:pt x="12802743" y="6337752"/>
                </a:moveTo>
                <a:lnTo>
                  <a:pt x="13717015" y="6337752"/>
                </a:lnTo>
                <a:moveTo>
                  <a:pt x="12802743" y="7129970"/>
                </a:moveTo>
                <a:lnTo>
                  <a:pt x="12802743" y="7922199"/>
                </a:lnTo>
                <a:moveTo>
                  <a:pt x="12802743" y="7129970"/>
                </a:moveTo>
                <a:lnTo>
                  <a:pt x="11888597" y="7129970"/>
                </a:lnTo>
                <a:moveTo>
                  <a:pt x="12802743" y="7129970"/>
                </a:moveTo>
                <a:lnTo>
                  <a:pt x="13717015" y="7129970"/>
                </a:lnTo>
                <a:moveTo>
                  <a:pt x="12802743" y="7922199"/>
                </a:moveTo>
                <a:lnTo>
                  <a:pt x="12802743" y="8714416"/>
                </a:lnTo>
                <a:moveTo>
                  <a:pt x="12802743" y="7922199"/>
                </a:moveTo>
                <a:lnTo>
                  <a:pt x="11888597" y="7922187"/>
                </a:lnTo>
                <a:moveTo>
                  <a:pt x="12802743" y="7922199"/>
                </a:moveTo>
                <a:lnTo>
                  <a:pt x="13717015" y="7922199"/>
                </a:lnTo>
                <a:moveTo>
                  <a:pt x="12802743" y="8714416"/>
                </a:moveTo>
                <a:lnTo>
                  <a:pt x="12802743" y="9506634"/>
                </a:lnTo>
                <a:moveTo>
                  <a:pt x="12802743" y="8714416"/>
                </a:moveTo>
                <a:lnTo>
                  <a:pt x="11888597" y="8714416"/>
                </a:lnTo>
                <a:moveTo>
                  <a:pt x="12802743" y="8714416"/>
                </a:moveTo>
                <a:lnTo>
                  <a:pt x="13717015" y="8714416"/>
                </a:lnTo>
                <a:moveTo>
                  <a:pt x="12802743" y="9506634"/>
                </a:moveTo>
                <a:lnTo>
                  <a:pt x="12802743" y="10298851"/>
                </a:lnTo>
                <a:moveTo>
                  <a:pt x="12802743" y="9506634"/>
                </a:moveTo>
                <a:lnTo>
                  <a:pt x="11888597" y="9506634"/>
                </a:lnTo>
                <a:moveTo>
                  <a:pt x="12802743" y="9506634"/>
                </a:moveTo>
                <a:lnTo>
                  <a:pt x="13717015" y="9506634"/>
                </a:lnTo>
                <a:moveTo>
                  <a:pt x="12802743" y="10298851"/>
                </a:moveTo>
                <a:lnTo>
                  <a:pt x="11888597" y="10298851"/>
                </a:lnTo>
                <a:moveTo>
                  <a:pt x="12802743" y="10298851"/>
                </a:moveTo>
                <a:lnTo>
                  <a:pt x="13717015" y="10298851"/>
                </a:lnTo>
                <a:moveTo>
                  <a:pt x="15545436" y="0"/>
                </a:moveTo>
                <a:lnTo>
                  <a:pt x="15545436" y="792220"/>
                </a:lnTo>
                <a:moveTo>
                  <a:pt x="15545436" y="0"/>
                </a:moveTo>
                <a:lnTo>
                  <a:pt x="14631163" y="0"/>
                </a:lnTo>
                <a:moveTo>
                  <a:pt x="15545436" y="0"/>
                </a:moveTo>
                <a:lnTo>
                  <a:pt x="16459581" y="0"/>
                </a:lnTo>
                <a:moveTo>
                  <a:pt x="15545436" y="792220"/>
                </a:moveTo>
                <a:lnTo>
                  <a:pt x="15545436" y="1584435"/>
                </a:lnTo>
                <a:moveTo>
                  <a:pt x="15545436" y="792220"/>
                </a:moveTo>
                <a:lnTo>
                  <a:pt x="14631163" y="792220"/>
                </a:lnTo>
                <a:moveTo>
                  <a:pt x="15545436" y="792220"/>
                </a:moveTo>
                <a:lnTo>
                  <a:pt x="16459581" y="792220"/>
                </a:lnTo>
                <a:moveTo>
                  <a:pt x="15545436" y="1584435"/>
                </a:moveTo>
                <a:lnTo>
                  <a:pt x="15545436" y="2376653"/>
                </a:lnTo>
                <a:moveTo>
                  <a:pt x="15545436" y="1584435"/>
                </a:moveTo>
                <a:lnTo>
                  <a:pt x="14631163" y="1584435"/>
                </a:lnTo>
                <a:moveTo>
                  <a:pt x="15545436" y="1584435"/>
                </a:moveTo>
                <a:lnTo>
                  <a:pt x="16459581" y="1584435"/>
                </a:lnTo>
                <a:moveTo>
                  <a:pt x="15545436" y="2376653"/>
                </a:moveTo>
                <a:lnTo>
                  <a:pt x="15545436" y="3168882"/>
                </a:lnTo>
                <a:moveTo>
                  <a:pt x="15545436" y="2376653"/>
                </a:moveTo>
                <a:lnTo>
                  <a:pt x="14631163" y="2376653"/>
                </a:lnTo>
                <a:moveTo>
                  <a:pt x="15545436" y="2376653"/>
                </a:moveTo>
                <a:lnTo>
                  <a:pt x="16459581" y="2376653"/>
                </a:lnTo>
                <a:moveTo>
                  <a:pt x="15545436" y="3168882"/>
                </a:moveTo>
                <a:lnTo>
                  <a:pt x="15545436" y="3961099"/>
                </a:lnTo>
                <a:moveTo>
                  <a:pt x="15545436" y="3168882"/>
                </a:moveTo>
                <a:lnTo>
                  <a:pt x="14631163" y="3168882"/>
                </a:lnTo>
                <a:moveTo>
                  <a:pt x="15545436" y="3168882"/>
                </a:moveTo>
                <a:lnTo>
                  <a:pt x="16459581" y="3168882"/>
                </a:lnTo>
                <a:moveTo>
                  <a:pt x="15545436" y="3961099"/>
                </a:moveTo>
                <a:lnTo>
                  <a:pt x="15545436" y="4753317"/>
                </a:lnTo>
                <a:moveTo>
                  <a:pt x="15545436" y="3961099"/>
                </a:moveTo>
                <a:lnTo>
                  <a:pt x="14631163" y="3961099"/>
                </a:lnTo>
                <a:moveTo>
                  <a:pt x="15545436" y="3961099"/>
                </a:moveTo>
                <a:lnTo>
                  <a:pt x="16459581" y="3961099"/>
                </a:lnTo>
                <a:moveTo>
                  <a:pt x="15545436" y="4753317"/>
                </a:moveTo>
                <a:lnTo>
                  <a:pt x="15545436" y="5545535"/>
                </a:lnTo>
                <a:moveTo>
                  <a:pt x="15545436" y="4753317"/>
                </a:moveTo>
                <a:lnTo>
                  <a:pt x="14631163" y="4753317"/>
                </a:lnTo>
                <a:moveTo>
                  <a:pt x="15545436" y="4753317"/>
                </a:moveTo>
                <a:lnTo>
                  <a:pt x="16459581" y="4753317"/>
                </a:lnTo>
                <a:moveTo>
                  <a:pt x="15545436" y="5545535"/>
                </a:moveTo>
                <a:lnTo>
                  <a:pt x="15545436" y="6337752"/>
                </a:lnTo>
                <a:moveTo>
                  <a:pt x="15545436" y="5545535"/>
                </a:moveTo>
                <a:lnTo>
                  <a:pt x="14631163" y="5545535"/>
                </a:lnTo>
                <a:moveTo>
                  <a:pt x="15545436" y="5545535"/>
                </a:moveTo>
                <a:lnTo>
                  <a:pt x="16459581" y="5545535"/>
                </a:lnTo>
                <a:moveTo>
                  <a:pt x="15545436" y="6337752"/>
                </a:moveTo>
                <a:lnTo>
                  <a:pt x="15545436" y="7129970"/>
                </a:lnTo>
                <a:moveTo>
                  <a:pt x="15545436" y="6337752"/>
                </a:moveTo>
                <a:lnTo>
                  <a:pt x="14631163" y="6337752"/>
                </a:lnTo>
                <a:moveTo>
                  <a:pt x="15545436" y="6337752"/>
                </a:moveTo>
                <a:lnTo>
                  <a:pt x="16459581" y="6337752"/>
                </a:lnTo>
                <a:moveTo>
                  <a:pt x="15545436" y="7129970"/>
                </a:moveTo>
                <a:lnTo>
                  <a:pt x="15545436" y="7922199"/>
                </a:lnTo>
                <a:moveTo>
                  <a:pt x="15545436" y="7129970"/>
                </a:moveTo>
                <a:lnTo>
                  <a:pt x="14631163" y="7129970"/>
                </a:lnTo>
                <a:moveTo>
                  <a:pt x="15545436" y="7129970"/>
                </a:moveTo>
                <a:lnTo>
                  <a:pt x="16459581" y="7129970"/>
                </a:lnTo>
                <a:moveTo>
                  <a:pt x="15545436" y="7922199"/>
                </a:moveTo>
                <a:lnTo>
                  <a:pt x="15545436" y="8714416"/>
                </a:lnTo>
                <a:moveTo>
                  <a:pt x="15545436" y="7922199"/>
                </a:moveTo>
                <a:lnTo>
                  <a:pt x="14631163" y="7922199"/>
                </a:lnTo>
                <a:moveTo>
                  <a:pt x="15545436" y="7922199"/>
                </a:moveTo>
                <a:lnTo>
                  <a:pt x="16459581" y="7922199"/>
                </a:lnTo>
                <a:moveTo>
                  <a:pt x="15545436" y="8714416"/>
                </a:moveTo>
                <a:lnTo>
                  <a:pt x="15545436" y="9506634"/>
                </a:lnTo>
                <a:moveTo>
                  <a:pt x="15545436" y="8714416"/>
                </a:moveTo>
                <a:lnTo>
                  <a:pt x="14631163" y="8714416"/>
                </a:lnTo>
                <a:moveTo>
                  <a:pt x="15545436" y="8714416"/>
                </a:moveTo>
                <a:lnTo>
                  <a:pt x="16459581" y="8714416"/>
                </a:lnTo>
                <a:moveTo>
                  <a:pt x="15545436" y="9506634"/>
                </a:moveTo>
                <a:lnTo>
                  <a:pt x="15545436" y="10298851"/>
                </a:lnTo>
                <a:moveTo>
                  <a:pt x="15545436" y="9506634"/>
                </a:moveTo>
                <a:lnTo>
                  <a:pt x="14631163" y="9506634"/>
                </a:lnTo>
                <a:moveTo>
                  <a:pt x="15545436" y="9506634"/>
                </a:moveTo>
                <a:lnTo>
                  <a:pt x="16459581" y="9506634"/>
                </a:lnTo>
                <a:moveTo>
                  <a:pt x="15545436" y="10298851"/>
                </a:moveTo>
                <a:lnTo>
                  <a:pt x="14631163" y="10298851"/>
                </a:lnTo>
                <a:moveTo>
                  <a:pt x="15545436" y="10298851"/>
                </a:moveTo>
                <a:lnTo>
                  <a:pt x="16459581" y="10298851"/>
                </a:lnTo>
                <a:moveTo>
                  <a:pt x="10974400" y="0"/>
                </a:moveTo>
                <a:lnTo>
                  <a:pt x="10974400" y="792220"/>
                </a:lnTo>
                <a:moveTo>
                  <a:pt x="10974400" y="0"/>
                </a:moveTo>
                <a:lnTo>
                  <a:pt x="11888597" y="0"/>
                </a:lnTo>
                <a:moveTo>
                  <a:pt x="10974400" y="792220"/>
                </a:moveTo>
                <a:lnTo>
                  <a:pt x="10974400" y="1584435"/>
                </a:lnTo>
                <a:moveTo>
                  <a:pt x="10974400" y="792220"/>
                </a:moveTo>
                <a:lnTo>
                  <a:pt x="11888597" y="792220"/>
                </a:lnTo>
                <a:moveTo>
                  <a:pt x="10974400" y="1584435"/>
                </a:moveTo>
                <a:lnTo>
                  <a:pt x="10974400" y="2376653"/>
                </a:lnTo>
                <a:moveTo>
                  <a:pt x="10974400" y="1584435"/>
                </a:moveTo>
                <a:lnTo>
                  <a:pt x="11888597" y="1584435"/>
                </a:lnTo>
                <a:moveTo>
                  <a:pt x="10974400" y="2376653"/>
                </a:moveTo>
                <a:lnTo>
                  <a:pt x="10974400" y="3168882"/>
                </a:lnTo>
                <a:moveTo>
                  <a:pt x="10974400" y="2376653"/>
                </a:moveTo>
                <a:lnTo>
                  <a:pt x="11888597" y="2376653"/>
                </a:lnTo>
                <a:moveTo>
                  <a:pt x="10974400" y="3168882"/>
                </a:moveTo>
                <a:lnTo>
                  <a:pt x="10974400" y="3961099"/>
                </a:lnTo>
                <a:moveTo>
                  <a:pt x="10974400" y="3168882"/>
                </a:moveTo>
                <a:lnTo>
                  <a:pt x="11888597" y="3168882"/>
                </a:lnTo>
                <a:moveTo>
                  <a:pt x="10974400" y="3961099"/>
                </a:moveTo>
                <a:lnTo>
                  <a:pt x="10974400" y="4753317"/>
                </a:lnTo>
                <a:moveTo>
                  <a:pt x="10974400" y="3961099"/>
                </a:moveTo>
                <a:lnTo>
                  <a:pt x="11888597" y="3961099"/>
                </a:lnTo>
                <a:moveTo>
                  <a:pt x="10974400" y="4753317"/>
                </a:moveTo>
                <a:lnTo>
                  <a:pt x="10974400" y="5545535"/>
                </a:lnTo>
                <a:moveTo>
                  <a:pt x="10974400" y="4753317"/>
                </a:moveTo>
                <a:lnTo>
                  <a:pt x="11888597" y="4753317"/>
                </a:lnTo>
                <a:moveTo>
                  <a:pt x="10974400" y="5545535"/>
                </a:moveTo>
                <a:lnTo>
                  <a:pt x="10974400" y="6337752"/>
                </a:lnTo>
                <a:moveTo>
                  <a:pt x="10974400" y="5545535"/>
                </a:moveTo>
                <a:lnTo>
                  <a:pt x="11888597" y="5545535"/>
                </a:lnTo>
                <a:moveTo>
                  <a:pt x="10974400" y="6337752"/>
                </a:moveTo>
                <a:lnTo>
                  <a:pt x="10974400" y="7129970"/>
                </a:lnTo>
                <a:moveTo>
                  <a:pt x="10974400" y="6337752"/>
                </a:moveTo>
                <a:lnTo>
                  <a:pt x="11888597" y="6337752"/>
                </a:lnTo>
                <a:moveTo>
                  <a:pt x="10974400" y="7129970"/>
                </a:moveTo>
                <a:lnTo>
                  <a:pt x="10974400" y="7922187"/>
                </a:lnTo>
                <a:moveTo>
                  <a:pt x="10974400" y="7129970"/>
                </a:moveTo>
                <a:lnTo>
                  <a:pt x="11888597" y="7129970"/>
                </a:lnTo>
                <a:moveTo>
                  <a:pt x="10974400" y="7922187"/>
                </a:moveTo>
                <a:lnTo>
                  <a:pt x="10974400" y="8714416"/>
                </a:lnTo>
                <a:moveTo>
                  <a:pt x="10974400" y="7922187"/>
                </a:moveTo>
                <a:lnTo>
                  <a:pt x="11888597" y="7922187"/>
                </a:lnTo>
                <a:moveTo>
                  <a:pt x="10974400" y="8714416"/>
                </a:moveTo>
                <a:lnTo>
                  <a:pt x="10974400" y="9506634"/>
                </a:lnTo>
                <a:moveTo>
                  <a:pt x="10974400" y="8714416"/>
                </a:moveTo>
                <a:lnTo>
                  <a:pt x="11888597" y="8714416"/>
                </a:lnTo>
                <a:moveTo>
                  <a:pt x="10974400" y="9506634"/>
                </a:moveTo>
                <a:lnTo>
                  <a:pt x="10974400" y="10298851"/>
                </a:lnTo>
                <a:moveTo>
                  <a:pt x="10974400" y="9506634"/>
                </a:moveTo>
                <a:lnTo>
                  <a:pt x="11888597" y="9506634"/>
                </a:lnTo>
                <a:moveTo>
                  <a:pt x="10974400" y="10298851"/>
                </a:moveTo>
                <a:lnTo>
                  <a:pt x="11888597" y="10298851"/>
                </a:lnTo>
                <a:moveTo>
                  <a:pt x="13717015" y="0"/>
                </a:moveTo>
                <a:lnTo>
                  <a:pt x="13717015" y="792220"/>
                </a:lnTo>
                <a:moveTo>
                  <a:pt x="13717015" y="0"/>
                </a:moveTo>
                <a:lnTo>
                  <a:pt x="14631163" y="0"/>
                </a:lnTo>
                <a:moveTo>
                  <a:pt x="13717015" y="792220"/>
                </a:moveTo>
                <a:lnTo>
                  <a:pt x="13717015" y="1584435"/>
                </a:lnTo>
                <a:moveTo>
                  <a:pt x="13717015" y="792220"/>
                </a:moveTo>
                <a:lnTo>
                  <a:pt x="14631163" y="792220"/>
                </a:lnTo>
                <a:moveTo>
                  <a:pt x="13717015" y="1584435"/>
                </a:moveTo>
                <a:lnTo>
                  <a:pt x="13717015" y="2376653"/>
                </a:lnTo>
                <a:moveTo>
                  <a:pt x="13717015" y="1584435"/>
                </a:moveTo>
                <a:lnTo>
                  <a:pt x="14631163" y="1584435"/>
                </a:lnTo>
                <a:moveTo>
                  <a:pt x="13717015" y="2376653"/>
                </a:moveTo>
                <a:lnTo>
                  <a:pt x="13717015" y="3168882"/>
                </a:lnTo>
                <a:moveTo>
                  <a:pt x="13717015" y="2376653"/>
                </a:moveTo>
                <a:lnTo>
                  <a:pt x="14631163" y="2376653"/>
                </a:lnTo>
                <a:moveTo>
                  <a:pt x="13717015" y="3168882"/>
                </a:moveTo>
                <a:lnTo>
                  <a:pt x="13717015" y="3961099"/>
                </a:lnTo>
                <a:moveTo>
                  <a:pt x="13717015" y="3168882"/>
                </a:moveTo>
                <a:lnTo>
                  <a:pt x="14631163" y="3168882"/>
                </a:lnTo>
                <a:moveTo>
                  <a:pt x="13717015" y="3961099"/>
                </a:moveTo>
                <a:lnTo>
                  <a:pt x="13717015" y="4753317"/>
                </a:lnTo>
                <a:moveTo>
                  <a:pt x="13717015" y="3961099"/>
                </a:moveTo>
                <a:lnTo>
                  <a:pt x="14631163" y="3961099"/>
                </a:lnTo>
                <a:moveTo>
                  <a:pt x="13717015" y="4753317"/>
                </a:moveTo>
                <a:lnTo>
                  <a:pt x="13717015" y="5545535"/>
                </a:lnTo>
                <a:moveTo>
                  <a:pt x="13717015" y="4753317"/>
                </a:moveTo>
                <a:lnTo>
                  <a:pt x="14631163" y="4753317"/>
                </a:lnTo>
                <a:moveTo>
                  <a:pt x="13717015" y="5545535"/>
                </a:moveTo>
                <a:lnTo>
                  <a:pt x="13717015" y="6337752"/>
                </a:lnTo>
                <a:moveTo>
                  <a:pt x="13717015" y="5545535"/>
                </a:moveTo>
                <a:lnTo>
                  <a:pt x="14631163" y="5545535"/>
                </a:lnTo>
                <a:moveTo>
                  <a:pt x="13717015" y="6337752"/>
                </a:moveTo>
                <a:lnTo>
                  <a:pt x="13717015" y="7129970"/>
                </a:lnTo>
                <a:moveTo>
                  <a:pt x="13717015" y="6337752"/>
                </a:moveTo>
                <a:lnTo>
                  <a:pt x="14631163" y="6337752"/>
                </a:lnTo>
                <a:moveTo>
                  <a:pt x="13717015" y="7129970"/>
                </a:moveTo>
                <a:lnTo>
                  <a:pt x="13717015" y="7922199"/>
                </a:lnTo>
                <a:moveTo>
                  <a:pt x="13717015" y="7129970"/>
                </a:moveTo>
                <a:lnTo>
                  <a:pt x="14631163" y="7129970"/>
                </a:lnTo>
                <a:moveTo>
                  <a:pt x="13717015" y="7922199"/>
                </a:moveTo>
                <a:lnTo>
                  <a:pt x="13717015" y="8714416"/>
                </a:lnTo>
                <a:moveTo>
                  <a:pt x="13717015" y="7922199"/>
                </a:moveTo>
                <a:lnTo>
                  <a:pt x="14631163" y="7922199"/>
                </a:lnTo>
                <a:moveTo>
                  <a:pt x="13717015" y="8714416"/>
                </a:moveTo>
                <a:lnTo>
                  <a:pt x="13717015" y="9506634"/>
                </a:lnTo>
                <a:moveTo>
                  <a:pt x="13717015" y="8714416"/>
                </a:moveTo>
                <a:lnTo>
                  <a:pt x="14631163" y="8714416"/>
                </a:lnTo>
                <a:moveTo>
                  <a:pt x="13717015" y="9506634"/>
                </a:moveTo>
                <a:lnTo>
                  <a:pt x="13717015" y="10298851"/>
                </a:lnTo>
                <a:moveTo>
                  <a:pt x="13717015" y="9506634"/>
                </a:moveTo>
                <a:lnTo>
                  <a:pt x="14631163" y="9506634"/>
                </a:lnTo>
                <a:moveTo>
                  <a:pt x="13717015" y="10298851"/>
                </a:moveTo>
                <a:lnTo>
                  <a:pt x="14631163" y="10298851"/>
                </a:lnTo>
                <a:moveTo>
                  <a:pt x="16459581" y="0"/>
                </a:moveTo>
                <a:lnTo>
                  <a:pt x="16459581" y="792220"/>
                </a:lnTo>
                <a:moveTo>
                  <a:pt x="16459581" y="0"/>
                </a:moveTo>
                <a:lnTo>
                  <a:pt x="17373854" y="0"/>
                </a:lnTo>
                <a:moveTo>
                  <a:pt x="16459581" y="792220"/>
                </a:moveTo>
                <a:lnTo>
                  <a:pt x="16459581" y="1584435"/>
                </a:lnTo>
                <a:moveTo>
                  <a:pt x="16459581" y="792220"/>
                </a:moveTo>
                <a:lnTo>
                  <a:pt x="17373854" y="792220"/>
                </a:lnTo>
                <a:moveTo>
                  <a:pt x="16459581" y="1584435"/>
                </a:moveTo>
                <a:lnTo>
                  <a:pt x="16459581" y="2376653"/>
                </a:lnTo>
                <a:moveTo>
                  <a:pt x="16459581" y="1584435"/>
                </a:moveTo>
                <a:lnTo>
                  <a:pt x="17373854" y="1584435"/>
                </a:lnTo>
                <a:moveTo>
                  <a:pt x="16459581" y="2376653"/>
                </a:moveTo>
                <a:lnTo>
                  <a:pt x="16459581" y="3168882"/>
                </a:lnTo>
                <a:moveTo>
                  <a:pt x="16459581" y="2376653"/>
                </a:moveTo>
                <a:lnTo>
                  <a:pt x="17373854" y="2376653"/>
                </a:lnTo>
                <a:moveTo>
                  <a:pt x="16459581" y="3168882"/>
                </a:moveTo>
                <a:lnTo>
                  <a:pt x="16459581" y="3961099"/>
                </a:lnTo>
                <a:moveTo>
                  <a:pt x="16459581" y="3168882"/>
                </a:moveTo>
                <a:lnTo>
                  <a:pt x="17373854" y="3168882"/>
                </a:lnTo>
                <a:moveTo>
                  <a:pt x="16459581" y="3961099"/>
                </a:moveTo>
                <a:lnTo>
                  <a:pt x="16459581" y="4753317"/>
                </a:lnTo>
                <a:moveTo>
                  <a:pt x="16459581" y="3961099"/>
                </a:moveTo>
                <a:lnTo>
                  <a:pt x="17373854" y="3961099"/>
                </a:lnTo>
                <a:moveTo>
                  <a:pt x="16459581" y="4753317"/>
                </a:moveTo>
                <a:lnTo>
                  <a:pt x="16459581" y="5545535"/>
                </a:lnTo>
                <a:moveTo>
                  <a:pt x="16459581" y="4753317"/>
                </a:moveTo>
                <a:lnTo>
                  <a:pt x="17373854" y="4753317"/>
                </a:lnTo>
                <a:moveTo>
                  <a:pt x="16459581" y="5545535"/>
                </a:moveTo>
                <a:lnTo>
                  <a:pt x="16459581" y="6337752"/>
                </a:lnTo>
                <a:moveTo>
                  <a:pt x="16459581" y="5545535"/>
                </a:moveTo>
                <a:lnTo>
                  <a:pt x="17373854" y="5545535"/>
                </a:lnTo>
                <a:moveTo>
                  <a:pt x="16459581" y="6337752"/>
                </a:moveTo>
                <a:lnTo>
                  <a:pt x="16459581" y="7129970"/>
                </a:lnTo>
                <a:moveTo>
                  <a:pt x="16459581" y="6337752"/>
                </a:moveTo>
                <a:lnTo>
                  <a:pt x="17373854" y="6337752"/>
                </a:lnTo>
                <a:moveTo>
                  <a:pt x="16459581" y="7129970"/>
                </a:moveTo>
                <a:lnTo>
                  <a:pt x="16459581" y="7922199"/>
                </a:lnTo>
                <a:moveTo>
                  <a:pt x="16459581" y="7129970"/>
                </a:moveTo>
                <a:lnTo>
                  <a:pt x="17373854" y="7129970"/>
                </a:lnTo>
                <a:moveTo>
                  <a:pt x="16459581" y="7922199"/>
                </a:moveTo>
                <a:lnTo>
                  <a:pt x="16459581" y="8714416"/>
                </a:lnTo>
                <a:moveTo>
                  <a:pt x="16459581" y="7922199"/>
                </a:moveTo>
                <a:lnTo>
                  <a:pt x="17373854" y="7922199"/>
                </a:lnTo>
                <a:moveTo>
                  <a:pt x="16459581" y="8714416"/>
                </a:moveTo>
                <a:lnTo>
                  <a:pt x="16459581" y="9506634"/>
                </a:lnTo>
                <a:moveTo>
                  <a:pt x="16459581" y="8714416"/>
                </a:moveTo>
                <a:lnTo>
                  <a:pt x="17373854" y="8714416"/>
                </a:lnTo>
                <a:moveTo>
                  <a:pt x="16459581" y="9506634"/>
                </a:moveTo>
                <a:lnTo>
                  <a:pt x="16459581" y="10298851"/>
                </a:lnTo>
                <a:moveTo>
                  <a:pt x="16459581" y="9506634"/>
                </a:moveTo>
                <a:lnTo>
                  <a:pt x="17373854" y="9506634"/>
                </a:lnTo>
                <a:moveTo>
                  <a:pt x="16459581" y="10298851"/>
                </a:moveTo>
                <a:lnTo>
                  <a:pt x="17373854" y="10298851"/>
                </a:lnTo>
                <a:moveTo>
                  <a:pt x="11888597" y="0"/>
                </a:moveTo>
                <a:lnTo>
                  <a:pt x="11888597" y="792220"/>
                </a:lnTo>
                <a:moveTo>
                  <a:pt x="11888597" y="792220"/>
                </a:moveTo>
                <a:lnTo>
                  <a:pt x="11888597" y="1584435"/>
                </a:lnTo>
                <a:moveTo>
                  <a:pt x="11888597" y="1584435"/>
                </a:moveTo>
                <a:lnTo>
                  <a:pt x="11888597" y="2376653"/>
                </a:lnTo>
                <a:moveTo>
                  <a:pt x="11888597" y="2376653"/>
                </a:moveTo>
                <a:lnTo>
                  <a:pt x="11888597" y="3168882"/>
                </a:lnTo>
                <a:moveTo>
                  <a:pt x="11888597" y="3168882"/>
                </a:moveTo>
                <a:lnTo>
                  <a:pt x="11888597" y="3961099"/>
                </a:lnTo>
                <a:moveTo>
                  <a:pt x="11888597" y="3961099"/>
                </a:moveTo>
                <a:lnTo>
                  <a:pt x="11888597" y="4753317"/>
                </a:lnTo>
                <a:moveTo>
                  <a:pt x="11888597" y="4753317"/>
                </a:moveTo>
                <a:lnTo>
                  <a:pt x="11888597" y="5545535"/>
                </a:lnTo>
                <a:moveTo>
                  <a:pt x="11888597" y="5545535"/>
                </a:moveTo>
                <a:lnTo>
                  <a:pt x="11888597" y="6337752"/>
                </a:lnTo>
                <a:moveTo>
                  <a:pt x="11888597" y="6337752"/>
                </a:moveTo>
                <a:lnTo>
                  <a:pt x="11888597" y="7129970"/>
                </a:lnTo>
                <a:moveTo>
                  <a:pt x="11888597" y="7129970"/>
                </a:moveTo>
                <a:lnTo>
                  <a:pt x="11888597" y="7922187"/>
                </a:lnTo>
                <a:moveTo>
                  <a:pt x="11888597" y="7922187"/>
                </a:moveTo>
                <a:lnTo>
                  <a:pt x="11888597" y="8714416"/>
                </a:lnTo>
                <a:moveTo>
                  <a:pt x="11888597" y="8714416"/>
                </a:moveTo>
                <a:lnTo>
                  <a:pt x="11888597" y="9506634"/>
                </a:lnTo>
                <a:moveTo>
                  <a:pt x="11888597" y="9506634"/>
                </a:moveTo>
                <a:lnTo>
                  <a:pt x="11888597" y="10298851"/>
                </a:lnTo>
                <a:moveTo>
                  <a:pt x="14631163" y="0"/>
                </a:moveTo>
                <a:lnTo>
                  <a:pt x="14631163" y="792220"/>
                </a:lnTo>
                <a:moveTo>
                  <a:pt x="14631163" y="792220"/>
                </a:moveTo>
                <a:lnTo>
                  <a:pt x="14631163" y="1584435"/>
                </a:lnTo>
                <a:moveTo>
                  <a:pt x="14631163" y="1584435"/>
                </a:moveTo>
                <a:lnTo>
                  <a:pt x="14631163" y="2376653"/>
                </a:lnTo>
                <a:moveTo>
                  <a:pt x="14631163" y="2376653"/>
                </a:moveTo>
                <a:lnTo>
                  <a:pt x="14631163" y="3168882"/>
                </a:lnTo>
                <a:moveTo>
                  <a:pt x="14631163" y="3168882"/>
                </a:moveTo>
                <a:lnTo>
                  <a:pt x="14631163" y="3961099"/>
                </a:lnTo>
                <a:moveTo>
                  <a:pt x="14631163" y="3961099"/>
                </a:moveTo>
                <a:lnTo>
                  <a:pt x="14631163" y="4753317"/>
                </a:lnTo>
                <a:moveTo>
                  <a:pt x="14631163" y="4753317"/>
                </a:moveTo>
                <a:lnTo>
                  <a:pt x="14631163" y="5545535"/>
                </a:lnTo>
                <a:moveTo>
                  <a:pt x="14631163" y="5545535"/>
                </a:moveTo>
                <a:lnTo>
                  <a:pt x="14631163" y="6337752"/>
                </a:lnTo>
                <a:moveTo>
                  <a:pt x="14631163" y="6337752"/>
                </a:moveTo>
                <a:lnTo>
                  <a:pt x="14631163" y="7129970"/>
                </a:lnTo>
                <a:moveTo>
                  <a:pt x="14631163" y="7129970"/>
                </a:moveTo>
                <a:lnTo>
                  <a:pt x="14631163" y="7922199"/>
                </a:lnTo>
                <a:moveTo>
                  <a:pt x="14631163" y="7922199"/>
                </a:moveTo>
                <a:lnTo>
                  <a:pt x="14631163" y="8714416"/>
                </a:lnTo>
                <a:moveTo>
                  <a:pt x="14631163" y="8714416"/>
                </a:moveTo>
                <a:lnTo>
                  <a:pt x="14631163" y="9506634"/>
                </a:lnTo>
                <a:moveTo>
                  <a:pt x="14631163" y="9506634"/>
                </a:moveTo>
                <a:lnTo>
                  <a:pt x="14631163" y="10298851"/>
                </a:lnTo>
                <a:moveTo>
                  <a:pt x="17373854" y="0"/>
                </a:moveTo>
                <a:lnTo>
                  <a:pt x="17373854" y="792220"/>
                </a:lnTo>
                <a:moveTo>
                  <a:pt x="17373854" y="0"/>
                </a:moveTo>
                <a:lnTo>
                  <a:pt x="18288000" y="0"/>
                </a:lnTo>
                <a:lnTo>
                  <a:pt x="18288000" y="10298851"/>
                </a:lnTo>
                <a:lnTo>
                  <a:pt x="17373854" y="10298851"/>
                </a:lnTo>
                <a:moveTo>
                  <a:pt x="17373854" y="792220"/>
                </a:moveTo>
                <a:lnTo>
                  <a:pt x="17373854" y="1584435"/>
                </a:lnTo>
                <a:moveTo>
                  <a:pt x="17373854" y="792220"/>
                </a:moveTo>
                <a:lnTo>
                  <a:pt x="18288000" y="792220"/>
                </a:lnTo>
                <a:moveTo>
                  <a:pt x="17373854" y="1584435"/>
                </a:moveTo>
                <a:lnTo>
                  <a:pt x="17373854" y="2376653"/>
                </a:lnTo>
                <a:moveTo>
                  <a:pt x="17373854" y="1584435"/>
                </a:moveTo>
                <a:lnTo>
                  <a:pt x="18288000" y="1584435"/>
                </a:lnTo>
                <a:moveTo>
                  <a:pt x="17373854" y="2376653"/>
                </a:moveTo>
                <a:lnTo>
                  <a:pt x="17373854" y="3168882"/>
                </a:lnTo>
                <a:moveTo>
                  <a:pt x="17373854" y="2376653"/>
                </a:moveTo>
                <a:lnTo>
                  <a:pt x="18288000" y="2376653"/>
                </a:lnTo>
                <a:moveTo>
                  <a:pt x="17373854" y="3168882"/>
                </a:moveTo>
                <a:lnTo>
                  <a:pt x="17373854" y="3961099"/>
                </a:lnTo>
                <a:moveTo>
                  <a:pt x="17373854" y="3168882"/>
                </a:moveTo>
                <a:lnTo>
                  <a:pt x="18288000" y="3168882"/>
                </a:lnTo>
                <a:moveTo>
                  <a:pt x="17373854" y="3961099"/>
                </a:moveTo>
                <a:lnTo>
                  <a:pt x="17373854" y="4753317"/>
                </a:lnTo>
                <a:moveTo>
                  <a:pt x="17373854" y="3961099"/>
                </a:moveTo>
                <a:lnTo>
                  <a:pt x="18288000" y="3961099"/>
                </a:lnTo>
                <a:moveTo>
                  <a:pt x="17373854" y="4753317"/>
                </a:moveTo>
                <a:lnTo>
                  <a:pt x="17373854" y="5545535"/>
                </a:lnTo>
                <a:moveTo>
                  <a:pt x="17373854" y="4753317"/>
                </a:moveTo>
                <a:lnTo>
                  <a:pt x="18288000" y="4753317"/>
                </a:lnTo>
                <a:moveTo>
                  <a:pt x="17373854" y="5545535"/>
                </a:moveTo>
                <a:lnTo>
                  <a:pt x="17373854" y="6337752"/>
                </a:lnTo>
                <a:moveTo>
                  <a:pt x="17373854" y="5545535"/>
                </a:moveTo>
                <a:lnTo>
                  <a:pt x="18288000" y="5545535"/>
                </a:lnTo>
                <a:moveTo>
                  <a:pt x="17373854" y="6337752"/>
                </a:moveTo>
                <a:lnTo>
                  <a:pt x="17373854" y="7129970"/>
                </a:lnTo>
                <a:moveTo>
                  <a:pt x="17373854" y="6337752"/>
                </a:moveTo>
                <a:lnTo>
                  <a:pt x="18288000" y="6337752"/>
                </a:lnTo>
                <a:moveTo>
                  <a:pt x="17373854" y="7129970"/>
                </a:moveTo>
                <a:lnTo>
                  <a:pt x="17373854" y="7922199"/>
                </a:lnTo>
                <a:moveTo>
                  <a:pt x="17373854" y="7129970"/>
                </a:moveTo>
                <a:lnTo>
                  <a:pt x="18288000" y="7129970"/>
                </a:lnTo>
                <a:moveTo>
                  <a:pt x="17373854" y="7922199"/>
                </a:moveTo>
                <a:lnTo>
                  <a:pt x="17373854" y="8714416"/>
                </a:lnTo>
                <a:moveTo>
                  <a:pt x="17373854" y="7922199"/>
                </a:moveTo>
                <a:lnTo>
                  <a:pt x="18288000" y="7922199"/>
                </a:lnTo>
                <a:moveTo>
                  <a:pt x="17373854" y="8714416"/>
                </a:moveTo>
                <a:lnTo>
                  <a:pt x="17373854" y="9506634"/>
                </a:lnTo>
                <a:moveTo>
                  <a:pt x="17373854" y="8714416"/>
                </a:moveTo>
                <a:lnTo>
                  <a:pt x="18288000" y="8714416"/>
                </a:lnTo>
                <a:moveTo>
                  <a:pt x="17373854" y="9506634"/>
                </a:moveTo>
                <a:lnTo>
                  <a:pt x="17373854" y="10298851"/>
                </a:lnTo>
                <a:moveTo>
                  <a:pt x="17373854" y="9506634"/>
                </a:moveTo>
                <a:lnTo>
                  <a:pt x="18288000" y="9506634"/>
                </a:lnTo>
              </a:path>
            </a:pathLst>
          </a:custGeom>
          <a:noFill/>
          <a:ln w="12700" cap="flat">
            <a:gradFill flip="none" rotWithShape="1">
              <a:gsLst>
                <a:gs pos="18000">
                  <a:schemeClr val="bg1">
                    <a:alpha val="0"/>
                  </a:schemeClr>
                </a:gs>
                <a:gs pos="44000">
                  <a:schemeClr val="bg1">
                    <a:alpha val="3000"/>
                  </a:schemeClr>
                </a:gs>
                <a:gs pos="61000">
                  <a:schemeClr val="bg1">
                    <a:alpha val="3000"/>
                  </a:schemeClr>
                </a:gs>
                <a:gs pos="82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prstDash val="solid"/>
            <a:miter/>
          </a:ln>
        </p:spPr>
        <p:txBody>
          <a:bodyPr rtlCol="0" anchor="ctr"/>
          <a:lstStyle/>
          <a:p>
            <a:endParaRPr lang="en-US" sz="2000">
              <a:solidFill>
                <a:schemeClr val="bg1"/>
              </a:solidFill>
              <a:latin typeface="IBM Plex Sans" panose="020B0503050203000203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48DC41A-E892-4CAF-B53C-4BCD571507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646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8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70" r:id="rId17"/>
    <p:sldLayoutId id="2147483671" r:id="rId18"/>
    <p:sldLayoutId id="2147483669" r:id="rId19"/>
    <p:sldLayoutId id="2147483662" r:id="rId20"/>
    <p:sldLayoutId id="2147483663" r:id="rId21"/>
    <p:sldLayoutId id="2147483665" r:id="rId22"/>
    <p:sldLayoutId id="2147483686" r:id="rId23"/>
    <p:sldLayoutId id="2147483687" r:id="rId24"/>
    <p:sldLayoutId id="2147483688" r:id="rId25"/>
    <p:sldLayoutId id="2147483689" r:id="rId26"/>
    <p:sldLayoutId id="2147483690" r:id="rId27"/>
    <p:sldLayoutId id="2147483691" r:id="rId28"/>
    <p:sldLayoutId id="2147483692" r:id="rId29"/>
    <p:sldLayoutId id="2147483693" r:id="rId30"/>
    <p:sldLayoutId id="2147483694" r:id="rId31"/>
    <p:sldLayoutId id="2147483695" r:id="rId32"/>
    <p:sldLayoutId id="2147483696" r:id="rId33"/>
    <p:sldLayoutId id="2147483697" r:id="rId34"/>
    <p:sldLayoutId id="2147483667" r:id="rId35"/>
    <p:sldLayoutId id="2147483666" r:id="rId36"/>
    <p:sldLayoutId id="2147483664" r:id="rId37"/>
  </p:sldLayoutIdLs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bg1"/>
          </a:solidFill>
          <a:latin typeface="IBM Plex Sans" panose="020B0503050203000203" pitchFamily="34" charset="0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bg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bg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bg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bg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bg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26" Type="http://schemas.openxmlformats.org/officeDocument/2006/relationships/image" Target="../media/image36.png"/><Relationship Id="rId39" Type="http://schemas.openxmlformats.org/officeDocument/2006/relationships/image" Target="../media/image49.png"/><Relationship Id="rId21" Type="http://schemas.openxmlformats.org/officeDocument/2006/relationships/image" Target="../media/image31.png"/><Relationship Id="rId34" Type="http://schemas.openxmlformats.org/officeDocument/2006/relationships/image" Target="../media/image44.png"/><Relationship Id="rId42" Type="http://schemas.openxmlformats.org/officeDocument/2006/relationships/image" Target="../media/image52.png"/><Relationship Id="rId47" Type="http://schemas.openxmlformats.org/officeDocument/2006/relationships/image" Target="../media/image57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6" Type="http://schemas.openxmlformats.org/officeDocument/2006/relationships/image" Target="../media/image26.png"/><Relationship Id="rId29" Type="http://schemas.openxmlformats.org/officeDocument/2006/relationships/image" Target="../media/image3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24" Type="http://schemas.openxmlformats.org/officeDocument/2006/relationships/image" Target="../media/image34.png"/><Relationship Id="rId32" Type="http://schemas.openxmlformats.org/officeDocument/2006/relationships/image" Target="../media/image42.png"/><Relationship Id="rId37" Type="http://schemas.openxmlformats.org/officeDocument/2006/relationships/image" Target="../media/image47.png"/><Relationship Id="rId40" Type="http://schemas.openxmlformats.org/officeDocument/2006/relationships/image" Target="../media/image50.png"/><Relationship Id="rId45" Type="http://schemas.openxmlformats.org/officeDocument/2006/relationships/image" Target="../media/image55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23" Type="http://schemas.openxmlformats.org/officeDocument/2006/relationships/image" Target="../media/image33.png"/><Relationship Id="rId28" Type="http://schemas.openxmlformats.org/officeDocument/2006/relationships/image" Target="../media/image38.png"/><Relationship Id="rId36" Type="http://schemas.openxmlformats.org/officeDocument/2006/relationships/image" Target="../media/image46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31" Type="http://schemas.openxmlformats.org/officeDocument/2006/relationships/image" Target="../media/image41.png"/><Relationship Id="rId44" Type="http://schemas.openxmlformats.org/officeDocument/2006/relationships/image" Target="../media/image54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Relationship Id="rId22" Type="http://schemas.openxmlformats.org/officeDocument/2006/relationships/image" Target="../media/image32.png"/><Relationship Id="rId27" Type="http://schemas.openxmlformats.org/officeDocument/2006/relationships/image" Target="../media/image37.png"/><Relationship Id="rId30" Type="http://schemas.openxmlformats.org/officeDocument/2006/relationships/image" Target="../media/image40.png"/><Relationship Id="rId35" Type="http://schemas.openxmlformats.org/officeDocument/2006/relationships/image" Target="../media/image45.png"/><Relationship Id="rId43" Type="http://schemas.openxmlformats.org/officeDocument/2006/relationships/image" Target="../media/image53.png"/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5" Type="http://schemas.openxmlformats.org/officeDocument/2006/relationships/image" Target="../media/image35.png"/><Relationship Id="rId33" Type="http://schemas.openxmlformats.org/officeDocument/2006/relationships/image" Target="../media/image43.png"/><Relationship Id="rId38" Type="http://schemas.openxmlformats.org/officeDocument/2006/relationships/image" Target="../media/image48.png"/><Relationship Id="rId46" Type="http://schemas.openxmlformats.org/officeDocument/2006/relationships/image" Target="../media/image56.png"/><Relationship Id="rId20" Type="http://schemas.openxmlformats.org/officeDocument/2006/relationships/image" Target="../media/image30.png"/><Relationship Id="rId41" Type="http://schemas.openxmlformats.org/officeDocument/2006/relationships/image" Target="../media/image5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1.jpg"/><Relationship Id="rId5" Type="http://schemas.microsoft.com/office/2007/relationships/hdphoto" Target="../media/hdphoto2.wdp"/><Relationship Id="rId4" Type="http://schemas.openxmlformats.org/officeDocument/2006/relationships/image" Target="../media/image60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4.xml"/><Relationship Id="rId6" Type="http://schemas.microsoft.com/office/2007/relationships/hdphoto" Target="../media/hdphoto4.wdp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sv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5.xml"/><Relationship Id="rId5" Type="http://schemas.microsoft.com/office/2007/relationships/hdphoto" Target="../media/hdphoto5.wdp"/><Relationship Id="rId4" Type="http://schemas.openxmlformats.org/officeDocument/2006/relationships/image" Target="../media/image6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microsoft.com/office/2007/relationships/hdphoto" Target="../media/hdphoto3.wdp"/><Relationship Id="rId7" Type="http://schemas.openxmlformats.org/officeDocument/2006/relationships/image" Target="../media/image70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9.png"/><Relationship Id="rId5" Type="http://schemas.microsoft.com/office/2007/relationships/hdphoto" Target="../media/hdphoto4.wdp"/><Relationship Id="rId4" Type="http://schemas.openxmlformats.org/officeDocument/2006/relationships/image" Target="../media/image6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microsoft.com/office/2007/relationships/hdphoto" Target="../media/hdphoto3.wdp"/><Relationship Id="rId7" Type="http://schemas.microsoft.com/office/2007/relationships/hdphoto" Target="../media/hdphoto4.wdp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4.png"/><Relationship Id="rId5" Type="http://schemas.microsoft.com/office/2007/relationships/hdphoto" Target="../media/hdphoto6.wdp"/><Relationship Id="rId4" Type="http://schemas.openxmlformats.org/officeDocument/2006/relationships/image" Target="../media/image7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4.xml"/><Relationship Id="rId5" Type="http://schemas.microsoft.com/office/2007/relationships/hdphoto" Target="../media/hdphoto7.wdp"/><Relationship Id="rId4" Type="http://schemas.openxmlformats.org/officeDocument/2006/relationships/image" Target="../media/image7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78.jpg"/><Relationship Id="rId4" Type="http://schemas.openxmlformats.org/officeDocument/2006/relationships/image" Target="../media/image7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83.svg"/><Relationship Id="rId7" Type="http://schemas.openxmlformats.org/officeDocument/2006/relationships/image" Target="../media/image87.sv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png"/><Relationship Id="rId5" Type="http://schemas.openxmlformats.org/officeDocument/2006/relationships/image" Target="../media/image85.svg"/><Relationship Id="rId4" Type="http://schemas.openxmlformats.org/officeDocument/2006/relationships/image" Target="../media/image82.png"/><Relationship Id="rId9" Type="http://schemas.openxmlformats.org/officeDocument/2006/relationships/image" Target="../media/image89.sv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3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xmlns="" id="{67D8C902-530D-7433-ED07-61E7217E261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95" r="13095"/>
          <a:stretch>
            <a:fillRect/>
          </a:stretch>
        </p:blipFill>
        <p:spPr>
          <a:xfrm>
            <a:off x="693" y="0"/>
            <a:ext cx="9173482" cy="10274300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5184FDB-E6B7-CDAF-922B-2D98439E2D10}"/>
              </a:ext>
            </a:extLst>
          </p:cNvPr>
          <p:cNvSpPr txBox="1"/>
          <p:nvPr/>
        </p:nvSpPr>
        <p:spPr>
          <a:xfrm>
            <a:off x="9647832" y="3045607"/>
            <a:ext cx="931692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1150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فضای مجازی</a:t>
            </a:r>
            <a:endParaRPr lang="en-US" sz="11500" dirty="0">
              <a:gradFill>
                <a:gsLst>
                  <a:gs pos="0">
                    <a:srgbClr val="9FFFFF"/>
                  </a:gs>
                  <a:gs pos="50000">
                    <a:srgbClr val="D181FF"/>
                  </a:gs>
                  <a:gs pos="100000">
                    <a:srgbClr val="FEC26A"/>
                  </a:gs>
                </a:gsLst>
                <a:lin ang="21000000" scaled="0"/>
              </a:gradFill>
              <a:latin typeface="Abar High" pitchFamily="2" charset="-78"/>
              <a:ea typeface="Abar High" pitchFamily="2" charset="-78"/>
              <a:cs typeface="Abar High" pitchFamily="2" charset="-78"/>
            </a:endParaRPr>
          </a:p>
        </p:txBody>
      </p:sp>
      <p:sp>
        <p:nvSpPr>
          <p:cNvPr id="1024" name="Rectangle: Rounded Corners 1023">
            <a:extLst>
              <a:ext uri="{FF2B5EF4-FFF2-40B4-BE49-F238E27FC236}">
                <a16:creationId xmlns:a16="http://schemas.microsoft.com/office/drawing/2014/main" xmlns="" id="{83C5301F-35AA-0F69-2E18-263AA21ECA59}"/>
              </a:ext>
            </a:extLst>
          </p:cNvPr>
          <p:cNvSpPr/>
          <p:nvPr/>
        </p:nvSpPr>
        <p:spPr>
          <a:xfrm>
            <a:off x="11062952" y="5615189"/>
            <a:ext cx="4314423" cy="911287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99346AB9-D41B-B699-ED00-7D900D7FF837}"/>
              </a:ext>
            </a:extLst>
          </p:cNvPr>
          <p:cNvSpPr txBox="1"/>
          <p:nvPr/>
        </p:nvSpPr>
        <p:spPr>
          <a:xfrm>
            <a:off x="11204620" y="5750349"/>
            <a:ext cx="76904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4400" b="0" i="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effectLst/>
                <a:latin typeface="Abar High" pitchFamily="2" charset="-78"/>
                <a:ea typeface="Abar High" pitchFamily="2" charset="-78"/>
                <a:cs typeface="Abar High" pitchFamily="2" charset="-78"/>
              </a:rPr>
              <a:t> مرحله جدید تمدنی</a:t>
            </a:r>
            <a:r>
              <a:rPr lang="en-US" sz="4400" b="0" i="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effectLst/>
                <a:latin typeface="Abar High" pitchFamily="2" charset="-78"/>
                <a:ea typeface="Abar High" pitchFamily="2" charset="-78"/>
                <a:cs typeface="Abar High" pitchFamily="2" charset="-78"/>
              </a:rPr>
              <a:t> </a:t>
            </a:r>
            <a:endParaRPr lang="en-US" sz="4400" dirty="0">
              <a:gradFill>
                <a:gsLst>
                  <a:gs pos="0">
                    <a:srgbClr val="9FFFFF"/>
                  </a:gs>
                  <a:gs pos="50000">
                    <a:srgbClr val="D181FF"/>
                  </a:gs>
                  <a:gs pos="100000">
                    <a:srgbClr val="FEC26A"/>
                  </a:gs>
                </a:gsLst>
                <a:lin ang="21000000" scaled="0"/>
              </a:gradFill>
              <a:latin typeface="Abar High" pitchFamily="2" charset="-78"/>
              <a:ea typeface="Abar High" pitchFamily="2" charset="-78"/>
              <a:cs typeface="Abar High" pitchFamily="2" charset="-7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2786213A-FA89-54D7-E1D5-C4C18D5B2B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88339" y="144169"/>
            <a:ext cx="1999661" cy="180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119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24" grpId="0" animBg="1"/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DD4C152-4A43-FC10-6630-98E244ACA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7FE7E57-FB97-B575-A07C-42DBA30F5EDE}"/>
              </a:ext>
            </a:extLst>
          </p:cNvPr>
          <p:cNvSpPr txBox="1"/>
          <p:nvPr/>
        </p:nvSpPr>
        <p:spPr>
          <a:xfrm>
            <a:off x="9144000" y="4011523"/>
            <a:ext cx="931692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1150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فهرست مطالب</a:t>
            </a:r>
            <a:endParaRPr lang="en-US" sz="11500" dirty="0">
              <a:gradFill>
                <a:gsLst>
                  <a:gs pos="0">
                    <a:srgbClr val="9FFFFF"/>
                  </a:gs>
                  <a:gs pos="50000">
                    <a:srgbClr val="D181FF"/>
                  </a:gs>
                  <a:gs pos="100000">
                    <a:srgbClr val="FEC26A"/>
                  </a:gs>
                </a:gsLst>
                <a:lin ang="21000000" scaled="0"/>
              </a:gradFill>
              <a:latin typeface="Abar High" pitchFamily="2" charset="-78"/>
              <a:ea typeface="Abar High" pitchFamily="2" charset="-78"/>
              <a:cs typeface="Abar High" pitchFamily="2" charset="-78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72F0B44B-5568-B349-E37E-34A214DAF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9211" y="80079"/>
            <a:ext cx="11415234" cy="1141523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2586AD4-FF7B-AE31-7D45-51997913D206}"/>
              </a:ext>
            </a:extLst>
          </p:cNvPr>
          <p:cNvSpPr txBox="1"/>
          <p:nvPr/>
        </p:nvSpPr>
        <p:spPr>
          <a:xfrm>
            <a:off x="5821680" y="1882140"/>
            <a:ext cx="1287780" cy="612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fa-IR" sz="1200" dirty="0">
                <a:latin typeface="Abar Low NoEn Black" pitchFamily="2" charset="-78"/>
                <a:ea typeface="Abar Low NoEn Black" pitchFamily="2" charset="-78"/>
                <a:cs typeface="Abar Low NoEn Black" pitchFamily="2" charset="-78"/>
              </a:rPr>
              <a:t>ابعاد بین المللی</a:t>
            </a:r>
          </a:p>
          <a:p>
            <a:pPr algn="r">
              <a:lnSpc>
                <a:spcPct val="150000"/>
              </a:lnSpc>
            </a:pPr>
            <a:r>
              <a:rPr lang="fa-IR" sz="1200" dirty="0">
                <a:latin typeface="Abar Low NoEn Black" pitchFamily="2" charset="-78"/>
                <a:ea typeface="Abar Low NoEn Black" pitchFamily="2" charset="-78"/>
                <a:cs typeface="Abar Low NoEn Black" pitchFamily="2" charset="-78"/>
              </a:rPr>
              <a:t> فضای مجازی</a:t>
            </a:r>
            <a:endParaRPr lang="en-US" sz="1200" dirty="0">
              <a:latin typeface="Abar Low NoEn Black" pitchFamily="2" charset="-78"/>
              <a:ea typeface="Abar Low NoEn Black" pitchFamily="2" charset="-78"/>
              <a:cs typeface="Abar Low NoEn Black" pitchFamily="2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AAC25B4-743F-BC90-E4D2-B81003F874D0}"/>
              </a:ext>
            </a:extLst>
          </p:cNvPr>
          <p:cNvSpPr txBox="1"/>
          <p:nvPr/>
        </p:nvSpPr>
        <p:spPr>
          <a:xfrm>
            <a:off x="5152895" y="3142795"/>
            <a:ext cx="1877365" cy="698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fa-IR" sz="1400" dirty="0">
                <a:latin typeface="Abar Low NoEn Black" pitchFamily="2" charset="-78"/>
                <a:ea typeface="Abar Low NoEn Black" pitchFamily="2" charset="-78"/>
                <a:cs typeface="Abar Low NoEn Black" pitchFamily="2" charset="-78"/>
              </a:rPr>
              <a:t>زیست مجازی </a:t>
            </a:r>
          </a:p>
          <a:p>
            <a:pPr algn="r">
              <a:lnSpc>
                <a:spcPct val="150000"/>
              </a:lnSpc>
            </a:pPr>
            <a:r>
              <a:rPr lang="fa-IR" sz="1400" dirty="0">
                <a:latin typeface="Abar Low NoEn Black" pitchFamily="2" charset="-78"/>
                <a:ea typeface="Abar Low NoEn Black" pitchFamily="2" charset="-78"/>
                <a:cs typeface="Abar Low NoEn Black" pitchFamily="2" charset="-78"/>
              </a:rPr>
              <a:t>و حکمرانی</a:t>
            </a:r>
            <a:endParaRPr lang="en-US" sz="1400" dirty="0">
              <a:latin typeface="Abar Low NoEn Black" pitchFamily="2" charset="-78"/>
              <a:ea typeface="Abar Low NoEn Black" pitchFamily="2" charset="-78"/>
              <a:cs typeface="Abar Low NoEn Black" pitchFamily="2" charset="-7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FB159FE6-D8C0-0BDF-0F25-2DD57F475F63}"/>
              </a:ext>
            </a:extLst>
          </p:cNvPr>
          <p:cNvSpPr txBox="1"/>
          <p:nvPr/>
        </p:nvSpPr>
        <p:spPr>
          <a:xfrm>
            <a:off x="5152894" y="4495783"/>
            <a:ext cx="1877365" cy="698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fa-IR" sz="1400" dirty="0">
                <a:latin typeface="Abar Low NoEn Black" pitchFamily="2" charset="-78"/>
                <a:ea typeface="Abar Low NoEn Black" pitchFamily="2" charset="-78"/>
                <a:cs typeface="Abar Low NoEn Black" pitchFamily="2" charset="-78"/>
              </a:rPr>
              <a:t>حکمرانی در</a:t>
            </a:r>
          </a:p>
          <a:p>
            <a:pPr algn="r">
              <a:lnSpc>
                <a:spcPct val="150000"/>
              </a:lnSpc>
            </a:pPr>
            <a:r>
              <a:rPr lang="fa-IR" sz="1400" dirty="0">
                <a:latin typeface="Abar Low NoEn Black" pitchFamily="2" charset="-78"/>
                <a:ea typeface="Abar Low NoEn Black" pitchFamily="2" charset="-78"/>
                <a:cs typeface="Abar Low NoEn Black" pitchFamily="2" charset="-78"/>
              </a:rPr>
              <a:t>فضای مجازی</a:t>
            </a:r>
            <a:endParaRPr lang="en-US" sz="1400" dirty="0">
              <a:latin typeface="Abar Low NoEn Black" pitchFamily="2" charset="-78"/>
              <a:ea typeface="Abar Low NoEn Black" pitchFamily="2" charset="-78"/>
              <a:cs typeface="Abar Low NoEn Black" pitchFamily="2" charset="-7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D9106A6C-6678-A5A6-F1B9-36125801393F}"/>
              </a:ext>
            </a:extLst>
          </p:cNvPr>
          <p:cNvSpPr txBox="1"/>
          <p:nvPr/>
        </p:nvSpPr>
        <p:spPr>
          <a:xfrm>
            <a:off x="5730240" y="5873416"/>
            <a:ext cx="1300019" cy="698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fa-IR" sz="1400" dirty="0">
                <a:latin typeface="Abar Low NoEn Black" pitchFamily="2" charset="-78"/>
                <a:ea typeface="Abar Low NoEn Black" pitchFamily="2" charset="-78"/>
                <a:cs typeface="Abar Low NoEn Black" pitchFamily="2" charset="-78"/>
              </a:rPr>
              <a:t>آسیب شناسی</a:t>
            </a:r>
          </a:p>
          <a:p>
            <a:pPr algn="r">
              <a:lnSpc>
                <a:spcPct val="150000"/>
              </a:lnSpc>
            </a:pPr>
            <a:r>
              <a:rPr lang="fa-IR" sz="1400" dirty="0">
                <a:latin typeface="Abar Low NoEn Black" pitchFamily="2" charset="-78"/>
                <a:ea typeface="Abar Low NoEn Black" pitchFamily="2" charset="-78"/>
                <a:cs typeface="Abar Low NoEn Black" pitchFamily="2" charset="-78"/>
              </a:rPr>
              <a:t>موضوعی</a:t>
            </a:r>
            <a:endParaRPr lang="en-US" sz="1400" dirty="0">
              <a:latin typeface="Abar Low NoEn Black" pitchFamily="2" charset="-78"/>
              <a:ea typeface="Abar Low NoEn Black" pitchFamily="2" charset="-78"/>
              <a:cs typeface="Abar Low NoEn Black" pitchFamily="2" charset="-7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8F51AA88-C49F-3778-337C-51DE14AE070E}"/>
              </a:ext>
            </a:extLst>
          </p:cNvPr>
          <p:cNvSpPr txBox="1"/>
          <p:nvPr/>
        </p:nvSpPr>
        <p:spPr>
          <a:xfrm>
            <a:off x="5836920" y="7366936"/>
            <a:ext cx="1300019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fa-IR" sz="1400" dirty="0">
                <a:latin typeface="Abar Low NoEn Black" pitchFamily="2" charset="-78"/>
                <a:ea typeface="Abar Low NoEn Black" pitchFamily="2" charset="-78"/>
                <a:cs typeface="Abar Low NoEn Black" pitchFamily="2" charset="-78"/>
              </a:rPr>
              <a:t>مسیر پیش رو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63F661A0-CB48-0C2A-9218-EA76CFE817AF}"/>
              </a:ext>
            </a:extLst>
          </p:cNvPr>
          <p:cNvSpPr txBox="1"/>
          <p:nvPr/>
        </p:nvSpPr>
        <p:spPr>
          <a:xfrm>
            <a:off x="2753108" y="2029048"/>
            <a:ext cx="3137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/>
            <a:r>
              <a:rPr lang="fa-IR" sz="1800" b="0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an SemiBold" panose="02000504000000020004" pitchFamily="2" charset="-78"/>
                <a:ea typeface="Abar High FaNum SemiBold" pitchFamily="2" charset="-78"/>
                <a:cs typeface="Nian SemiBold" panose="02000504000000020004" pitchFamily="2" charset="-78"/>
              </a:rPr>
              <a:t>وضعیت جهانی تغییرات فضای مجازی</a:t>
            </a:r>
            <a:endParaRPr 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an SemiBold" panose="02000504000000020004" pitchFamily="2" charset="-78"/>
              <a:ea typeface="Abar High FaNum SemiBold" pitchFamily="2" charset="-78"/>
              <a:cs typeface="Nian SemiBold" panose="02000504000000020004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C174D41-283C-C35C-B2C1-DAB0E681B2A0}"/>
              </a:ext>
            </a:extLst>
          </p:cNvPr>
          <p:cNvSpPr txBox="1"/>
          <p:nvPr/>
        </p:nvSpPr>
        <p:spPr>
          <a:xfrm>
            <a:off x="2609116" y="3402977"/>
            <a:ext cx="3421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/>
            <a:r>
              <a:rPr lang="fa-IR" sz="1800" b="0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an SemiBold" panose="02000504000000020004" pitchFamily="2" charset="-78"/>
                <a:ea typeface="Abar High FaNum SemiBold" pitchFamily="2" charset="-78"/>
                <a:cs typeface="Nian SemiBold" panose="02000504000000020004" pitchFamily="2" charset="-78"/>
              </a:rPr>
              <a:t>توسعه زیست مردم در فضای مجازی</a:t>
            </a:r>
            <a:endParaRPr 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an SemiBold" panose="02000504000000020004" pitchFamily="2" charset="-78"/>
              <a:ea typeface="Abar High FaNum SemiBold" pitchFamily="2" charset="-78"/>
              <a:cs typeface="Nian SemiBold" panose="02000504000000020004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0A69B49-683E-6E4D-610B-EA006CBCF353}"/>
              </a:ext>
            </a:extLst>
          </p:cNvPr>
          <p:cNvSpPr txBox="1"/>
          <p:nvPr/>
        </p:nvSpPr>
        <p:spPr>
          <a:xfrm>
            <a:off x="3065171" y="4527165"/>
            <a:ext cx="26650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/>
            <a:r>
              <a:rPr lang="fa-I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an SemiBold" panose="02000504000000020004" pitchFamily="2" charset="-78"/>
                <a:ea typeface="Abar High FaNum SemiBold" pitchFamily="2" charset="-78"/>
                <a:cs typeface="Nian SemiBold" panose="02000504000000020004" pitchFamily="2" charset="-78"/>
              </a:rPr>
              <a:t>فرصت‌ها و تهدیدهای پیش روی کشور در لایه‌های مختلف حکمرانی فضای مجازی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1D732F2-52D2-8D81-B811-86C9C8019849}"/>
              </a:ext>
            </a:extLst>
          </p:cNvPr>
          <p:cNvSpPr txBox="1"/>
          <p:nvPr/>
        </p:nvSpPr>
        <p:spPr>
          <a:xfrm>
            <a:off x="2856300" y="6092243"/>
            <a:ext cx="30730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/>
            <a:r>
              <a:rPr lang="fa-IR" sz="2400" b="0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an SemiBold" panose="02000504000000020004" pitchFamily="2" charset="-78"/>
                <a:ea typeface="Abar High FaNum SemiBold" pitchFamily="2" charset="-78"/>
                <a:cs typeface="Nian SemiBold" panose="02000504000000020004" pitchFamily="2" charset="-78"/>
              </a:rPr>
              <a:t>کارهایی که باید انجام داد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an SemiBold" panose="02000504000000020004" pitchFamily="2" charset="-78"/>
              <a:ea typeface="Abar High FaNum SemiBold" pitchFamily="2" charset="-78"/>
              <a:cs typeface="Nian SemiBold" panose="02000504000000020004" pitchFamily="2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1DD2E1D-960F-A57D-598D-67902B015F17}"/>
              </a:ext>
            </a:extLst>
          </p:cNvPr>
          <p:cNvSpPr txBox="1"/>
          <p:nvPr/>
        </p:nvSpPr>
        <p:spPr>
          <a:xfrm>
            <a:off x="2753108" y="7432890"/>
            <a:ext cx="3073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/>
            <a:r>
              <a:rPr lang="fa-IR" sz="2400" b="0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an SemiBold" panose="02000504000000020004" pitchFamily="2" charset="-78"/>
                <a:ea typeface="Abar High FaNum SemiBold" pitchFamily="2" charset="-78"/>
                <a:cs typeface="Nian SemiBold" panose="02000504000000020004" pitchFamily="2" charset="-78"/>
              </a:rPr>
              <a:t>برنامه های آتی شورای عالی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an SemiBold" panose="02000504000000020004" pitchFamily="2" charset="-78"/>
              <a:ea typeface="Abar High FaNum SemiBold" pitchFamily="2" charset="-78"/>
              <a:cs typeface="Nian SemiBold" panose="020005040000000200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91968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  <p:bldP spid="14" grpId="0"/>
      <p:bldP spid="17" grpId="0"/>
      <p:bldP spid="18" grpId="0"/>
      <p:bldP spid="19" grpId="0"/>
      <p:bldP spid="2" grpId="0"/>
      <p:bldP spid="4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0E54324-35E7-C7B6-7E4C-F40009CF6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5B3881F-A6EB-2CBF-9F95-F8D65699DBB5}"/>
              </a:ext>
            </a:extLst>
          </p:cNvPr>
          <p:cNvSpPr txBox="1"/>
          <p:nvPr/>
        </p:nvSpPr>
        <p:spPr>
          <a:xfrm>
            <a:off x="1997003" y="2363487"/>
            <a:ext cx="1429399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480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 ” مسئله اصلی این است که فضای مجازی یک مرحله تمدنی جدید را ایجاد می‌کند مثل انقلاب صنعتی ... </a:t>
            </a:r>
            <a:br>
              <a:rPr lang="fa-IR" sz="480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</a:br>
            <a:r>
              <a:rPr lang="fa-IR" sz="480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نشانه های این حرکت هم الان پیدا شده است“</a:t>
            </a:r>
          </a:p>
        </p:txBody>
      </p:sp>
      <p:sp>
        <p:nvSpPr>
          <p:cNvPr id="1024" name="Rectangle: Rounded Corners 1023">
            <a:extLst>
              <a:ext uri="{FF2B5EF4-FFF2-40B4-BE49-F238E27FC236}">
                <a16:creationId xmlns:a16="http://schemas.microsoft.com/office/drawing/2014/main" xmlns="" id="{C44D3C51-067F-DA00-663D-68C1D6663AC4}"/>
              </a:ext>
            </a:extLst>
          </p:cNvPr>
          <p:cNvSpPr/>
          <p:nvPr/>
        </p:nvSpPr>
        <p:spPr>
          <a:xfrm>
            <a:off x="5100034" y="6260728"/>
            <a:ext cx="8087932" cy="911287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D95B806C-00CA-E028-D62F-9C0CE132F2B6}"/>
              </a:ext>
            </a:extLst>
          </p:cNvPr>
          <p:cNvSpPr txBox="1"/>
          <p:nvPr/>
        </p:nvSpPr>
        <p:spPr>
          <a:xfrm>
            <a:off x="5362331" y="6393205"/>
            <a:ext cx="11925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360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Nian" panose="01000500000000020002" pitchFamily="2" charset="-78"/>
                <a:ea typeface="Abar High" pitchFamily="2" charset="-78"/>
                <a:cs typeface="Nian" panose="01000500000000020002" pitchFamily="2" charset="-78"/>
              </a:rPr>
              <a:t>دیدار اعضای شورای عالی فضای مجازی – بهمن 1396</a:t>
            </a:r>
            <a:endParaRPr lang="en-US" sz="3600" dirty="0">
              <a:gradFill>
                <a:gsLst>
                  <a:gs pos="0">
                    <a:srgbClr val="9FFFFF"/>
                  </a:gs>
                  <a:gs pos="50000">
                    <a:srgbClr val="D181FF"/>
                  </a:gs>
                  <a:gs pos="100000">
                    <a:srgbClr val="FEC26A"/>
                  </a:gs>
                </a:gsLst>
                <a:lin ang="21000000" scaled="0"/>
              </a:gradFill>
              <a:latin typeface="Nian" panose="01000500000000020002" pitchFamily="2" charset="-78"/>
              <a:ea typeface="Abar High" pitchFamily="2" charset="-78"/>
              <a:cs typeface="Nian" panose="01000500000000020002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68615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24" grpId="0" animBg="1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xmlns="" id="{03B3A565-26FC-2C01-6ACC-5853A6091AE4}"/>
              </a:ext>
            </a:extLst>
          </p:cNvPr>
          <p:cNvSpPr/>
          <p:nvPr/>
        </p:nvSpPr>
        <p:spPr>
          <a:xfrm>
            <a:off x="595639" y="839414"/>
            <a:ext cx="10190388" cy="9034378"/>
          </a:xfrm>
          <a:prstGeom prst="roundRect">
            <a:avLst>
              <a:gd name="adj" fmla="val 9987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C0A688B6-70FE-9032-A620-073A63AEB6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4018" y="9342198"/>
            <a:ext cx="4114800" cy="547688"/>
          </a:xfrm>
        </p:spPr>
        <p:txBody>
          <a:bodyPr/>
          <a:lstStyle/>
          <a:p>
            <a:r>
              <a:rPr lang="en-US"/>
              <a:t>0</a:t>
            </a:r>
            <a:fld id="{548DC41A-E892-4CAF-B53C-4BCD571507F8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xmlns="" id="{49523A40-2E46-61F2-8AF4-7E46C95911A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5" r="11285"/>
          <a:stretch>
            <a:fillRect/>
          </a:stretch>
        </p:blipFill>
        <p:spPr>
          <a:xfrm>
            <a:off x="700616" y="1060056"/>
            <a:ext cx="9980433" cy="8593094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7043BC1-FEF8-CE1C-D80D-8BD204C990A4}"/>
              </a:ext>
            </a:extLst>
          </p:cNvPr>
          <p:cNvSpPr txBox="1"/>
          <p:nvPr/>
        </p:nvSpPr>
        <p:spPr>
          <a:xfrm>
            <a:off x="9336371" y="3456424"/>
            <a:ext cx="1036295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800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ابعاد بین المللی</a:t>
            </a:r>
          </a:p>
          <a:p>
            <a:pPr algn="ctr"/>
            <a:r>
              <a:rPr lang="fa-IR" sz="800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 فضای مجازی</a:t>
            </a:r>
            <a:endParaRPr lang="en-US" sz="8000" dirty="0">
              <a:gradFill>
                <a:gsLst>
                  <a:gs pos="0">
                    <a:srgbClr val="9FFFFF"/>
                  </a:gs>
                  <a:gs pos="50000">
                    <a:srgbClr val="D181FF"/>
                  </a:gs>
                  <a:gs pos="100000">
                    <a:srgbClr val="FEC26A"/>
                  </a:gs>
                </a:gsLst>
                <a:lin ang="21000000" scaled="0"/>
              </a:gradFill>
              <a:latin typeface="Abar High" pitchFamily="2" charset="-78"/>
              <a:ea typeface="Abar High" pitchFamily="2" charset="-78"/>
              <a:cs typeface="Abar High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9043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AA340360-2447-BB4B-9019-D22C6435E5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0</a:t>
            </a:r>
            <a:fld id="{548DC41A-E892-4CAF-B53C-4BCD571507F8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xmlns="" id="{37280ECB-73F5-42D6-3014-4FC599D89C6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61" b="26581"/>
          <a:stretch/>
        </p:blipFill>
        <p:spPr>
          <a:xfrm>
            <a:off x="9754532" y="877310"/>
            <a:ext cx="7091362" cy="3511550"/>
          </a:xfrm>
          <a:prstGeom prst="roundRect">
            <a:avLst>
              <a:gd name="adj" fmla="val 12357"/>
            </a:avLst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FD6CC4D-FD03-A1FF-9A86-5375EBA5475E}"/>
              </a:ext>
            </a:extLst>
          </p:cNvPr>
          <p:cNvSpPr txBox="1"/>
          <p:nvPr/>
        </p:nvSpPr>
        <p:spPr>
          <a:xfrm>
            <a:off x="-1245704" y="3743116"/>
            <a:ext cx="1073426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880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متوسط جهانی </a:t>
            </a:r>
          </a:p>
          <a:p>
            <a:pPr algn="ctr"/>
            <a:r>
              <a:rPr lang="fa-IR" sz="880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استفاده از اینترنت</a:t>
            </a:r>
            <a:endParaRPr lang="en-US" sz="8800" dirty="0">
              <a:gradFill>
                <a:gsLst>
                  <a:gs pos="0">
                    <a:srgbClr val="9FFFFF"/>
                  </a:gs>
                  <a:gs pos="50000">
                    <a:srgbClr val="D181FF"/>
                  </a:gs>
                  <a:gs pos="100000">
                    <a:srgbClr val="FEC26A"/>
                  </a:gs>
                </a:gsLst>
                <a:lin ang="21000000" scaled="0"/>
              </a:gradFill>
              <a:latin typeface="Abar High" pitchFamily="2" charset="-78"/>
              <a:ea typeface="Abar High" pitchFamily="2" charset="-78"/>
              <a:cs typeface="Abar High" pitchFamily="2" charset="-7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6E1D7DD-6D2F-6BE7-84D6-1E79C69B9DB9}"/>
              </a:ext>
            </a:extLst>
          </p:cNvPr>
          <p:cNvSpPr txBox="1"/>
          <p:nvPr/>
        </p:nvSpPr>
        <p:spPr>
          <a:xfrm>
            <a:off x="9144000" y="4719958"/>
            <a:ext cx="796787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dirty="0">
                <a:solidFill>
                  <a:schemeClr val="bg1"/>
                </a:solidFill>
                <a:latin typeface="Nian SemiBold" panose="02000504000000020004" pitchFamily="2" charset="-78"/>
                <a:ea typeface="Abar High ExtraBold" pitchFamily="2" charset="-78"/>
                <a:cs typeface="Nian SemiBold" panose="02000504000000020004" pitchFamily="2" charset="-78"/>
              </a:rPr>
              <a:t>در سراسر جهان، مردم به طور متوسط ​​</a:t>
            </a:r>
            <a:r>
              <a:rPr lang="fa-IR" b="1" dirty="0">
                <a:solidFill>
                  <a:schemeClr val="bg1"/>
                </a:solidFill>
                <a:latin typeface="Nian SemiBold" panose="02000504000000020004" pitchFamily="2" charset="-78"/>
                <a:ea typeface="Abar High ExtraBold" pitchFamily="2" charset="-78"/>
                <a:cs typeface="Nian SemiBold" panose="02000504000000020004" pitchFamily="2" charset="-78"/>
              </a:rPr>
              <a:t>6 ساعت و 40 دقیقه </a:t>
            </a:r>
            <a:r>
              <a:rPr lang="fa-IR" dirty="0">
                <a:solidFill>
                  <a:schemeClr val="bg1"/>
                </a:solidFill>
                <a:latin typeface="Nian SemiBold" panose="02000504000000020004" pitchFamily="2" charset="-78"/>
                <a:ea typeface="Abar High ExtraBold" pitchFamily="2" charset="-78"/>
                <a:cs typeface="Nian SemiBold" panose="02000504000000020004" pitchFamily="2" charset="-78"/>
              </a:rPr>
              <a:t>در روز را روی صفحه نمایش متصل به اینترنت می گذرانند.</a:t>
            </a:r>
            <a:endParaRPr lang="en-US" dirty="0">
              <a:solidFill>
                <a:schemeClr val="bg1"/>
              </a:solidFill>
              <a:latin typeface="Nian SemiBold" panose="02000504000000020004" pitchFamily="2" charset="-78"/>
              <a:ea typeface="Abar High ExtraBold" pitchFamily="2" charset="-78"/>
              <a:cs typeface="Nian SemiBold" panose="02000504000000020004" pitchFamily="2" charset="-78"/>
            </a:endParaRPr>
          </a:p>
          <a:p>
            <a:pPr marL="342900" indent="-342900" algn="r" rtl="1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dirty="0">
              <a:solidFill>
                <a:schemeClr val="bg1"/>
              </a:solidFill>
              <a:latin typeface="Nian SemiBold" panose="02000504000000020004" pitchFamily="2" charset="-78"/>
              <a:ea typeface="Abar High ExtraBold" pitchFamily="2" charset="-78"/>
              <a:cs typeface="Nian SemiBold" panose="02000504000000020004" pitchFamily="2" charset="-78"/>
            </a:endParaRPr>
          </a:p>
          <a:p>
            <a:pPr marL="342900" indent="-342900" algn="r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dirty="0">
                <a:solidFill>
                  <a:schemeClr val="bg1"/>
                </a:solidFill>
                <a:latin typeface="Nian SemiBold" panose="02000504000000020004" pitchFamily="2" charset="-78"/>
                <a:ea typeface="Abar High ExtraBold" pitchFamily="2" charset="-78"/>
                <a:cs typeface="Nian SemiBold" panose="02000504000000020004" pitchFamily="2" charset="-78"/>
              </a:rPr>
              <a:t>هر فرد به طور متوسط ​​بیش از </a:t>
            </a:r>
            <a:r>
              <a:rPr lang="fa-IR" b="1" dirty="0">
                <a:solidFill>
                  <a:schemeClr val="bg1"/>
                </a:solidFill>
                <a:latin typeface="Nian SemiBold" panose="02000504000000020004" pitchFamily="2" charset="-78"/>
                <a:ea typeface="Abar High ExtraBold" pitchFamily="2" charset="-78"/>
                <a:cs typeface="Nian SemiBold" panose="02000504000000020004" pitchFamily="2" charset="-78"/>
              </a:rPr>
              <a:t>40 درصد از ساعات بیداری </a:t>
            </a:r>
            <a:r>
              <a:rPr lang="fa-IR" dirty="0">
                <a:solidFill>
                  <a:schemeClr val="bg1"/>
                </a:solidFill>
                <a:latin typeface="Nian SemiBold" panose="02000504000000020004" pitchFamily="2" charset="-78"/>
                <a:ea typeface="Abar High ExtraBold" pitchFamily="2" charset="-78"/>
                <a:cs typeface="Nian SemiBold" panose="02000504000000020004" pitchFamily="2" charset="-78"/>
              </a:rPr>
              <a:t>خود را روی صفحه نمایش متصل به اینترنت می گذراند.</a:t>
            </a:r>
            <a:endParaRPr lang="en-US" dirty="0">
              <a:solidFill>
                <a:schemeClr val="bg1"/>
              </a:solidFill>
              <a:latin typeface="Nian SemiBold" panose="02000504000000020004" pitchFamily="2" charset="-78"/>
              <a:ea typeface="Abar High ExtraBold" pitchFamily="2" charset="-78"/>
              <a:cs typeface="Nian SemiBold" panose="02000504000000020004" pitchFamily="2" charset="-78"/>
            </a:endParaRPr>
          </a:p>
          <a:p>
            <a:pPr marL="342900" indent="-342900" algn="r" rtl="1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dirty="0">
              <a:solidFill>
                <a:schemeClr val="bg1"/>
              </a:solidFill>
              <a:latin typeface="Nian SemiBold" panose="02000504000000020004" pitchFamily="2" charset="-78"/>
              <a:ea typeface="Abar High ExtraBold" pitchFamily="2" charset="-78"/>
              <a:cs typeface="Nian SemiBold" panose="02000504000000020004" pitchFamily="2" charset="-78"/>
            </a:endParaRPr>
          </a:p>
          <a:p>
            <a:pPr marL="342900" indent="-342900" algn="r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solidFill>
                  <a:schemeClr val="bg1"/>
                </a:solidFill>
                <a:latin typeface="Nian SemiBold" panose="02000504000000020004" pitchFamily="2" charset="-78"/>
                <a:ea typeface="Abar High ExtraBold" pitchFamily="2" charset="-78"/>
                <a:cs typeface="Nian SemiBold" panose="02000504000000020004" pitchFamily="2" charset="-78"/>
              </a:rPr>
              <a:t>تقریبا نیمی (49%) از کودکان 0 تا 2 ساله </a:t>
            </a:r>
            <a:r>
              <a:rPr lang="fa-IR" dirty="0">
                <a:solidFill>
                  <a:schemeClr val="bg1"/>
                </a:solidFill>
                <a:latin typeface="Nian SemiBold" panose="02000504000000020004" pitchFamily="2" charset="-78"/>
                <a:ea typeface="Abar High ExtraBold" pitchFamily="2" charset="-78"/>
                <a:cs typeface="Nian SemiBold" panose="02000504000000020004" pitchFamily="2" charset="-78"/>
              </a:rPr>
              <a:t>با گوشی‌های هوشمند تعامل دارند.</a:t>
            </a:r>
          </a:p>
          <a:p>
            <a:pPr marL="342900" indent="-342900" algn="r" rtl="1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dirty="0">
              <a:solidFill>
                <a:schemeClr val="bg1"/>
              </a:solidFill>
              <a:latin typeface="Nian SemiBold" panose="02000504000000020004" pitchFamily="2" charset="-78"/>
              <a:ea typeface="Abar High ExtraBold" pitchFamily="2" charset="-78"/>
              <a:cs typeface="Nian SemiBold" panose="02000504000000020004" pitchFamily="2" charset="-78"/>
            </a:endParaRPr>
          </a:p>
          <a:p>
            <a:pPr marL="342900" indent="-342900" algn="r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solidFill>
                  <a:schemeClr val="bg1"/>
                </a:solidFill>
                <a:latin typeface="Nian SemiBold" panose="02000504000000020004" pitchFamily="2" charset="-78"/>
                <a:ea typeface="Abar High ExtraBold" pitchFamily="2" charset="-78"/>
                <a:cs typeface="Nian SemiBold" panose="02000504000000020004" pitchFamily="2" charset="-78"/>
              </a:rPr>
              <a:t>نسل </a:t>
            </a:r>
            <a:r>
              <a:rPr lang="en-US" b="1" dirty="0">
                <a:solidFill>
                  <a:schemeClr val="bg1"/>
                </a:solidFill>
                <a:latin typeface="Nian SemiBold" panose="02000504000000020004" pitchFamily="2" charset="-78"/>
                <a:ea typeface="Abar High ExtraBold" pitchFamily="2" charset="-78"/>
                <a:cs typeface="Nian SemiBold" panose="02000504000000020004" pitchFamily="2" charset="-78"/>
              </a:rPr>
              <a:t>Z</a:t>
            </a:r>
            <a:r>
              <a:rPr lang="fa-IR" dirty="0">
                <a:solidFill>
                  <a:schemeClr val="bg1"/>
                </a:solidFill>
                <a:latin typeface="Nian SemiBold" panose="02000504000000020004" pitchFamily="2" charset="-78"/>
                <a:ea typeface="Abar High ExtraBold" pitchFamily="2" charset="-78"/>
                <a:cs typeface="Nian SemiBold" panose="02000504000000020004" pitchFamily="2" charset="-78"/>
              </a:rPr>
              <a:t> به طور متوسط ​​حدود </a:t>
            </a:r>
            <a:r>
              <a:rPr lang="fa-IR" b="1" dirty="0">
                <a:solidFill>
                  <a:schemeClr val="bg1"/>
                </a:solidFill>
                <a:latin typeface="Nian SemiBold" panose="02000504000000020004" pitchFamily="2" charset="-78"/>
                <a:ea typeface="Abar High ExtraBold" pitchFamily="2" charset="-78"/>
                <a:cs typeface="Nian SemiBold" panose="02000504000000020004" pitchFamily="2" charset="-78"/>
              </a:rPr>
              <a:t>9 ساعت </a:t>
            </a:r>
            <a:r>
              <a:rPr lang="fa-IR" dirty="0">
                <a:solidFill>
                  <a:schemeClr val="bg1"/>
                </a:solidFill>
                <a:latin typeface="Nian SemiBold" panose="02000504000000020004" pitchFamily="2" charset="-78"/>
                <a:ea typeface="Abar High ExtraBold" pitchFamily="2" charset="-78"/>
                <a:cs typeface="Nian SemiBold" panose="02000504000000020004" pitchFamily="2" charset="-78"/>
              </a:rPr>
              <a:t>در روز از صفحه نمایش استفاده می کند.</a:t>
            </a:r>
          </a:p>
          <a:p>
            <a:pPr algn="r" rtl="1">
              <a:lnSpc>
                <a:spcPct val="150000"/>
              </a:lnSpc>
            </a:pPr>
            <a:endParaRPr lang="fa-IR" dirty="0">
              <a:solidFill>
                <a:schemeClr val="bg1"/>
              </a:solidFill>
              <a:latin typeface="Nian SemiBold" panose="02000504000000020004" pitchFamily="2" charset="-78"/>
              <a:ea typeface="Abar High ExtraBold" pitchFamily="2" charset="-78"/>
              <a:cs typeface="Nian SemiBold" panose="02000504000000020004" pitchFamily="2" charset="-78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8B5EC6EB-B396-F627-81DD-ED90D1C95A86}"/>
              </a:ext>
            </a:extLst>
          </p:cNvPr>
          <p:cNvSpPr txBox="1"/>
          <p:nvPr/>
        </p:nvSpPr>
        <p:spPr>
          <a:xfrm>
            <a:off x="9170504" y="8947594"/>
            <a:ext cx="74510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v"/>
            </a:pPr>
            <a:r>
              <a:rPr lang="fa-IR" sz="2000" dirty="0">
                <a:solidFill>
                  <a:schemeClr val="bg1"/>
                </a:solidFill>
                <a:latin typeface="Nian SemiBold" panose="02000504000000020004" pitchFamily="2" charset="-78"/>
                <a:ea typeface="Abar High ExtraBold" pitchFamily="2" charset="-78"/>
                <a:cs typeface="Nian SemiBold" panose="02000504000000020004" pitchFamily="2" charset="-78"/>
              </a:rPr>
              <a:t>این آمار بر اساس 5.35 میلیارد کاربر اینترنت (66درصد جمعیت) در جهان است.</a:t>
            </a:r>
            <a:endParaRPr lang="en-US" sz="2000" dirty="0">
              <a:solidFill>
                <a:schemeClr val="bg1"/>
              </a:solidFill>
              <a:latin typeface="Nian SemiBold" panose="02000504000000020004" pitchFamily="2" charset="-78"/>
              <a:ea typeface="Abar High ExtraBold" pitchFamily="2" charset="-78"/>
              <a:cs typeface="Nian SemiBold" panose="020005040000000200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53765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01408964-F72F-22F5-DF7B-4B49A466AD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0</a:t>
            </a:r>
            <a:fld id="{548DC41A-E892-4CAF-B53C-4BCD571507F8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7376CFF5-1467-D87C-632D-9C9030E7A81A}"/>
              </a:ext>
            </a:extLst>
          </p:cNvPr>
          <p:cNvSpPr txBox="1"/>
          <p:nvPr/>
        </p:nvSpPr>
        <p:spPr>
          <a:xfrm>
            <a:off x="1671230" y="2831876"/>
            <a:ext cx="71170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4800" dirty="0">
                <a:solidFill>
                  <a:schemeClr val="bg1"/>
                </a:solidFill>
                <a:latin typeface="Abar High" pitchFamily="2" charset="-78"/>
                <a:ea typeface="Abar High" pitchFamily="2" charset="-78"/>
                <a:cs typeface="Abar High" pitchFamily="2" charset="-78"/>
              </a:rPr>
              <a:t>متوسط زمان استفاده</a:t>
            </a:r>
          </a:p>
          <a:p>
            <a:pPr algn="ctr"/>
            <a:r>
              <a:rPr lang="en-US" sz="480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 </a:t>
            </a:r>
            <a:r>
              <a:rPr lang="fa-IR" sz="480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ازاینترنت</a:t>
            </a:r>
            <a:endParaRPr lang="en-US" sz="4800" dirty="0">
              <a:gradFill>
                <a:gsLst>
                  <a:gs pos="0">
                    <a:srgbClr val="9FFFFF"/>
                  </a:gs>
                  <a:gs pos="50000">
                    <a:srgbClr val="D181FF"/>
                  </a:gs>
                  <a:gs pos="100000">
                    <a:srgbClr val="FEC26A"/>
                  </a:gs>
                </a:gsLst>
                <a:lin ang="21000000" scaled="0"/>
              </a:gradFill>
              <a:latin typeface="Abar High" pitchFamily="2" charset="-78"/>
              <a:ea typeface="Abar High" pitchFamily="2" charset="-78"/>
              <a:cs typeface="Abar High" pitchFamily="2" charset="-78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xmlns="" id="{167940E8-220A-8B35-7567-5557E8DA4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144000" y="2237342"/>
            <a:ext cx="8777791" cy="521301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72262FC0-2863-273D-C111-54C88CEE7AE2}"/>
              </a:ext>
            </a:extLst>
          </p:cNvPr>
          <p:cNvSpPr txBox="1"/>
          <p:nvPr/>
        </p:nvSpPr>
        <p:spPr>
          <a:xfrm>
            <a:off x="11314090" y="1099584"/>
            <a:ext cx="60182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600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مقایسه کشور ها</a:t>
            </a:r>
            <a:endParaRPr lang="en-US" sz="6000" dirty="0">
              <a:gradFill>
                <a:gsLst>
                  <a:gs pos="0">
                    <a:srgbClr val="9FFFFF"/>
                  </a:gs>
                  <a:gs pos="50000">
                    <a:srgbClr val="D181FF"/>
                  </a:gs>
                  <a:gs pos="100000">
                    <a:srgbClr val="FEC26A"/>
                  </a:gs>
                </a:gsLst>
                <a:lin ang="21000000" scaled="0"/>
              </a:gradFill>
              <a:latin typeface="Abar High" pitchFamily="2" charset="-78"/>
              <a:ea typeface="Abar High" pitchFamily="2" charset="-78"/>
              <a:cs typeface="Abar High" pitchFamily="2" charset="-78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887FA30C-F099-4FB7-B6F4-CF1BC868C1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93" y="4996069"/>
            <a:ext cx="10009166" cy="418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603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1782B36A-DC75-0409-06FB-5A1807FD39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0</a:t>
            </a:r>
            <a:fld id="{548DC41A-E892-4CAF-B53C-4BCD571507F8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F7628B3-A9CE-4045-6CF8-636A6E829F21}"/>
              </a:ext>
            </a:extLst>
          </p:cNvPr>
          <p:cNvSpPr txBox="1"/>
          <p:nvPr/>
        </p:nvSpPr>
        <p:spPr>
          <a:xfrm>
            <a:off x="2749192" y="1235301"/>
            <a:ext cx="1298879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6600" dirty="0">
                <a:solidFill>
                  <a:schemeClr val="bg1"/>
                </a:solidFill>
                <a:latin typeface="Nian" panose="01000500000000020002" pitchFamily="2" charset="-78"/>
                <a:cs typeface="Nian" panose="01000500000000020002" pitchFamily="2" charset="-78"/>
              </a:rPr>
              <a:t>توزیع 6 ساعت و 40 دقیقه</a:t>
            </a:r>
          </a:p>
          <a:p>
            <a:pPr algn="ctr"/>
            <a:r>
              <a:rPr lang="fa-IR" sz="660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Nian" panose="01000500000000020002" pitchFamily="2" charset="-78"/>
                <a:cs typeface="Nian" panose="01000500000000020002" pitchFamily="2" charset="-78"/>
              </a:rPr>
              <a:t>متوسط استفاده از اینترنت بین انواع استفاده ها</a:t>
            </a:r>
            <a:endParaRPr lang="en-US" sz="6600" dirty="0">
              <a:gradFill>
                <a:gsLst>
                  <a:gs pos="0">
                    <a:srgbClr val="9FFFFF"/>
                  </a:gs>
                  <a:gs pos="50000">
                    <a:srgbClr val="D181FF"/>
                  </a:gs>
                  <a:gs pos="100000">
                    <a:srgbClr val="FEC26A"/>
                  </a:gs>
                </a:gsLst>
                <a:lin ang="21000000" scaled="0"/>
              </a:gradFill>
              <a:latin typeface="Nian" panose="01000500000000020002" pitchFamily="2" charset="-78"/>
              <a:cs typeface="Nian" panose="01000500000000020002" pitchFamily="2" charset="-78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0EF419CB-0642-B2A4-69BA-EE902B53E9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746" y="3921921"/>
            <a:ext cx="3811187" cy="411366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54408A7F-FC4A-9A2B-F8F9-E06AB711DB99}"/>
              </a:ext>
            </a:extLst>
          </p:cNvPr>
          <p:cNvSpPr txBox="1"/>
          <p:nvPr/>
        </p:nvSpPr>
        <p:spPr>
          <a:xfrm>
            <a:off x="1122104" y="8399103"/>
            <a:ext cx="422262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fa-IR" sz="4400" b="1" kern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ExtraBold" panose="02000504000000020004" pitchFamily="2" charset="-78"/>
                <a:ea typeface="Montserrat"/>
                <a:cs typeface="Nian ExtraBold" panose="02000504000000020004" pitchFamily="2" charset="-78"/>
                <a:sym typeface="Montserrat"/>
              </a:rPr>
              <a:t>پخش آنلاین ویدئو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125040EE-CACC-FA90-95FB-9447E823FA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1857" y="4384935"/>
            <a:ext cx="3650648" cy="365064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7013B356-0C32-A886-0187-A8E2EF397645}"/>
              </a:ext>
            </a:extLst>
          </p:cNvPr>
          <p:cNvSpPr txBox="1"/>
          <p:nvPr/>
        </p:nvSpPr>
        <p:spPr>
          <a:xfrm>
            <a:off x="7032686" y="8425034"/>
            <a:ext cx="422262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fa-IR" sz="4400" b="1" kern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ExtraBold" panose="02000504000000020004" pitchFamily="2" charset="-78"/>
                <a:ea typeface="Montserrat"/>
                <a:cs typeface="Nian ExtraBold" panose="02000504000000020004" pitchFamily="2" charset="-78"/>
                <a:sym typeface="Montserrat"/>
              </a:rPr>
              <a:t>شبکه ها اجتماعی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5F0E1422-4640-AD0E-4667-DAB21F2C6B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1043" y="4379848"/>
            <a:ext cx="3657722" cy="365573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F8A85831-F64E-AC54-C4F4-5BBBFBB1AFEE}"/>
              </a:ext>
            </a:extLst>
          </p:cNvPr>
          <p:cNvSpPr txBox="1"/>
          <p:nvPr/>
        </p:nvSpPr>
        <p:spPr>
          <a:xfrm>
            <a:off x="13481332" y="8282258"/>
            <a:ext cx="422262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fa-IR" sz="4400" b="1" kern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ExtraBold" panose="02000504000000020004" pitchFamily="2" charset="-78"/>
                <a:ea typeface="Montserrat"/>
                <a:cs typeface="Nian ExtraBold" panose="02000504000000020004" pitchFamily="2" charset="-78"/>
                <a:sym typeface="Montserrat"/>
              </a:rPr>
              <a:t>بازی های رایانه ای</a:t>
            </a:r>
          </a:p>
        </p:txBody>
      </p:sp>
    </p:spTree>
    <p:extLst>
      <p:ext uri="{BB962C8B-B14F-4D97-AF65-F5344CB8AC3E}">
        <p14:creationId xmlns:p14="http://schemas.microsoft.com/office/powerpoint/2010/main" val="3799604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9" grpId="0"/>
      <p:bldP spid="22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D301A98-D256-DD25-C317-C115E50DB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CCCD5FDC-168A-8642-FFB1-2DBEC1DF5C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614918" y="9347704"/>
            <a:ext cx="4114800" cy="547688"/>
          </a:xfrm>
        </p:spPr>
        <p:txBody>
          <a:bodyPr/>
          <a:lstStyle/>
          <a:p>
            <a:r>
              <a:rPr lang="en-US"/>
              <a:t>0</a:t>
            </a:r>
            <a:fld id="{548DC41A-E892-4CAF-B53C-4BCD571507F8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8A1B414-D60D-7B71-D31C-03FB8A1B9232}"/>
              </a:ext>
            </a:extLst>
          </p:cNvPr>
          <p:cNvSpPr txBox="1"/>
          <p:nvPr/>
        </p:nvSpPr>
        <p:spPr>
          <a:xfrm>
            <a:off x="-3673280" y="3729113"/>
            <a:ext cx="1574078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800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گذار از زیست سنتی</a:t>
            </a:r>
          </a:p>
          <a:p>
            <a:pPr algn="ctr"/>
            <a:r>
              <a:rPr lang="fa-IR" sz="800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 به زیست مجازی</a:t>
            </a:r>
            <a:endParaRPr lang="en-US" sz="8000" dirty="0">
              <a:gradFill>
                <a:gsLst>
                  <a:gs pos="0">
                    <a:srgbClr val="9FFFFF"/>
                  </a:gs>
                  <a:gs pos="50000">
                    <a:srgbClr val="D181FF"/>
                  </a:gs>
                  <a:gs pos="100000">
                    <a:srgbClr val="FEC26A"/>
                  </a:gs>
                </a:gsLst>
                <a:lin ang="21000000" scaled="0"/>
              </a:gradFill>
              <a:latin typeface="Abar High" pitchFamily="2" charset="-78"/>
              <a:ea typeface="Abar High" pitchFamily="2" charset="-78"/>
              <a:cs typeface="Abar High" pitchFamily="2" charset="-78"/>
            </a:endParaRP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xmlns="" id="{1280FF90-C330-AB69-C83F-1B9789E7774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28" t="3820" r="21534" b="1663"/>
          <a:stretch/>
        </p:blipFill>
        <p:spPr>
          <a:xfrm>
            <a:off x="9372647" y="1004553"/>
            <a:ext cx="7762671" cy="7572778"/>
          </a:xfrm>
        </p:spPr>
      </p:pic>
    </p:spTree>
    <p:extLst>
      <p:ext uri="{BB962C8B-B14F-4D97-AF65-F5344CB8AC3E}">
        <p14:creationId xmlns:p14="http://schemas.microsoft.com/office/powerpoint/2010/main" val="12931633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raphic 6">
            <a:extLst>
              <a:ext uri="{FF2B5EF4-FFF2-40B4-BE49-F238E27FC236}">
                <a16:creationId xmlns:a16="http://schemas.microsoft.com/office/drawing/2014/main" xmlns="" id="{3CC3FD48-9D30-300D-50B6-A76803D4A974}"/>
              </a:ext>
            </a:extLst>
          </p:cNvPr>
          <p:cNvSpPr/>
          <p:nvPr/>
        </p:nvSpPr>
        <p:spPr>
          <a:xfrm>
            <a:off x="663269" y="3803625"/>
            <a:ext cx="16752203" cy="5218622"/>
          </a:xfrm>
          <a:prstGeom prst="roundRect">
            <a:avLst>
              <a:gd name="adj" fmla="val 7592"/>
            </a:avLst>
          </a:prstGeom>
          <a:gradFill>
            <a:gsLst>
              <a:gs pos="100000">
                <a:srgbClr val="2D1440">
                  <a:alpha val="80000"/>
                </a:srgbClr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32" name="Graphic 5">
            <a:extLst>
              <a:ext uri="{FF2B5EF4-FFF2-40B4-BE49-F238E27FC236}">
                <a16:creationId xmlns:a16="http://schemas.microsoft.com/office/drawing/2014/main" xmlns="" id="{DE9AA265-CBD0-6B88-3BFB-B3D6FDC552E1}"/>
              </a:ext>
            </a:extLst>
          </p:cNvPr>
          <p:cNvSpPr/>
          <p:nvPr/>
        </p:nvSpPr>
        <p:spPr>
          <a:xfrm>
            <a:off x="14424992" y="4108361"/>
            <a:ext cx="2290948" cy="2459864"/>
          </a:xfrm>
          <a:prstGeom prst="roundRect">
            <a:avLst>
              <a:gd name="adj" fmla="val 14698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74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FEC274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18" name="Graphic 5">
            <a:extLst>
              <a:ext uri="{FF2B5EF4-FFF2-40B4-BE49-F238E27FC236}">
                <a16:creationId xmlns:a16="http://schemas.microsoft.com/office/drawing/2014/main" xmlns="" id="{E3546F2C-8E9D-F736-83B0-EA2049142A20}"/>
              </a:ext>
            </a:extLst>
          </p:cNvPr>
          <p:cNvSpPr/>
          <p:nvPr/>
        </p:nvSpPr>
        <p:spPr>
          <a:xfrm>
            <a:off x="11934380" y="4108361"/>
            <a:ext cx="2290948" cy="2459864"/>
          </a:xfrm>
          <a:prstGeom prst="roundRect">
            <a:avLst>
              <a:gd name="adj" fmla="val 14698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74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FEC274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16" name="Graphic 5">
            <a:extLst>
              <a:ext uri="{FF2B5EF4-FFF2-40B4-BE49-F238E27FC236}">
                <a16:creationId xmlns:a16="http://schemas.microsoft.com/office/drawing/2014/main" xmlns="" id="{ED62C49B-7BA5-59FE-695A-A4985A1E3812}"/>
              </a:ext>
            </a:extLst>
          </p:cNvPr>
          <p:cNvSpPr/>
          <p:nvPr/>
        </p:nvSpPr>
        <p:spPr>
          <a:xfrm>
            <a:off x="9260655" y="4108361"/>
            <a:ext cx="2290948" cy="2459864"/>
          </a:xfrm>
          <a:prstGeom prst="roundRect">
            <a:avLst>
              <a:gd name="adj" fmla="val 14698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74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FEC274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7" name="Graphic 5">
            <a:extLst>
              <a:ext uri="{FF2B5EF4-FFF2-40B4-BE49-F238E27FC236}">
                <a16:creationId xmlns:a16="http://schemas.microsoft.com/office/drawing/2014/main" xmlns="" id="{EA5E33E8-D6AE-2E73-30F1-6E3FEB68AE33}"/>
              </a:ext>
            </a:extLst>
          </p:cNvPr>
          <p:cNvSpPr/>
          <p:nvPr/>
        </p:nvSpPr>
        <p:spPr>
          <a:xfrm>
            <a:off x="1199913" y="4108361"/>
            <a:ext cx="2290948" cy="2459864"/>
          </a:xfrm>
          <a:prstGeom prst="roundRect">
            <a:avLst>
              <a:gd name="adj" fmla="val 14698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74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FEC274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11" name="Graphic 5">
            <a:extLst>
              <a:ext uri="{FF2B5EF4-FFF2-40B4-BE49-F238E27FC236}">
                <a16:creationId xmlns:a16="http://schemas.microsoft.com/office/drawing/2014/main" xmlns="" id="{344B6EA7-1661-BCD2-0EF7-9B10B272EE4C}"/>
              </a:ext>
            </a:extLst>
          </p:cNvPr>
          <p:cNvSpPr/>
          <p:nvPr/>
        </p:nvSpPr>
        <p:spPr>
          <a:xfrm>
            <a:off x="3863008" y="4108361"/>
            <a:ext cx="2290948" cy="2459864"/>
          </a:xfrm>
          <a:prstGeom prst="roundRect">
            <a:avLst>
              <a:gd name="adj" fmla="val 14698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74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FEC274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13" name="Graphic 5">
            <a:extLst>
              <a:ext uri="{FF2B5EF4-FFF2-40B4-BE49-F238E27FC236}">
                <a16:creationId xmlns:a16="http://schemas.microsoft.com/office/drawing/2014/main" xmlns="" id="{E0205B71-DAB8-AEF7-F88B-1A2806E720B6}"/>
              </a:ext>
            </a:extLst>
          </p:cNvPr>
          <p:cNvSpPr/>
          <p:nvPr/>
        </p:nvSpPr>
        <p:spPr>
          <a:xfrm>
            <a:off x="6565425" y="4108361"/>
            <a:ext cx="2290948" cy="2459864"/>
          </a:xfrm>
          <a:prstGeom prst="roundRect">
            <a:avLst>
              <a:gd name="adj" fmla="val 14698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74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FEC274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0A91869E-6BD3-B875-E033-4EF14442C7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0</a:t>
            </a:r>
            <a:fld id="{548DC41A-E892-4CAF-B53C-4BCD571507F8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04F53992-5FBC-AD95-D43B-A82D56DCB2F2}"/>
              </a:ext>
            </a:extLst>
          </p:cNvPr>
          <p:cNvSpPr txBox="1"/>
          <p:nvPr/>
        </p:nvSpPr>
        <p:spPr>
          <a:xfrm>
            <a:off x="2394698" y="1857961"/>
            <a:ext cx="167522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6000" b="1" spc="0" dirty="0">
                <a:solidFill>
                  <a:schemeClr val="accent5">
                    <a:lumMod val="60000"/>
                    <a:lumOff val="40000"/>
                  </a:schemeClr>
                </a:solidFill>
                <a:latin typeface="Abar High" pitchFamily="2" charset="-78"/>
                <a:ea typeface="Abar High" pitchFamily="2" charset="-78"/>
                <a:cs typeface="Abar High" pitchFamily="2" charset="-78"/>
              </a:rPr>
              <a:t>زیست بوم فضای مجازی جمهوری اسلامی ایران</a:t>
            </a:r>
            <a:endParaRPr lang="en-US" sz="6000" dirty="0">
              <a:solidFill>
                <a:schemeClr val="bg1"/>
              </a:solidFill>
              <a:latin typeface="Abar High" pitchFamily="2" charset="-78"/>
              <a:ea typeface="Abar High" pitchFamily="2" charset="-78"/>
              <a:cs typeface="Abar High" pitchFamily="2" charset="-78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2A3C3B93-BCE4-A61C-340A-CAEE6E9198C8}"/>
              </a:ext>
            </a:extLst>
          </p:cNvPr>
          <p:cNvSpPr/>
          <p:nvPr/>
        </p:nvSpPr>
        <p:spPr>
          <a:xfrm>
            <a:off x="1360255" y="5915447"/>
            <a:ext cx="1970265" cy="497489"/>
          </a:xfrm>
          <a:prstGeom prst="roundRect">
            <a:avLst>
              <a:gd name="adj" fmla="val 31897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400" b="1" dirty="0">
                <a:latin typeface="Nian SemiBold" panose="02000504000000020004" pitchFamily="2" charset="-78"/>
                <a:ea typeface="Open Sans" panose="020B0606030504020204" pitchFamily="34" charset="0"/>
                <a:cs typeface="Nian SemiBold" panose="02000504000000020004" pitchFamily="2" charset="-78"/>
              </a:rPr>
              <a:t>خرده فروشی</a:t>
            </a:r>
            <a:endParaRPr lang="en-US" sz="2400" b="1" dirty="0">
              <a:latin typeface="Nian SemiBold" panose="02000504000000020004" pitchFamily="2" charset="-78"/>
              <a:ea typeface="Open Sans" panose="020B0606030504020204" pitchFamily="34" charset="0"/>
              <a:cs typeface="Nian SemiBold" panose="02000504000000020004" pitchFamily="2" charset="-78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xmlns="" id="{D8D14606-42DA-AB61-A3C2-B3C11D7BE5AF}"/>
              </a:ext>
            </a:extLst>
          </p:cNvPr>
          <p:cNvSpPr/>
          <p:nvPr/>
        </p:nvSpPr>
        <p:spPr>
          <a:xfrm>
            <a:off x="4062672" y="5915447"/>
            <a:ext cx="1970265" cy="497489"/>
          </a:xfrm>
          <a:prstGeom prst="roundRect">
            <a:avLst>
              <a:gd name="adj" fmla="val 31897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400" b="1" dirty="0">
                <a:latin typeface="Nian SemiBold" panose="02000504000000020004" pitchFamily="2" charset="-78"/>
                <a:ea typeface="Open Sans" panose="020B0606030504020204" pitchFamily="34" charset="0"/>
                <a:cs typeface="Nian SemiBold" panose="02000504000000020004" pitchFamily="2" charset="-78"/>
              </a:rPr>
              <a:t>آموزش</a:t>
            </a:r>
            <a:endParaRPr lang="en-US" sz="2400" b="1" dirty="0">
              <a:latin typeface="Nian SemiBold" panose="02000504000000020004" pitchFamily="2" charset="-78"/>
              <a:ea typeface="Open Sans" panose="020B0606030504020204" pitchFamily="34" charset="0"/>
              <a:cs typeface="Nian SemiBold" panose="02000504000000020004" pitchFamily="2" charset="-78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xmlns="" id="{4FA0942F-60E5-9EEB-4BDD-295AC89D166C}"/>
              </a:ext>
            </a:extLst>
          </p:cNvPr>
          <p:cNvSpPr/>
          <p:nvPr/>
        </p:nvSpPr>
        <p:spPr>
          <a:xfrm>
            <a:off x="6765089" y="5915447"/>
            <a:ext cx="1970265" cy="497489"/>
          </a:xfrm>
          <a:prstGeom prst="roundRect">
            <a:avLst>
              <a:gd name="adj" fmla="val 31897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400" b="1" dirty="0">
                <a:latin typeface="Nian SemiBold" panose="02000504000000020004" pitchFamily="2" charset="-78"/>
                <a:ea typeface="Open Sans" panose="020B0606030504020204" pitchFamily="34" charset="0"/>
                <a:cs typeface="Nian SemiBold" panose="02000504000000020004" pitchFamily="2" charset="-78"/>
              </a:rPr>
              <a:t>خدمات سازمانی</a:t>
            </a:r>
            <a:endParaRPr lang="en-US" sz="2400" b="1" dirty="0">
              <a:latin typeface="Nian SemiBold" panose="02000504000000020004" pitchFamily="2" charset="-78"/>
              <a:ea typeface="Open Sans" panose="020B0606030504020204" pitchFamily="34" charset="0"/>
              <a:cs typeface="Nian SemiBold" panose="02000504000000020004" pitchFamily="2" charset="-78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xmlns="" id="{C5AA5639-9847-375B-4A70-419351DEE51F}"/>
              </a:ext>
            </a:extLst>
          </p:cNvPr>
          <p:cNvSpPr/>
          <p:nvPr/>
        </p:nvSpPr>
        <p:spPr>
          <a:xfrm>
            <a:off x="9460319" y="5915447"/>
            <a:ext cx="1970265" cy="497489"/>
          </a:xfrm>
          <a:prstGeom prst="roundRect">
            <a:avLst>
              <a:gd name="adj" fmla="val 31897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400" b="1" dirty="0">
                <a:latin typeface="Nian SemiBold" panose="02000504000000020004" pitchFamily="2" charset="-78"/>
                <a:ea typeface="Open Sans" panose="020B0606030504020204" pitchFamily="34" charset="0"/>
                <a:cs typeface="Nian SemiBold" panose="02000504000000020004" pitchFamily="2" charset="-78"/>
              </a:rPr>
              <a:t>اشتغال</a:t>
            </a:r>
            <a:endParaRPr lang="en-US" sz="2400" b="1" dirty="0">
              <a:latin typeface="Nian SemiBold" panose="02000504000000020004" pitchFamily="2" charset="-78"/>
              <a:ea typeface="Open Sans" panose="020B0606030504020204" pitchFamily="34" charset="0"/>
              <a:cs typeface="Nian SemiBold" panose="02000504000000020004" pitchFamily="2" charset="-78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xmlns="" id="{A83DB0ED-C8D7-69A6-AC9B-329C7F2241DA}"/>
              </a:ext>
            </a:extLst>
          </p:cNvPr>
          <p:cNvSpPr/>
          <p:nvPr/>
        </p:nvSpPr>
        <p:spPr>
          <a:xfrm>
            <a:off x="12134044" y="5915447"/>
            <a:ext cx="1970265" cy="497489"/>
          </a:xfrm>
          <a:prstGeom prst="roundRect">
            <a:avLst>
              <a:gd name="adj" fmla="val 31897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400" b="1" dirty="0">
                <a:latin typeface="Nian SemiBold" panose="02000504000000020004" pitchFamily="2" charset="-78"/>
                <a:ea typeface="Open Sans" panose="020B0606030504020204" pitchFamily="34" charset="0"/>
                <a:cs typeface="Nian SemiBold" panose="02000504000000020004" pitchFamily="2" charset="-78"/>
              </a:rPr>
              <a:t>سلامت</a:t>
            </a:r>
            <a:endParaRPr lang="en-US" sz="2400" b="1" dirty="0">
              <a:latin typeface="Nian SemiBold" panose="02000504000000020004" pitchFamily="2" charset="-78"/>
              <a:ea typeface="Open Sans" panose="020B0606030504020204" pitchFamily="34" charset="0"/>
              <a:cs typeface="Nian SemiBold" panose="02000504000000020004" pitchFamily="2" charset="-78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xmlns="" id="{47476D3C-3E98-FED8-16D2-E143F185816E}"/>
              </a:ext>
            </a:extLst>
          </p:cNvPr>
          <p:cNvSpPr/>
          <p:nvPr/>
        </p:nvSpPr>
        <p:spPr>
          <a:xfrm>
            <a:off x="14624656" y="5915447"/>
            <a:ext cx="1970265" cy="497489"/>
          </a:xfrm>
          <a:prstGeom prst="roundRect">
            <a:avLst>
              <a:gd name="adj" fmla="val 31897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400" b="1" dirty="0">
                <a:latin typeface="Nian SemiBold" panose="02000504000000020004" pitchFamily="2" charset="-78"/>
                <a:ea typeface="Open Sans" panose="020B0606030504020204" pitchFamily="34" charset="0"/>
                <a:cs typeface="Nian SemiBold" panose="02000504000000020004" pitchFamily="2" charset="-78"/>
              </a:rPr>
              <a:t>سفر و گردشگری</a:t>
            </a:r>
            <a:endParaRPr lang="en-US" sz="2400" b="1" dirty="0">
              <a:latin typeface="Nian SemiBold" panose="02000504000000020004" pitchFamily="2" charset="-78"/>
              <a:ea typeface="Open Sans" panose="020B0606030504020204" pitchFamily="34" charset="0"/>
              <a:cs typeface="Nian SemiBold" panose="02000504000000020004" pitchFamily="2" charset="-78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xmlns="" id="{E7D64099-335E-2F69-7998-D0AD70040F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255" y="4338369"/>
            <a:ext cx="780160" cy="400746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xmlns="" id="{03868CCA-3045-3ADE-C8B0-DA1EDE8F2C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678" y="3968498"/>
            <a:ext cx="1140488" cy="114048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xmlns="" id="{DB98192F-94B0-DFC5-AD94-684BB06D3B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22" y="4221800"/>
            <a:ext cx="780161" cy="780161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xmlns="" id="{7F3A68CA-9F85-B58E-D19B-E5FFFF45B34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896" y="4847878"/>
            <a:ext cx="980830" cy="980830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xmlns="" id="{6C6A2BD8-3730-DB44-1905-4E79D385A6D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122" y="4899941"/>
            <a:ext cx="551627" cy="551627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xmlns="" id="{441D754D-3BF4-EFC6-00BB-2DA7877DA2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915" y="3968498"/>
            <a:ext cx="1299675" cy="1299675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xmlns="" id="{2302D06D-605F-6560-4992-32E3D43AD7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797" y="3924966"/>
            <a:ext cx="1343207" cy="1343207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xmlns="" id="{6030C90A-2039-E7BF-42EF-2CAFCD55DAD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079" y="5037123"/>
            <a:ext cx="1871732" cy="704782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xmlns="" id="{04B282A9-9F41-3127-F7FF-52C9D2DAB1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617" y="4037599"/>
            <a:ext cx="1117940" cy="1117940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xmlns="" id="{CB0A96C1-4A4E-771C-D57D-F1BE7C4E853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5878" y="4269791"/>
            <a:ext cx="620175" cy="6201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2925ED9-B97F-55DA-3B16-FCFE2D70C66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290" y="4751803"/>
            <a:ext cx="1262711" cy="12627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CB3882AE-74AA-7EDC-98EF-C5A9E2494A2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1180" y="3957623"/>
            <a:ext cx="1226582" cy="122658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296F6E7B-2192-10E3-8D76-A80F7ECFB6D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3" t="5338" r="6640" b="8823"/>
          <a:stretch/>
        </p:blipFill>
        <p:spPr>
          <a:xfrm>
            <a:off x="9291545" y="4282479"/>
            <a:ext cx="890561" cy="46932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8927427C-4FDA-F19A-53AB-EAF2AA55645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033" y="4826460"/>
            <a:ext cx="987238" cy="65815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00667DEF-4287-3981-5F9C-3BCE7B13819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312" y="4732716"/>
            <a:ext cx="920246" cy="92024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236A15FB-F8F9-584A-4F29-0614FB02B524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2996" y="4298665"/>
            <a:ext cx="436951" cy="43695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xmlns="" id="{E90D3E9C-F542-E18D-183B-C8D5E19EC84D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126" y="4172980"/>
            <a:ext cx="731524" cy="731524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xmlns="" id="{79B02B96-F6FD-F2EC-02C1-37021572DD68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0365" y="4233120"/>
            <a:ext cx="678903" cy="7704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xmlns="" id="{0829D9FB-CE94-7F8F-BF15-34BE2D5DA42F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0045" y="4112666"/>
            <a:ext cx="811557" cy="811557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xmlns="" id="{AD91DD26-3343-6DDE-26E6-72E2FF517FD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8472" y="3901405"/>
            <a:ext cx="1433859" cy="1433859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xmlns="" id="{E0C37BD0-B097-61C3-AECF-009C0FB17F80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3496" y="4983428"/>
            <a:ext cx="669534" cy="669534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xmlns="" id="{1A676BB7-56F0-DD2D-200E-41630800184A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8442" y="4969127"/>
            <a:ext cx="671457" cy="671457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xmlns="" id="{735DAFA6-30CF-A378-A116-4B073FCDF0A7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5768" y="4067849"/>
            <a:ext cx="1006130" cy="1006130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xmlns="" id="{8F0CDA0A-5FA5-291A-35C7-7BBB858D4079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3755" y="4290924"/>
            <a:ext cx="583047" cy="583047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xmlns="" id="{1FD4581D-18D4-E1DA-173A-61C889913BCB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6766" y="4826001"/>
            <a:ext cx="1188513" cy="1188513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xmlns="" id="{86D04CC7-683F-844A-045A-16360851B2E5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2230" y="3901405"/>
            <a:ext cx="1329400" cy="1329400"/>
          </a:xfrm>
          <a:prstGeom prst="rect">
            <a:avLst/>
          </a:prstGeom>
        </p:spPr>
      </p:pic>
      <p:sp>
        <p:nvSpPr>
          <p:cNvPr id="60" name="Graphic 5">
            <a:extLst>
              <a:ext uri="{FF2B5EF4-FFF2-40B4-BE49-F238E27FC236}">
                <a16:creationId xmlns:a16="http://schemas.microsoft.com/office/drawing/2014/main" xmlns="" id="{9CD5C0E3-D5FE-C4B5-E424-7D6A462DA636}"/>
              </a:ext>
            </a:extLst>
          </p:cNvPr>
          <p:cNvSpPr/>
          <p:nvPr/>
        </p:nvSpPr>
        <p:spPr>
          <a:xfrm>
            <a:off x="1199912" y="6859540"/>
            <a:ext cx="4954043" cy="2028817"/>
          </a:xfrm>
          <a:prstGeom prst="roundRect">
            <a:avLst>
              <a:gd name="adj" fmla="val 14698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74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FEC274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62" name="Graphic 5">
            <a:extLst>
              <a:ext uri="{FF2B5EF4-FFF2-40B4-BE49-F238E27FC236}">
                <a16:creationId xmlns:a16="http://schemas.microsoft.com/office/drawing/2014/main" xmlns="" id="{20569BA4-14C2-57D4-CB78-63203132A136}"/>
              </a:ext>
            </a:extLst>
          </p:cNvPr>
          <p:cNvSpPr/>
          <p:nvPr/>
        </p:nvSpPr>
        <p:spPr>
          <a:xfrm>
            <a:off x="6570198" y="6872961"/>
            <a:ext cx="4954043" cy="2028817"/>
          </a:xfrm>
          <a:prstGeom prst="roundRect">
            <a:avLst>
              <a:gd name="adj" fmla="val 14698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74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FEC274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63" name="Graphic 5">
            <a:extLst>
              <a:ext uri="{FF2B5EF4-FFF2-40B4-BE49-F238E27FC236}">
                <a16:creationId xmlns:a16="http://schemas.microsoft.com/office/drawing/2014/main" xmlns="" id="{7F10AAA0-A896-C363-5F78-D09ADD6D0D48}"/>
              </a:ext>
            </a:extLst>
          </p:cNvPr>
          <p:cNvSpPr/>
          <p:nvPr/>
        </p:nvSpPr>
        <p:spPr>
          <a:xfrm>
            <a:off x="11889687" y="6894735"/>
            <a:ext cx="4954043" cy="2028817"/>
          </a:xfrm>
          <a:prstGeom prst="roundRect">
            <a:avLst>
              <a:gd name="adj" fmla="val 14698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74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FEC274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xmlns="" id="{D87A20D6-9260-712F-016B-DE749897F96C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979" y="7822518"/>
            <a:ext cx="806840" cy="806840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xmlns="" id="{52ED3439-3BF1-4B57-0EE2-07AE283D9597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744" y="7063198"/>
            <a:ext cx="753639" cy="753639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xmlns="" id="{AD9341B8-216D-B808-4C91-D994A4D794DD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598" y="7122287"/>
            <a:ext cx="749400" cy="749400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xmlns="" id="{E26243A0-C75B-4585-08CC-62143236CBC8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553" y="7916967"/>
            <a:ext cx="774194" cy="774194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xmlns="" id="{7AD41948-BF55-4B5B-71FC-5DF86513D392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408" y="7063198"/>
            <a:ext cx="795513" cy="795513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xmlns="" id="{D5655A47-FC47-B253-25E8-5C44FCB33524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206" y="7036597"/>
            <a:ext cx="806840" cy="806840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xmlns="" id="{206AA5C1-628F-1826-99DB-B7A8FF22F8D5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13" y="6420085"/>
            <a:ext cx="2081737" cy="2081737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xmlns="" id="{FC90E65D-4926-DAFE-B2D0-2CFF64A80569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120" y="6766749"/>
            <a:ext cx="3174603" cy="3174603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xmlns="" id="{AC2C5E70-85E9-8CA4-FA02-58ABBA501E0A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882" y="7317562"/>
            <a:ext cx="1568045" cy="1568045"/>
          </a:xfrm>
          <a:prstGeom prst="rect">
            <a:avLst/>
          </a:prstGeom>
        </p:spPr>
      </p:pic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xmlns="" id="{F7E2A018-11BF-C021-E236-64AEFBB88C1A}"/>
              </a:ext>
            </a:extLst>
          </p:cNvPr>
          <p:cNvSpPr/>
          <p:nvPr/>
        </p:nvSpPr>
        <p:spPr>
          <a:xfrm>
            <a:off x="1942660" y="8698300"/>
            <a:ext cx="3063800" cy="497489"/>
          </a:xfrm>
          <a:prstGeom prst="roundRect">
            <a:avLst>
              <a:gd name="adj" fmla="val 31897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400" b="1" dirty="0">
                <a:latin typeface="Nian SemiBold" panose="02000504000000020004" pitchFamily="2" charset="-78"/>
                <a:ea typeface="Open Sans" panose="020B0606030504020204" pitchFamily="34" charset="0"/>
                <a:cs typeface="Nian SemiBold" panose="02000504000000020004" pitchFamily="2" charset="-78"/>
              </a:rPr>
              <a:t>رسانه، ارتباط و سرگرمی</a:t>
            </a:r>
            <a:endParaRPr lang="en-US" sz="2400" b="1" dirty="0">
              <a:latin typeface="Nian SemiBold" panose="02000504000000020004" pitchFamily="2" charset="-78"/>
              <a:ea typeface="Open Sans" panose="020B0606030504020204" pitchFamily="34" charset="0"/>
              <a:cs typeface="Nian SemiBold" panose="02000504000000020004" pitchFamily="2" charset="-78"/>
            </a:endParaRPr>
          </a:p>
        </p:txBody>
      </p: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xmlns="" id="{BAD091DC-8837-2D6F-5B6C-342D2AD8EBA6}"/>
              </a:ext>
            </a:extLst>
          </p:cNvPr>
          <p:cNvSpPr/>
          <p:nvPr/>
        </p:nvSpPr>
        <p:spPr>
          <a:xfrm>
            <a:off x="7536348" y="8705439"/>
            <a:ext cx="3063800" cy="497489"/>
          </a:xfrm>
          <a:prstGeom prst="roundRect">
            <a:avLst>
              <a:gd name="adj" fmla="val 31897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400" b="1" dirty="0">
                <a:latin typeface="Nian SemiBold" panose="02000504000000020004" pitchFamily="2" charset="-78"/>
                <a:ea typeface="Open Sans" panose="020B0606030504020204" pitchFamily="34" charset="0"/>
                <a:cs typeface="Nian SemiBold" panose="02000504000000020004" pitchFamily="2" charset="-78"/>
              </a:rPr>
              <a:t>فناوری مالی</a:t>
            </a:r>
            <a:endParaRPr lang="en-US" sz="2400" b="1" dirty="0">
              <a:latin typeface="Nian SemiBold" panose="02000504000000020004" pitchFamily="2" charset="-78"/>
              <a:ea typeface="Open Sans" panose="020B0606030504020204" pitchFamily="34" charset="0"/>
              <a:cs typeface="Nian SemiBold" panose="02000504000000020004" pitchFamily="2" charset="-78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xmlns="" id="{CF9F4260-A0C6-1D91-AB47-BFBFD781A6FE}"/>
              </a:ext>
            </a:extLst>
          </p:cNvPr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604" y="6785074"/>
            <a:ext cx="1160654" cy="1160654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xmlns="" id="{E0F5EDFA-B913-0139-47D2-591AE3FBADF3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5587" y="6859540"/>
            <a:ext cx="2716614" cy="2716614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xmlns="" id="{403C295C-A345-79B0-4C83-44E3D05FE7E7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187" y="7632851"/>
            <a:ext cx="1044652" cy="1044652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xmlns="" id="{35A39F85-9559-793F-E11B-FF39062A70B2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537" y="6369678"/>
            <a:ext cx="1916909" cy="1916909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xmlns="" id="{78463428-9799-8375-A056-68CE001C3744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400" y="7063198"/>
            <a:ext cx="2283477" cy="2283477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xmlns="" id="{8B4FFAA6-8EC9-212D-ACD9-3DC98AFD3B38}"/>
              </a:ext>
            </a:extLst>
          </p:cNvPr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110" y="6919008"/>
            <a:ext cx="970488" cy="970488"/>
          </a:xfrm>
          <a:prstGeom prst="rect">
            <a:avLst/>
          </a:prstGeom>
        </p:spPr>
      </p:pic>
      <p:pic>
        <p:nvPicPr>
          <p:cNvPr id="101" name="Picture 100">
            <a:extLst>
              <a:ext uri="{FF2B5EF4-FFF2-40B4-BE49-F238E27FC236}">
                <a16:creationId xmlns:a16="http://schemas.microsoft.com/office/drawing/2014/main" xmlns="" id="{D0188FBD-3CD3-025F-9AD7-830791C54119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6631" y="6783204"/>
            <a:ext cx="1171509" cy="1171509"/>
          </a:xfrm>
          <a:prstGeom prst="rect">
            <a:avLst/>
          </a:prstGeom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xmlns="" id="{4A053C70-F550-D716-F0FB-BD3FB739D13C}"/>
              </a:ext>
            </a:extLst>
          </p:cNvPr>
          <p:cNvPicPr>
            <a:picLocks noChangeAspect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6619" y="7154246"/>
            <a:ext cx="1343057" cy="487977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xmlns="" id="{79F488C1-7089-9ACC-7D57-5329AA822312}"/>
              </a:ext>
            </a:extLst>
          </p:cNvPr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4380" y="7253800"/>
            <a:ext cx="1728209" cy="387739"/>
          </a:xfrm>
          <a:prstGeom prst="rect">
            <a:avLst/>
          </a:prstGeom>
        </p:spPr>
      </p:pic>
      <p:pic>
        <p:nvPicPr>
          <p:cNvPr id="107" name="Picture 106">
            <a:extLst>
              <a:ext uri="{FF2B5EF4-FFF2-40B4-BE49-F238E27FC236}">
                <a16:creationId xmlns:a16="http://schemas.microsoft.com/office/drawing/2014/main" xmlns="" id="{D627530F-EE61-4969-FF2E-46549C1B9923}"/>
              </a:ext>
            </a:extLst>
          </p:cNvPr>
          <p:cNvPicPr>
            <a:picLocks noChangeAspect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4992" y="6844352"/>
            <a:ext cx="1107766" cy="1107766"/>
          </a:xfrm>
          <a:prstGeom prst="rect">
            <a:avLst/>
          </a:prstGeom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xmlns="" id="{6DB46DAB-EAE1-DBAE-8929-708626010212}"/>
              </a:ext>
            </a:extLst>
          </p:cNvPr>
          <p:cNvPicPr>
            <a:picLocks noChangeAspect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3958" y="7029006"/>
            <a:ext cx="714245" cy="714245"/>
          </a:xfrm>
          <a:prstGeom prst="rect">
            <a:avLst/>
          </a:prstGeom>
        </p:spPr>
      </p:pic>
      <p:sp>
        <p:nvSpPr>
          <p:cNvPr id="112" name="Rectangle: Rounded Corners 111">
            <a:extLst>
              <a:ext uri="{FF2B5EF4-FFF2-40B4-BE49-F238E27FC236}">
                <a16:creationId xmlns:a16="http://schemas.microsoft.com/office/drawing/2014/main" xmlns="" id="{EEDDE014-6BB7-B309-5CCC-E89D90CE1A36}"/>
              </a:ext>
            </a:extLst>
          </p:cNvPr>
          <p:cNvSpPr/>
          <p:nvPr/>
        </p:nvSpPr>
        <p:spPr>
          <a:xfrm>
            <a:off x="12835639" y="8705559"/>
            <a:ext cx="3063800" cy="497489"/>
          </a:xfrm>
          <a:prstGeom prst="roundRect">
            <a:avLst>
              <a:gd name="adj" fmla="val 31897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400" b="1" dirty="0">
                <a:latin typeface="Nian SemiBold" panose="02000504000000020004" pitchFamily="2" charset="-78"/>
                <a:ea typeface="Open Sans" panose="020B0606030504020204" pitchFamily="34" charset="0"/>
                <a:cs typeface="Nian SemiBold" panose="02000504000000020004" pitchFamily="2" charset="-78"/>
              </a:rPr>
              <a:t>تبلیغات</a:t>
            </a:r>
            <a:endParaRPr lang="en-US" sz="2400" b="1" dirty="0">
              <a:latin typeface="Nian SemiBold" panose="02000504000000020004" pitchFamily="2" charset="-78"/>
              <a:ea typeface="Open Sans" panose="020B0606030504020204" pitchFamily="34" charset="0"/>
              <a:cs typeface="Nian SemiBold" panose="020005040000000200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455435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5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5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5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5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0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5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0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5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0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5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0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5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0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5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18" grpId="0" animBg="1"/>
      <p:bldP spid="16" grpId="0" animBg="1"/>
      <p:bldP spid="7" grpId="0" animBg="1"/>
      <p:bldP spid="11" grpId="0" animBg="1"/>
      <p:bldP spid="13" grpId="0" animBg="1"/>
      <p:bldP spid="26" grpId="0"/>
      <p:bldP spid="6" grpId="0" animBg="1"/>
      <p:bldP spid="10" grpId="0" animBg="1"/>
      <p:bldP spid="12" grpId="0" animBg="1"/>
      <p:bldP spid="15" grpId="0" animBg="1"/>
      <p:bldP spid="17" grpId="0" animBg="1"/>
      <p:bldP spid="19" grpId="0" animBg="1"/>
      <p:bldP spid="60" grpId="0" animBg="1"/>
      <p:bldP spid="62" grpId="0" animBg="1"/>
      <p:bldP spid="63" grpId="0" animBg="1"/>
      <p:bldP spid="84" grpId="0" animBg="1"/>
      <p:bldP spid="85" grpId="0" animBg="1"/>
      <p:bldP spid="1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668EB36-0EF7-639A-1D43-B85E5F669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71450A3F-EB04-B6D3-5482-C32A4B4AEE66}"/>
              </a:ext>
            </a:extLst>
          </p:cNvPr>
          <p:cNvSpPr/>
          <p:nvPr/>
        </p:nvSpPr>
        <p:spPr>
          <a:xfrm>
            <a:off x="1851805" y="440938"/>
            <a:ext cx="15160706" cy="7347575"/>
          </a:xfrm>
          <a:prstGeom prst="roundRect">
            <a:avLst>
              <a:gd name="adj" fmla="val 9987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1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BBFC3748-46C7-01C1-D4DC-133820E595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48DC41A-E892-4CAF-B53C-4BCD571507F8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1300C86-D2C6-9BA9-1C84-71058E7043F0}"/>
              </a:ext>
            </a:extLst>
          </p:cNvPr>
          <p:cNvSpPr txBox="1"/>
          <p:nvPr/>
        </p:nvSpPr>
        <p:spPr>
          <a:xfrm>
            <a:off x="3410352" y="1698679"/>
            <a:ext cx="12043611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914423" rtl="1">
              <a:buClr>
                <a:srgbClr val="143A78"/>
              </a:buClr>
              <a:defRPr/>
            </a:pPr>
            <a:r>
              <a:rPr lang="ar-SA" sz="4400" b="0" kern="0" dirty="0">
                <a:solidFill>
                  <a:schemeClr val="accent5">
                    <a:lumMod val="60000"/>
                    <a:lumOff val="40000"/>
                  </a:schemeClr>
                </a:solidFill>
                <a:latin typeface="Nian" panose="01000500000000020002" pitchFamily="2" charset="-78"/>
                <a:cs typeface="Nian" panose="01000500000000020002" pitchFamily="2" charset="-78"/>
              </a:rPr>
              <a:t> ” مفهوم حکمرانی در جهان در حال تغییر است و </a:t>
            </a:r>
            <a:r>
              <a:rPr lang="ar-SA" sz="4400" kern="0" dirty="0">
                <a:solidFill>
                  <a:schemeClr val="accent5">
                    <a:lumMod val="60000"/>
                    <a:lumOff val="40000"/>
                  </a:schemeClr>
                </a:solidFill>
                <a:latin typeface="Nian" panose="01000500000000020002" pitchFamily="2" charset="-78"/>
                <a:cs typeface="Nian" panose="01000500000000020002" pitchFamily="2" charset="-78"/>
              </a:rPr>
              <a:t>چند شرکت بزرگ بین المللی فضای مجازی را در جهان اداره میکنند. </a:t>
            </a:r>
            <a:r>
              <a:rPr lang="ar-SA" sz="4400" b="0" kern="0" dirty="0">
                <a:solidFill>
                  <a:schemeClr val="accent5">
                    <a:lumMod val="60000"/>
                    <a:lumOff val="40000"/>
                  </a:schemeClr>
                </a:solidFill>
                <a:latin typeface="Nian" panose="01000500000000020002" pitchFamily="2" charset="-78"/>
                <a:cs typeface="Nian" panose="01000500000000020002" pitchFamily="2" charset="-78"/>
              </a:rPr>
              <a:t>این نکته حتی شامل خود آمریکا هم می‌شود و </a:t>
            </a:r>
            <a:r>
              <a:rPr lang="ar-SA" sz="4400" kern="0" dirty="0">
                <a:solidFill>
                  <a:schemeClr val="accent5">
                    <a:lumMod val="60000"/>
                    <a:lumOff val="40000"/>
                  </a:schemeClr>
                </a:solidFill>
                <a:latin typeface="Nian" panose="01000500000000020002" pitchFamily="2" charset="-78"/>
                <a:cs typeface="Nian" panose="01000500000000020002" pitchFamily="2" charset="-78"/>
              </a:rPr>
              <a:t>حاکمیت‌ها به اندازه گذشته قدرتمند نیستند</a:t>
            </a:r>
            <a:br>
              <a:rPr lang="ar-SA" sz="4400" kern="0" dirty="0">
                <a:solidFill>
                  <a:schemeClr val="accent5">
                    <a:lumMod val="60000"/>
                    <a:lumOff val="40000"/>
                  </a:schemeClr>
                </a:solidFill>
                <a:latin typeface="Nian" panose="01000500000000020002" pitchFamily="2" charset="-78"/>
                <a:cs typeface="Nian" panose="01000500000000020002" pitchFamily="2" charset="-78"/>
              </a:rPr>
            </a:br>
            <a:r>
              <a:rPr lang="ar-SA" sz="4400" b="0" kern="0" dirty="0">
                <a:solidFill>
                  <a:schemeClr val="accent5">
                    <a:lumMod val="60000"/>
                    <a:lumOff val="40000"/>
                  </a:schemeClr>
                </a:solidFill>
                <a:latin typeface="Nian" panose="01000500000000020002" pitchFamily="2" charset="-78"/>
                <a:cs typeface="Nian" panose="01000500000000020002" pitchFamily="2" charset="-78"/>
              </a:rPr>
              <a:t/>
            </a:r>
            <a:br>
              <a:rPr lang="ar-SA" sz="4400" b="0" kern="0" dirty="0">
                <a:solidFill>
                  <a:schemeClr val="accent5">
                    <a:lumMod val="60000"/>
                    <a:lumOff val="40000"/>
                  </a:schemeClr>
                </a:solidFill>
                <a:latin typeface="Nian" panose="01000500000000020002" pitchFamily="2" charset="-78"/>
                <a:cs typeface="Nian" panose="01000500000000020002" pitchFamily="2" charset="-78"/>
              </a:rPr>
            </a:br>
            <a:r>
              <a:rPr lang="ar-SA" sz="4400" b="0" kern="0" dirty="0">
                <a:solidFill>
                  <a:schemeClr val="accent5">
                    <a:lumMod val="60000"/>
                    <a:lumOff val="40000"/>
                  </a:schemeClr>
                </a:solidFill>
                <a:latin typeface="Nian" panose="01000500000000020002" pitchFamily="2" charset="-78"/>
                <a:cs typeface="Nian" panose="01000500000000020002" pitchFamily="2" charset="-78"/>
              </a:rPr>
              <a:t>این مدل </a:t>
            </a:r>
            <a:r>
              <a:rPr lang="ar-SA" sz="4400" kern="0" dirty="0">
                <a:solidFill>
                  <a:schemeClr val="accent5">
                    <a:lumMod val="60000"/>
                    <a:lumOff val="40000"/>
                  </a:schemeClr>
                </a:solidFill>
                <a:latin typeface="Nian" panose="01000500000000020002" pitchFamily="2" charset="-78"/>
                <a:cs typeface="Nian" panose="01000500000000020002" pitchFamily="2" charset="-78"/>
              </a:rPr>
              <a:t>تمام ساختارهای جوامع بشری از اقتصاد، سیاست و فرهنگ </a:t>
            </a:r>
            <a:r>
              <a:rPr lang="ar-SA" sz="4400" b="0" kern="0" dirty="0">
                <a:solidFill>
                  <a:schemeClr val="accent5">
                    <a:lumMod val="60000"/>
                    <a:lumOff val="40000"/>
                  </a:schemeClr>
                </a:solidFill>
                <a:latin typeface="Nian" panose="01000500000000020002" pitchFamily="2" charset="-78"/>
                <a:cs typeface="Nian" panose="01000500000000020002" pitchFamily="2" charset="-78"/>
              </a:rPr>
              <a:t>را تحت تأثیر قرار می</a:t>
            </a:r>
            <a:r>
              <a:rPr lang="fa-IR" sz="4400" b="0" kern="0" dirty="0">
                <a:solidFill>
                  <a:schemeClr val="accent5">
                    <a:lumMod val="60000"/>
                    <a:lumOff val="40000"/>
                  </a:schemeClr>
                </a:solidFill>
                <a:latin typeface="Nian" panose="01000500000000020002" pitchFamily="2" charset="-78"/>
                <a:cs typeface="Nian" panose="01000500000000020002" pitchFamily="2" charset="-78"/>
              </a:rPr>
              <a:t>‌</a:t>
            </a:r>
            <a:r>
              <a:rPr lang="ar-SA" sz="4400" b="0" kern="0" dirty="0">
                <a:solidFill>
                  <a:schemeClr val="accent5">
                    <a:lumMod val="60000"/>
                    <a:lumOff val="40000"/>
                  </a:schemeClr>
                </a:solidFill>
                <a:latin typeface="Nian" panose="01000500000000020002" pitchFamily="2" charset="-78"/>
                <a:cs typeface="Nian" panose="01000500000000020002" pitchFamily="2" charset="-78"/>
              </a:rPr>
              <a:t>دهد“</a:t>
            </a:r>
          </a:p>
          <a:p>
            <a:pPr marL="0" marR="0" lvl="0" indent="0" algn="just" defTabSz="91442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3A78"/>
              </a:buClr>
              <a:buSzPts val="2400"/>
              <a:buFont typeface="Nunito Sans"/>
              <a:buNone/>
              <a:tabLst/>
              <a:defRPr/>
            </a:pPr>
            <a:endParaRPr kumimoji="0" lang="ar-SA" sz="44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  <a:uLnTx/>
              <a:uFillTx/>
              <a:latin typeface="Nian" panose="01000500000000020002" pitchFamily="2" charset="-78"/>
              <a:cs typeface="Nian" panose="01000500000000020002" pitchFamily="2" charset="-78"/>
              <a:sym typeface="Nunito San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40A8342-CE21-7F81-C15F-E5BCFF8989DB}"/>
              </a:ext>
            </a:extLst>
          </p:cNvPr>
          <p:cNvSpPr txBox="1"/>
          <p:nvPr/>
        </p:nvSpPr>
        <p:spPr>
          <a:xfrm>
            <a:off x="5376863" y="6956118"/>
            <a:ext cx="91535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a-IR" sz="4000" b="1" spc="0" dirty="0">
                <a:solidFill>
                  <a:schemeClr val="bg1">
                    <a:lumMod val="95000"/>
                  </a:schemeClr>
                </a:solidFill>
                <a:latin typeface="Nian" panose="01000500000000020002" pitchFamily="2" charset="-78"/>
                <a:cs typeface="Nian" panose="01000500000000020002" pitchFamily="2" charset="-78"/>
              </a:rPr>
              <a:t>دیدار اعضای شورای عالی فضای مجازی – بهمن 1396</a:t>
            </a:r>
            <a:endParaRPr lang="en-US" sz="4000" dirty="0">
              <a:solidFill>
                <a:schemeClr val="bg1">
                  <a:lumMod val="95000"/>
                </a:schemeClr>
              </a:solidFill>
              <a:latin typeface="Nian" panose="01000500000000020002" pitchFamily="2" charset="-78"/>
              <a:cs typeface="Nian" panose="01000500000000020002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3139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EFFF7E8-060C-7D9E-B8AB-EBFAEC01F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D369B4A0-4B3C-944D-2F45-CAB33EB058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48DC41A-E892-4CAF-B53C-4BCD571507F8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7080AB0-34EF-B959-4075-311EEC370298}"/>
              </a:ext>
            </a:extLst>
          </p:cNvPr>
          <p:cNvSpPr txBox="1"/>
          <p:nvPr/>
        </p:nvSpPr>
        <p:spPr>
          <a:xfrm>
            <a:off x="4698839" y="440938"/>
            <a:ext cx="910108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a-IR" sz="5400" b="1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ماهیت متفاوت حکمرانی در نظام سنتی و فضای مجازی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xmlns="" id="{13013977-653A-CE5F-F1DA-0AE636DBB1D7}"/>
              </a:ext>
            </a:extLst>
          </p:cNvPr>
          <p:cNvSpPr/>
          <p:nvPr/>
        </p:nvSpPr>
        <p:spPr>
          <a:xfrm>
            <a:off x="2193844" y="2000249"/>
            <a:ext cx="5009990" cy="7347575"/>
          </a:xfrm>
          <a:prstGeom prst="roundRect">
            <a:avLst>
              <a:gd name="adj" fmla="val 9987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100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xmlns="" id="{EBCB63A4-8C52-1DFF-8489-DB9C60DB824C}"/>
              </a:ext>
            </a:extLst>
          </p:cNvPr>
          <p:cNvSpPr/>
          <p:nvPr/>
        </p:nvSpPr>
        <p:spPr>
          <a:xfrm>
            <a:off x="11084165" y="2000250"/>
            <a:ext cx="5009990" cy="7347575"/>
          </a:xfrm>
          <a:prstGeom prst="roundRect">
            <a:avLst>
              <a:gd name="adj" fmla="val 9987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00" dirty="0"/>
              <a:t>v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D0682271-CCC4-81CF-7E08-16A21917D72A}"/>
              </a:ext>
            </a:extLst>
          </p:cNvPr>
          <p:cNvSpPr/>
          <p:nvPr/>
        </p:nvSpPr>
        <p:spPr>
          <a:xfrm>
            <a:off x="15362937" y="2503002"/>
            <a:ext cx="487216" cy="48721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FCAEE">
                  <a:alpha val="10000"/>
                </a:srgbClr>
              </a:gs>
              <a:gs pos="8600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508000" dist="127000" dir="5400000" sx="70000" sy="70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BDD7EE"/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1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4859E871-68CB-2840-75F9-5F84A7CA6012}"/>
              </a:ext>
            </a:extLst>
          </p:cNvPr>
          <p:cNvSpPr/>
          <p:nvPr/>
        </p:nvSpPr>
        <p:spPr>
          <a:xfrm>
            <a:off x="15362937" y="4486950"/>
            <a:ext cx="487216" cy="487216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74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508000" dist="127000" dir="5400000" sx="70000" sy="70000" algn="t" rotWithShape="0">
              <a:srgbClr val="FEC274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Nian" panose="01000500000000020002" pitchFamily="2" charset="-78"/>
                <a:cs typeface="Nian" panose="01000500000000020002" pitchFamily="2" charset="-78"/>
              </a:rPr>
              <a:t>2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77EDFCCF-2299-9B16-18DF-133F813FADF1}"/>
              </a:ext>
            </a:extLst>
          </p:cNvPr>
          <p:cNvSpPr/>
          <p:nvPr/>
        </p:nvSpPr>
        <p:spPr>
          <a:xfrm>
            <a:off x="15362937" y="6470898"/>
            <a:ext cx="487216" cy="487216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74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508000" dist="127000" dir="5400000" sx="70000" sy="70000" algn="t" rotWithShape="0">
              <a:srgbClr val="FEC274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Nian" panose="01000500000000020002" pitchFamily="2" charset="-78"/>
                <a:cs typeface="Nian" panose="01000500000000020002" pitchFamily="2" charset="-78"/>
              </a:rPr>
              <a:t>3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xmlns="" id="{F004E25D-AD9E-EB58-6681-5654359E433E}"/>
              </a:ext>
            </a:extLst>
          </p:cNvPr>
          <p:cNvSpPr/>
          <p:nvPr/>
        </p:nvSpPr>
        <p:spPr>
          <a:xfrm>
            <a:off x="15362937" y="8058398"/>
            <a:ext cx="487216" cy="487216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74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508000" dist="127000" dir="5400000" sx="70000" sy="70000" algn="t" rotWithShape="0">
              <a:srgbClr val="FEC274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400" dirty="0">
                <a:latin typeface="Nian" panose="01000500000000020002" pitchFamily="2" charset="-78"/>
                <a:cs typeface="Nian" panose="01000500000000020002" pitchFamily="2" charset="-78"/>
              </a:rPr>
              <a:t>4</a:t>
            </a:r>
            <a:endParaRPr lang="en-US" sz="2400" dirty="0">
              <a:latin typeface="Nian" panose="01000500000000020002" pitchFamily="2" charset="-78"/>
              <a:cs typeface="Nian" panose="01000500000000020002" pitchFamily="2" charset="-78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xmlns="" id="{32C28FC3-1531-7E47-6F75-81E52859C1FC}"/>
              </a:ext>
            </a:extLst>
          </p:cNvPr>
          <p:cNvSpPr/>
          <p:nvPr/>
        </p:nvSpPr>
        <p:spPr>
          <a:xfrm>
            <a:off x="6434837" y="2503002"/>
            <a:ext cx="487216" cy="48721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FCAEE">
                  <a:alpha val="10000"/>
                </a:srgbClr>
              </a:gs>
              <a:gs pos="8600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508000" dist="127000" dir="5400000" sx="70000" sy="70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BDD7EE"/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1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xmlns="" id="{C46C990C-EC11-3A19-CD36-932DA19E81DE}"/>
              </a:ext>
            </a:extLst>
          </p:cNvPr>
          <p:cNvSpPr/>
          <p:nvPr/>
        </p:nvSpPr>
        <p:spPr>
          <a:xfrm>
            <a:off x="6434837" y="4486950"/>
            <a:ext cx="487216" cy="487216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74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508000" dist="127000" dir="5400000" sx="70000" sy="70000" algn="t" rotWithShape="0">
              <a:srgbClr val="FEC274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Nian" panose="01000500000000020002" pitchFamily="2" charset="-78"/>
                <a:cs typeface="Nian" panose="01000500000000020002" pitchFamily="2" charset="-78"/>
              </a:rPr>
              <a:t>2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xmlns="" id="{1E7F22C3-A3BB-99A5-FE31-B4C02C907437}"/>
              </a:ext>
            </a:extLst>
          </p:cNvPr>
          <p:cNvSpPr/>
          <p:nvPr/>
        </p:nvSpPr>
        <p:spPr>
          <a:xfrm>
            <a:off x="6434837" y="6470898"/>
            <a:ext cx="487216" cy="487216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74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508000" dist="127000" dir="5400000" sx="70000" sy="70000" algn="t" rotWithShape="0">
              <a:srgbClr val="FEC274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Nian" panose="01000500000000020002" pitchFamily="2" charset="-78"/>
                <a:cs typeface="Nian" panose="01000500000000020002" pitchFamily="2" charset="-78"/>
              </a:rPr>
              <a:t>3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xmlns="" id="{52CEBCD4-CC16-6054-50DF-E290C1B4D1FC}"/>
              </a:ext>
            </a:extLst>
          </p:cNvPr>
          <p:cNvSpPr/>
          <p:nvPr/>
        </p:nvSpPr>
        <p:spPr>
          <a:xfrm>
            <a:off x="6434837" y="8058398"/>
            <a:ext cx="487216" cy="487216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74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508000" dist="127000" dir="5400000" sx="70000" sy="70000" algn="t" rotWithShape="0">
              <a:srgbClr val="FEC274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400" dirty="0">
                <a:latin typeface="Nian" panose="01000500000000020002" pitchFamily="2" charset="-78"/>
                <a:cs typeface="Nian" panose="01000500000000020002" pitchFamily="2" charset="-78"/>
              </a:rPr>
              <a:t>4</a:t>
            </a:r>
            <a:endParaRPr lang="en-US" sz="2400" dirty="0">
              <a:latin typeface="Nian" panose="01000500000000020002" pitchFamily="2" charset="-78"/>
              <a:cs typeface="Nian" panose="01000500000000020002" pitchFamily="2" charset="-78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xmlns="" id="{4E12DE9F-3A6A-8286-6D21-C41018C59FE5}"/>
              </a:ext>
            </a:extLst>
          </p:cNvPr>
          <p:cNvSpPr/>
          <p:nvPr/>
        </p:nvSpPr>
        <p:spPr>
          <a:xfrm>
            <a:off x="12634560" y="2195264"/>
            <a:ext cx="1970265" cy="497489"/>
          </a:xfrm>
          <a:prstGeom prst="roundRect">
            <a:avLst>
              <a:gd name="adj" fmla="val 31897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/>
            <a:r>
              <a:rPr lang="fa-IR" sz="2400" b="1" kern="0" dirty="0">
                <a:solidFill>
                  <a:schemeClr val="bg1"/>
                </a:solidFill>
                <a:latin typeface="Nian SemiBold" panose="02000504000000020004" pitchFamily="2" charset="-78"/>
                <a:ea typeface="Fira Sans Extra Condensed Medium"/>
                <a:cs typeface="Nian SemiBold" panose="02000504000000020004" pitchFamily="2" charset="-78"/>
                <a:sym typeface="Fira Sans Extra Condensed Medium"/>
              </a:rPr>
              <a:t>مفهوم مرز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xmlns="" id="{08E2BAB0-2C02-BA3D-0468-2283D92488D8}"/>
              </a:ext>
            </a:extLst>
          </p:cNvPr>
          <p:cNvSpPr/>
          <p:nvPr/>
        </p:nvSpPr>
        <p:spPr>
          <a:xfrm>
            <a:off x="12604027" y="4380597"/>
            <a:ext cx="1970265" cy="497489"/>
          </a:xfrm>
          <a:prstGeom prst="roundRect">
            <a:avLst>
              <a:gd name="adj" fmla="val 31897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/>
            <a:r>
              <a:rPr lang="fa-IR" sz="2400" b="1" kern="0" dirty="0">
                <a:solidFill>
                  <a:schemeClr val="bg1"/>
                </a:solidFill>
                <a:latin typeface="Nian SemiBold" panose="02000504000000020004" pitchFamily="2" charset="-78"/>
                <a:ea typeface="Fira Sans Extra Condensed Medium"/>
                <a:cs typeface="Nian SemiBold" panose="02000504000000020004" pitchFamily="2" charset="-78"/>
                <a:sym typeface="Fira Sans Extra Condensed Medium"/>
              </a:rPr>
              <a:t>قلمرو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xmlns="" id="{3D1DD2E5-E552-0886-F9B2-9D3C1C986447}"/>
              </a:ext>
            </a:extLst>
          </p:cNvPr>
          <p:cNvSpPr/>
          <p:nvPr/>
        </p:nvSpPr>
        <p:spPr>
          <a:xfrm>
            <a:off x="12634559" y="6242770"/>
            <a:ext cx="1970265" cy="497489"/>
          </a:xfrm>
          <a:prstGeom prst="roundRect">
            <a:avLst>
              <a:gd name="adj" fmla="val 31897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/>
            <a:r>
              <a:rPr lang="fa-IR" sz="2400" b="1" kern="0" dirty="0">
                <a:solidFill>
                  <a:schemeClr val="bg1"/>
                </a:solidFill>
                <a:latin typeface="Nian SemiBold" panose="02000504000000020004" pitchFamily="2" charset="-78"/>
                <a:ea typeface="Fira Sans Extra Condensed Medium"/>
                <a:cs typeface="Nian SemiBold" panose="02000504000000020004" pitchFamily="2" charset="-78"/>
                <a:sym typeface="Fira Sans Extra Condensed Medium"/>
              </a:rPr>
              <a:t>جمعیت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2080B8F6-4261-35A9-2C68-A4F291F6032D}"/>
              </a:ext>
            </a:extLst>
          </p:cNvPr>
          <p:cNvSpPr/>
          <p:nvPr/>
        </p:nvSpPr>
        <p:spPr>
          <a:xfrm>
            <a:off x="12634558" y="7758974"/>
            <a:ext cx="1970265" cy="497489"/>
          </a:xfrm>
          <a:prstGeom prst="roundRect">
            <a:avLst>
              <a:gd name="adj" fmla="val 31897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/>
            <a:r>
              <a:rPr lang="fa-IR" sz="2400" b="1" kern="0" dirty="0">
                <a:solidFill>
                  <a:schemeClr val="bg1"/>
                </a:solidFill>
                <a:latin typeface="Nian SemiBold" panose="02000504000000020004" pitchFamily="2" charset="-78"/>
                <a:ea typeface="Fira Sans Extra Condensed Medium"/>
                <a:cs typeface="Nian SemiBold" panose="02000504000000020004" pitchFamily="2" charset="-78"/>
                <a:sym typeface="Fira Sans Extra Condensed Medium"/>
              </a:rPr>
              <a:t>ساختار قدرت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xmlns="" id="{A66F2BA3-48CF-69D5-3572-CA3268BD784F}"/>
              </a:ext>
            </a:extLst>
          </p:cNvPr>
          <p:cNvSpPr/>
          <p:nvPr/>
        </p:nvSpPr>
        <p:spPr>
          <a:xfrm>
            <a:off x="3681060" y="2195264"/>
            <a:ext cx="1970265" cy="497489"/>
          </a:xfrm>
          <a:prstGeom prst="roundRect">
            <a:avLst>
              <a:gd name="adj" fmla="val 31897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/>
            <a:r>
              <a:rPr lang="fa-IR" sz="2400" b="1" kern="0" dirty="0">
                <a:solidFill>
                  <a:schemeClr val="bg1"/>
                </a:solidFill>
                <a:latin typeface="Nian SemiBold" panose="02000504000000020004" pitchFamily="2" charset="-78"/>
                <a:ea typeface="Fira Sans Extra Condensed Medium"/>
                <a:cs typeface="Nian SemiBold" panose="02000504000000020004" pitchFamily="2" charset="-78"/>
                <a:sym typeface="Fira Sans Extra Condensed Medium"/>
              </a:rPr>
              <a:t>مفهوم مرز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xmlns="" id="{BA6DA49B-A140-FBF3-1885-AB91EED149DE}"/>
              </a:ext>
            </a:extLst>
          </p:cNvPr>
          <p:cNvSpPr/>
          <p:nvPr/>
        </p:nvSpPr>
        <p:spPr>
          <a:xfrm>
            <a:off x="3650527" y="4380597"/>
            <a:ext cx="1970265" cy="497489"/>
          </a:xfrm>
          <a:prstGeom prst="roundRect">
            <a:avLst>
              <a:gd name="adj" fmla="val 31897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/>
            <a:r>
              <a:rPr lang="fa-IR" sz="2400" b="1" kern="0" dirty="0">
                <a:solidFill>
                  <a:schemeClr val="bg1"/>
                </a:solidFill>
                <a:latin typeface="Nian SemiBold" panose="02000504000000020004" pitchFamily="2" charset="-78"/>
                <a:ea typeface="Fira Sans Extra Condensed Medium"/>
                <a:cs typeface="Nian SemiBold" panose="02000504000000020004" pitchFamily="2" charset="-78"/>
                <a:sym typeface="Fira Sans Extra Condensed Medium"/>
              </a:rPr>
              <a:t>قلمرو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xmlns="" id="{70CF88AA-6F91-D33F-CCA1-933C024FA18C}"/>
              </a:ext>
            </a:extLst>
          </p:cNvPr>
          <p:cNvSpPr/>
          <p:nvPr/>
        </p:nvSpPr>
        <p:spPr>
          <a:xfrm>
            <a:off x="3681059" y="6242770"/>
            <a:ext cx="1970265" cy="497489"/>
          </a:xfrm>
          <a:prstGeom prst="roundRect">
            <a:avLst>
              <a:gd name="adj" fmla="val 31897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/>
            <a:r>
              <a:rPr lang="fa-IR" sz="2400" b="1" kern="0" dirty="0">
                <a:solidFill>
                  <a:schemeClr val="bg1"/>
                </a:solidFill>
                <a:latin typeface="Nian SemiBold" panose="02000504000000020004" pitchFamily="2" charset="-78"/>
                <a:ea typeface="Fira Sans Extra Condensed Medium"/>
                <a:cs typeface="Nian SemiBold" panose="02000504000000020004" pitchFamily="2" charset="-78"/>
                <a:sym typeface="Fira Sans Extra Condensed Medium"/>
              </a:rPr>
              <a:t>جمعیت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xmlns="" id="{7B2B26E4-0D88-83D0-BC28-D9C2B541AC60}"/>
              </a:ext>
            </a:extLst>
          </p:cNvPr>
          <p:cNvSpPr/>
          <p:nvPr/>
        </p:nvSpPr>
        <p:spPr>
          <a:xfrm>
            <a:off x="3681058" y="7758974"/>
            <a:ext cx="1970265" cy="497489"/>
          </a:xfrm>
          <a:prstGeom prst="roundRect">
            <a:avLst>
              <a:gd name="adj" fmla="val 31897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/>
            <a:r>
              <a:rPr lang="fa-IR" sz="2400" b="1" kern="0" dirty="0">
                <a:solidFill>
                  <a:schemeClr val="bg1"/>
                </a:solidFill>
                <a:latin typeface="Nian SemiBold" panose="02000504000000020004" pitchFamily="2" charset="-78"/>
                <a:ea typeface="Fira Sans Extra Condensed Medium"/>
                <a:cs typeface="Nian SemiBold" panose="02000504000000020004" pitchFamily="2" charset="-78"/>
                <a:sym typeface="Fira Sans Extra Condensed Medium"/>
              </a:rPr>
              <a:t>ساختار قدرت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xmlns="" id="{8DAF9BA7-BA23-7B88-4BF9-624DC7F9DB2A}"/>
              </a:ext>
            </a:extLst>
          </p:cNvPr>
          <p:cNvSpPr/>
          <p:nvPr/>
        </p:nvSpPr>
        <p:spPr>
          <a:xfrm>
            <a:off x="12087790" y="9147272"/>
            <a:ext cx="3063800" cy="497489"/>
          </a:xfrm>
          <a:prstGeom prst="roundRect">
            <a:avLst>
              <a:gd name="adj" fmla="val 31897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90601"/>
            <a:r>
              <a:rPr lang="fa-IR" sz="3600" b="1" kern="0" dirty="0">
                <a:solidFill>
                  <a:schemeClr val="bg1">
                    <a:lumMod val="95000"/>
                  </a:schemeClr>
                </a:solidFill>
                <a:latin typeface="Nian SemiBold" panose="02000504000000020004" pitchFamily="2" charset="-78"/>
                <a:ea typeface="Fira Sans Extra Condensed Medium"/>
                <a:cs typeface="Nian SemiBold" panose="02000504000000020004" pitchFamily="2" charset="-78"/>
                <a:sym typeface="Fira Sans Extra Condensed Medium"/>
              </a:rPr>
              <a:t>نظامات سنتی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xmlns="" id="{14C56D56-A520-EA6B-CDFB-9A44C13B571F}"/>
              </a:ext>
            </a:extLst>
          </p:cNvPr>
          <p:cNvSpPr/>
          <p:nvPr/>
        </p:nvSpPr>
        <p:spPr>
          <a:xfrm>
            <a:off x="3096190" y="9141819"/>
            <a:ext cx="3063800" cy="497489"/>
          </a:xfrm>
          <a:prstGeom prst="roundRect">
            <a:avLst>
              <a:gd name="adj" fmla="val 31897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90601"/>
            <a:r>
              <a:rPr lang="fa-IR" sz="3600" b="1" kern="0" dirty="0">
                <a:solidFill>
                  <a:srgbClr val="FFFFFF"/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Fira Sans Extra Condensed Medium"/>
              </a:rPr>
              <a:t>نظاما</a:t>
            </a:r>
            <a:r>
              <a:rPr lang="fa-IR" sz="3600" b="1" kern="0" dirty="0">
                <a:solidFill>
                  <a:srgbClr val="FFFFFF"/>
                </a:solidFill>
                <a:latin typeface="Nian SemiBold" panose="02000504000000020004" pitchFamily="2" charset="-78"/>
                <a:ea typeface="Fira Sans Extra Condensed Medium"/>
                <a:cs typeface="Nian SemiBold" panose="02000504000000020004" pitchFamily="2" charset="-78"/>
                <a:sym typeface="Fira Sans Extra Condensed Medium"/>
              </a:rPr>
              <a:t>ت جدید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xmlns="" id="{AD0E4CE6-4EF5-E937-0AF3-41E9A83681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30065" y="-1136557"/>
            <a:ext cx="11450745" cy="643863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xmlns="" id="{49250EE4-3676-31B5-9C56-9E8C844F79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60596" y="870043"/>
            <a:ext cx="11450745" cy="6438635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xmlns="" id="{940ED190-3A8F-A05C-E0FC-45F2CC16A9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30065" y="2711543"/>
            <a:ext cx="11450745" cy="6438635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xmlns="" id="{6D578F6E-9495-6810-25EE-8888C850D4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20352" y="4506304"/>
            <a:ext cx="11450745" cy="64386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829E081-5BD4-D22C-D82A-F609B4886AA5}"/>
              </a:ext>
            </a:extLst>
          </p:cNvPr>
          <p:cNvSpPr txBox="1"/>
          <p:nvPr/>
        </p:nvSpPr>
        <p:spPr>
          <a:xfrm>
            <a:off x="11793231" y="3123888"/>
            <a:ext cx="34214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rtl="1" eaLnBrk="1" latinLnBrk="0" hangingPunct="1"/>
            <a:r>
              <a:rPr lang="fa-IR" sz="2800" b="1" dirty="0">
                <a:solidFill>
                  <a:srgbClr val="FFFFFF"/>
                </a:solidFill>
                <a:effectLst/>
                <a:latin typeface="Nian SemiBold" panose="02000504000000020004" pitchFamily="2" charset="-78"/>
                <a:ea typeface="Roboto" panose="02000000000000000000" pitchFamily="2" charset="0"/>
                <a:cs typeface="Nian SemiBold" panose="02000504000000020004" pitchFamily="2" charset="-78"/>
              </a:rPr>
              <a:t>حدود  فیزیکی و</a:t>
            </a:r>
            <a:endParaRPr lang="en-US" sz="2800" dirty="0">
              <a:effectLst/>
              <a:latin typeface="Nian SemiBold" panose="02000504000000020004" pitchFamily="2" charset="-78"/>
              <a:cs typeface="Nian SemiBold" panose="02000504000000020004" pitchFamily="2" charset="-78"/>
            </a:endParaRPr>
          </a:p>
          <a:p>
            <a:pPr marL="0" algn="ctr" rtl="0" eaLnBrk="1" latinLnBrk="0" hangingPunct="1"/>
            <a:r>
              <a:rPr lang="fa-IR" sz="2800" b="1" dirty="0">
                <a:solidFill>
                  <a:srgbClr val="FFFFFF"/>
                </a:solidFill>
                <a:effectLst/>
                <a:latin typeface="Nian SemiBold" panose="02000504000000020004" pitchFamily="2" charset="-78"/>
                <a:ea typeface="Roboto" panose="02000000000000000000" pitchFamily="2" charset="0"/>
                <a:cs typeface="Nian SemiBold" panose="02000504000000020004" pitchFamily="2" charset="-78"/>
              </a:rPr>
              <a:t>مرزهای جغرافیایی</a:t>
            </a:r>
            <a:endParaRPr lang="en-US" sz="2800" dirty="0">
              <a:effectLst/>
              <a:latin typeface="Nian SemiBold" panose="02000504000000020004" pitchFamily="2" charset="-78"/>
              <a:cs typeface="Nian SemiBold" panose="02000504000000020004" pitchFamily="2" charset="-78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280FCC41-4AE0-2F21-D5BF-3C982F2A0328}"/>
              </a:ext>
            </a:extLst>
          </p:cNvPr>
          <p:cNvSpPr txBox="1"/>
          <p:nvPr/>
        </p:nvSpPr>
        <p:spPr>
          <a:xfrm>
            <a:off x="2830756" y="3106587"/>
            <a:ext cx="34214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rtl="1" eaLnBrk="1" latinLnBrk="0" hangingPunct="1"/>
            <a:r>
              <a:rPr lang="fa-IR" sz="2800" b="1" dirty="0">
                <a:solidFill>
                  <a:srgbClr val="FFFFFF"/>
                </a:solidFill>
                <a:effectLst/>
                <a:latin typeface="Nian SemiBold" panose="02000504000000020004" pitchFamily="2" charset="-78"/>
                <a:ea typeface="Roboto" panose="02000000000000000000" pitchFamily="2" charset="0"/>
                <a:cs typeface="Nian SemiBold" panose="02000504000000020004" pitchFamily="2" charset="-78"/>
              </a:rPr>
              <a:t>کمرنگ شدن مرزهای سنتی و شکل‌گیری مرزهای جدید</a:t>
            </a:r>
            <a:endParaRPr lang="en-US" sz="2800" dirty="0">
              <a:effectLst/>
              <a:latin typeface="Nian SemiBold" panose="02000504000000020004" pitchFamily="2" charset="-78"/>
              <a:cs typeface="Nian SemiBold" panose="02000504000000020004" pitchFamily="2" charset="-7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B76A8EC0-AB34-75D8-079F-0145445F02C7}"/>
              </a:ext>
            </a:extLst>
          </p:cNvPr>
          <p:cNvSpPr txBox="1"/>
          <p:nvPr/>
        </p:nvSpPr>
        <p:spPr>
          <a:xfrm>
            <a:off x="11968633" y="5192086"/>
            <a:ext cx="3421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200"/>
            <a:r>
              <a:rPr lang="fa-IR" sz="2800" b="1" kern="0" dirty="0">
                <a:solidFill>
                  <a:schemeClr val="bg1"/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گستره نفوذ جغرافیایی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79CDC7C8-9AB2-9D10-7F24-0ECDF5E3B21E}"/>
              </a:ext>
            </a:extLst>
          </p:cNvPr>
          <p:cNvSpPr txBox="1"/>
          <p:nvPr/>
        </p:nvSpPr>
        <p:spPr>
          <a:xfrm>
            <a:off x="2996192" y="5268833"/>
            <a:ext cx="3421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200"/>
            <a:r>
              <a:rPr lang="fa-IR" sz="2800" b="1" kern="0" dirty="0">
                <a:solidFill>
                  <a:schemeClr val="bg1"/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گستره نفوذ سکو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2FD2DF30-7F82-FEA4-6FC9-4E154DCC78DD}"/>
              </a:ext>
            </a:extLst>
          </p:cNvPr>
          <p:cNvSpPr txBox="1"/>
          <p:nvPr/>
        </p:nvSpPr>
        <p:spPr>
          <a:xfrm>
            <a:off x="11878432" y="7031627"/>
            <a:ext cx="3421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200"/>
            <a:r>
              <a:rPr lang="fa-IR" sz="2800" b="1" kern="0" dirty="0">
                <a:solidFill>
                  <a:schemeClr val="bg1"/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اشخاص حقیقی درون مرز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1A7D4D60-23D9-9CD5-7246-5D77A385C34D}"/>
              </a:ext>
            </a:extLst>
          </p:cNvPr>
          <p:cNvSpPr txBox="1"/>
          <p:nvPr/>
        </p:nvSpPr>
        <p:spPr>
          <a:xfrm>
            <a:off x="2955463" y="7019526"/>
            <a:ext cx="3421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200" rtl="1"/>
            <a:r>
              <a:rPr lang="fa-IR" sz="2800" b="1" kern="0" dirty="0">
                <a:solidFill>
                  <a:schemeClr val="bg1"/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کاربران سکو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2307A04B-9902-9392-5776-2C49C93FBECE}"/>
              </a:ext>
            </a:extLst>
          </p:cNvPr>
          <p:cNvSpPr txBox="1"/>
          <p:nvPr/>
        </p:nvSpPr>
        <p:spPr>
          <a:xfrm>
            <a:off x="11772848" y="8213700"/>
            <a:ext cx="34214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200"/>
            <a:r>
              <a:rPr lang="fa-IR" sz="2800" b="1" kern="0" dirty="0">
                <a:solidFill>
                  <a:schemeClr val="bg1"/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متمرکز در دست دولت ها و نهادهای رسمی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96BF8C19-B21D-9A19-0271-EB527C7BF153}"/>
              </a:ext>
            </a:extLst>
          </p:cNvPr>
          <p:cNvSpPr txBox="1"/>
          <p:nvPr/>
        </p:nvSpPr>
        <p:spPr>
          <a:xfrm>
            <a:off x="2879134" y="8249132"/>
            <a:ext cx="34214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200" rtl="1"/>
            <a:r>
              <a:rPr lang="fa-IR" b="1" kern="0" dirty="0">
                <a:solidFill>
                  <a:schemeClr val="bg1"/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پراکندگی قدرت در بین دولت ها، شرکت‌ها، صاحبان سکوهای بزرگ، آحاد مردم، انسان‌رسانه‎ها و ...</a:t>
            </a:r>
          </a:p>
        </p:txBody>
      </p:sp>
    </p:spTree>
    <p:extLst>
      <p:ext uri="{BB962C8B-B14F-4D97-AF65-F5344CB8AC3E}">
        <p14:creationId xmlns:p14="http://schemas.microsoft.com/office/powerpoint/2010/main" val="3451149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 animBg="1"/>
      <p:bldP spid="15" grpId="0" animBg="1"/>
      <p:bldP spid="3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7" grpId="0" animBg="1"/>
      <p:bldP spid="29" grpId="0" animBg="1"/>
      <p:bldP spid="30" grpId="0" animBg="1"/>
      <p:bldP spid="7" grpId="0"/>
      <p:bldP spid="16" grpId="0"/>
      <p:bldP spid="17" grpId="0"/>
      <p:bldP spid="22" grpId="0"/>
      <p:bldP spid="25" grpId="0"/>
      <p:bldP spid="26" grpId="0"/>
      <p:bldP spid="28" grpId="0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6D9389C-BE55-8713-7AEA-1068113A8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6CC5A170-E750-7236-4A33-877F2DFD3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48DC41A-E892-4CAF-B53C-4BCD571507F8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CB45007-6585-E816-2FF3-701AAB5ED401}"/>
              </a:ext>
            </a:extLst>
          </p:cNvPr>
          <p:cNvSpPr txBox="1"/>
          <p:nvPr/>
        </p:nvSpPr>
        <p:spPr>
          <a:xfrm>
            <a:off x="4698839" y="440938"/>
            <a:ext cx="910108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a-IR" sz="5400" b="1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ماهیت متفاوت حکمرانی در نظام سنتی و فضای مجازی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xmlns="" id="{8FA9BEB1-B54F-8B29-8834-11E60EE3DDDF}"/>
              </a:ext>
            </a:extLst>
          </p:cNvPr>
          <p:cNvSpPr/>
          <p:nvPr/>
        </p:nvSpPr>
        <p:spPr>
          <a:xfrm>
            <a:off x="2193844" y="2000249"/>
            <a:ext cx="5009990" cy="7347575"/>
          </a:xfrm>
          <a:prstGeom prst="roundRect">
            <a:avLst>
              <a:gd name="adj" fmla="val 9987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100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xmlns="" id="{26DA1412-B8DB-835D-46DA-F68D55EA67B5}"/>
              </a:ext>
            </a:extLst>
          </p:cNvPr>
          <p:cNvSpPr/>
          <p:nvPr/>
        </p:nvSpPr>
        <p:spPr>
          <a:xfrm>
            <a:off x="11084165" y="2000250"/>
            <a:ext cx="5009990" cy="7347575"/>
          </a:xfrm>
          <a:prstGeom prst="roundRect">
            <a:avLst>
              <a:gd name="adj" fmla="val 9987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00" dirty="0"/>
              <a:t>v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DB6F0839-410C-18DE-E3A8-072D38205865}"/>
              </a:ext>
            </a:extLst>
          </p:cNvPr>
          <p:cNvSpPr/>
          <p:nvPr/>
        </p:nvSpPr>
        <p:spPr>
          <a:xfrm>
            <a:off x="15362937" y="2503002"/>
            <a:ext cx="487216" cy="48721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FCAEE">
                  <a:alpha val="10000"/>
                </a:srgbClr>
              </a:gs>
              <a:gs pos="8600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508000" dist="127000" dir="5400000" sx="70000" sy="70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BDD7EE"/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1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4278B2D1-FFF9-A95E-E3B9-6AAF2487B6FA}"/>
              </a:ext>
            </a:extLst>
          </p:cNvPr>
          <p:cNvSpPr/>
          <p:nvPr/>
        </p:nvSpPr>
        <p:spPr>
          <a:xfrm>
            <a:off x="15362937" y="4486950"/>
            <a:ext cx="487216" cy="487216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74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508000" dist="127000" dir="5400000" sx="70000" sy="70000" algn="t" rotWithShape="0">
              <a:srgbClr val="FEC274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Nian" panose="01000500000000020002" pitchFamily="2" charset="-78"/>
                <a:cs typeface="Nian" panose="01000500000000020002" pitchFamily="2" charset="-78"/>
              </a:rPr>
              <a:t>2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EFD07980-3192-C68D-B526-EA2C962A1E07}"/>
              </a:ext>
            </a:extLst>
          </p:cNvPr>
          <p:cNvSpPr/>
          <p:nvPr/>
        </p:nvSpPr>
        <p:spPr>
          <a:xfrm>
            <a:off x="15362937" y="6470898"/>
            <a:ext cx="487216" cy="487216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74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508000" dist="127000" dir="5400000" sx="70000" sy="70000" algn="t" rotWithShape="0">
              <a:srgbClr val="FEC274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Nian" panose="01000500000000020002" pitchFamily="2" charset="-78"/>
                <a:cs typeface="Nian" panose="01000500000000020002" pitchFamily="2" charset="-78"/>
              </a:rPr>
              <a:t>3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xmlns="" id="{AC385595-A9EE-33A7-016D-BFD6145A14BC}"/>
              </a:ext>
            </a:extLst>
          </p:cNvPr>
          <p:cNvSpPr/>
          <p:nvPr/>
        </p:nvSpPr>
        <p:spPr>
          <a:xfrm>
            <a:off x="15362937" y="8058398"/>
            <a:ext cx="487216" cy="487216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74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508000" dist="127000" dir="5400000" sx="70000" sy="70000" algn="t" rotWithShape="0">
              <a:srgbClr val="FEC274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400" dirty="0">
                <a:latin typeface="Nian" panose="01000500000000020002" pitchFamily="2" charset="-78"/>
                <a:cs typeface="Nian" panose="01000500000000020002" pitchFamily="2" charset="-78"/>
              </a:rPr>
              <a:t>4</a:t>
            </a:r>
            <a:endParaRPr lang="en-US" sz="2400" dirty="0">
              <a:latin typeface="Nian" panose="01000500000000020002" pitchFamily="2" charset="-78"/>
              <a:cs typeface="Nian" panose="01000500000000020002" pitchFamily="2" charset="-78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xmlns="" id="{A485ECB0-BAB9-857D-F712-B5204985EBFA}"/>
              </a:ext>
            </a:extLst>
          </p:cNvPr>
          <p:cNvSpPr/>
          <p:nvPr/>
        </p:nvSpPr>
        <p:spPr>
          <a:xfrm>
            <a:off x="6434837" y="2503002"/>
            <a:ext cx="487216" cy="48721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FCAEE">
                  <a:alpha val="10000"/>
                </a:srgbClr>
              </a:gs>
              <a:gs pos="8600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508000" dist="127000" dir="5400000" sx="70000" sy="70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BDD7EE"/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1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xmlns="" id="{86E0858A-491A-77B6-2AC1-1E99183DAE45}"/>
              </a:ext>
            </a:extLst>
          </p:cNvPr>
          <p:cNvSpPr/>
          <p:nvPr/>
        </p:nvSpPr>
        <p:spPr>
          <a:xfrm>
            <a:off x="6434837" y="4486950"/>
            <a:ext cx="487216" cy="487216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74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508000" dist="127000" dir="5400000" sx="70000" sy="70000" algn="t" rotWithShape="0">
              <a:srgbClr val="FEC274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Nian" panose="01000500000000020002" pitchFamily="2" charset="-78"/>
                <a:cs typeface="Nian" panose="01000500000000020002" pitchFamily="2" charset="-78"/>
              </a:rPr>
              <a:t>2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xmlns="" id="{782B2A10-AA12-88F8-160F-E1E2FD05700C}"/>
              </a:ext>
            </a:extLst>
          </p:cNvPr>
          <p:cNvSpPr/>
          <p:nvPr/>
        </p:nvSpPr>
        <p:spPr>
          <a:xfrm>
            <a:off x="6434837" y="6470898"/>
            <a:ext cx="487216" cy="487216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74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508000" dist="127000" dir="5400000" sx="70000" sy="70000" algn="t" rotWithShape="0">
              <a:srgbClr val="FEC274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Nian" panose="01000500000000020002" pitchFamily="2" charset="-78"/>
                <a:cs typeface="Nian" panose="01000500000000020002" pitchFamily="2" charset="-78"/>
              </a:rPr>
              <a:t>3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xmlns="" id="{8EA9C898-6546-0675-3FB0-C5FDF25D6A0B}"/>
              </a:ext>
            </a:extLst>
          </p:cNvPr>
          <p:cNvSpPr/>
          <p:nvPr/>
        </p:nvSpPr>
        <p:spPr>
          <a:xfrm>
            <a:off x="6434837" y="8058398"/>
            <a:ext cx="487216" cy="487216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74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508000" dist="127000" dir="5400000" sx="70000" sy="70000" algn="t" rotWithShape="0">
              <a:srgbClr val="FEC274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400" dirty="0">
                <a:latin typeface="Nian" panose="01000500000000020002" pitchFamily="2" charset="-78"/>
                <a:cs typeface="Nian" panose="01000500000000020002" pitchFamily="2" charset="-78"/>
              </a:rPr>
              <a:t>4</a:t>
            </a:r>
            <a:endParaRPr lang="en-US" sz="2400" dirty="0">
              <a:latin typeface="Nian" panose="01000500000000020002" pitchFamily="2" charset="-78"/>
              <a:cs typeface="Nian" panose="01000500000000020002" pitchFamily="2" charset="-78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xmlns="" id="{B6B5196B-04CE-7BF6-51E3-060E123851F4}"/>
              </a:ext>
            </a:extLst>
          </p:cNvPr>
          <p:cNvSpPr/>
          <p:nvPr/>
        </p:nvSpPr>
        <p:spPr>
          <a:xfrm>
            <a:off x="12634560" y="2195264"/>
            <a:ext cx="1970265" cy="497489"/>
          </a:xfrm>
          <a:prstGeom prst="roundRect">
            <a:avLst>
              <a:gd name="adj" fmla="val 31897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/>
            <a:r>
              <a:rPr lang="fa-IR" sz="2400" b="1" kern="0" dirty="0">
                <a:solidFill>
                  <a:schemeClr val="bg1"/>
                </a:solidFill>
                <a:latin typeface="Nian SemiBold" panose="02000504000000020004" pitchFamily="2" charset="-78"/>
                <a:ea typeface="Fira Sans Extra Condensed Medium"/>
                <a:cs typeface="Nian SemiBold" panose="02000504000000020004" pitchFamily="2" charset="-78"/>
                <a:sym typeface="Fira Sans Extra Condensed Medium"/>
              </a:rPr>
              <a:t>مدل حکمرانی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xmlns="" id="{4B94EE7E-8E61-2F07-D6F2-5252D770ED30}"/>
              </a:ext>
            </a:extLst>
          </p:cNvPr>
          <p:cNvSpPr/>
          <p:nvPr/>
        </p:nvSpPr>
        <p:spPr>
          <a:xfrm>
            <a:off x="12604027" y="4380597"/>
            <a:ext cx="1970265" cy="497489"/>
          </a:xfrm>
          <a:prstGeom prst="roundRect">
            <a:avLst>
              <a:gd name="adj" fmla="val 31897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/>
            <a:r>
              <a:rPr lang="fa-IR" sz="2400" b="1" kern="0" dirty="0">
                <a:solidFill>
                  <a:schemeClr val="bg1"/>
                </a:solidFill>
                <a:latin typeface="Nian SemiBold" panose="02000504000000020004" pitchFamily="2" charset="-78"/>
                <a:ea typeface="Fira Sans Extra Condensed Medium"/>
                <a:cs typeface="Nian SemiBold" panose="02000504000000020004" pitchFamily="2" charset="-78"/>
                <a:sym typeface="Fira Sans Extra Condensed Medium"/>
              </a:rPr>
              <a:t>پاسخگویی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xmlns="" id="{900B6172-E51F-19BB-F7A5-4C9ACB4B13F5}"/>
              </a:ext>
            </a:extLst>
          </p:cNvPr>
          <p:cNvSpPr/>
          <p:nvPr/>
        </p:nvSpPr>
        <p:spPr>
          <a:xfrm>
            <a:off x="12634559" y="6242770"/>
            <a:ext cx="1970265" cy="497489"/>
          </a:xfrm>
          <a:prstGeom prst="roundRect">
            <a:avLst>
              <a:gd name="adj" fmla="val 31897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/>
            <a:r>
              <a:rPr lang="fa-IR" sz="2400" b="1" kern="0" dirty="0">
                <a:solidFill>
                  <a:schemeClr val="bg1"/>
                </a:solidFill>
                <a:latin typeface="Nian SemiBold" panose="02000504000000020004" pitchFamily="2" charset="-78"/>
                <a:ea typeface="Fira Sans Extra Condensed Medium"/>
                <a:cs typeface="Nian SemiBold" panose="02000504000000020004" pitchFamily="2" charset="-78"/>
                <a:sym typeface="Fira Sans Extra Condensed Medium"/>
              </a:rPr>
              <a:t>امنیت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DA195E52-436C-EB55-E0B1-C55F5C6E56C7}"/>
              </a:ext>
            </a:extLst>
          </p:cNvPr>
          <p:cNvSpPr/>
          <p:nvPr/>
        </p:nvSpPr>
        <p:spPr>
          <a:xfrm>
            <a:off x="12634558" y="7758974"/>
            <a:ext cx="2304935" cy="497489"/>
          </a:xfrm>
          <a:prstGeom prst="roundRect">
            <a:avLst>
              <a:gd name="adj" fmla="val 31897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a-IR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an SemiBold" panose="02000504000000020004" pitchFamily="2" charset="-78"/>
                <a:ea typeface="Fira Sans Extra Condensed Medium"/>
                <a:cs typeface="Nian SemiBold" panose="02000504000000020004" pitchFamily="2" charset="-78"/>
                <a:sym typeface="Fira Sans Extra Condensed Medium"/>
              </a:rPr>
              <a:t>ارتباطات بین الملل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xmlns="" id="{252FB3A4-3346-EDEC-C1AF-EDF40A15936C}"/>
              </a:ext>
            </a:extLst>
          </p:cNvPr>
          <p:cNvSpPr/>
          <p:nvPr/>
        </p:nvSpPr>
        <p:spPr>
          <a:xfrm>
            <a:off x="3681060" y="2195264"/>
            <a:ext cx="1970265" cy="497489"/>
          </a:xfrm>
          <a:prstGeom prst="roundRect">
            <a:avLst>
              <a:gd name="adj" fmla="val 31897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a-IR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an SemiBold" panose="02000504000000020004" pitchFamily="2" charset="-78"/>
                <a:ea typeface="Fira Sans Extra Condensed Medium"/>
                <a:cs typeface="Nian SemiBold" panose="02000504000000020004" pitchFamily="2" charset="-78"/>
                <a:sym typeface="Fira Sans Extra Condensed Medium"/>
              </a:rPr>
              <a:t>مدل حکمرانی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xmlns="" id="{606348DC-67D1-FC47-4EBD-36C27029E3CD}"/>
              </a:ext>
            </a:extLst>
          </p:cNvPr>
          <p:cNvSpPr/>
          <p:nvPr/>
        </p:nvSpPr>
        <p:spPr>
          <a:xfrm>
            <a:off x="3650527" y="4380597"/>
            <a:ext cx="1970265" cy="497489"/>
          </a:xfrm>
          <a:prstGeom prst="roundRect">
            <a:avLst>
              <a:gd name="adj" fmla="val 31897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/>
            <a:r>
              <a:rPr lang="fa-IR" sz="2400" b="1" kern="0" dirty="0">
                <a:solidFill>
                  <a:schemeClr val="bg1"/>
                </a:solidFill>
                <a:latin typeface="Nian SemiBold" panose="02000504000000020004" pitchFamily="2" charset="-78"/>
                <a:ea typeface="Fira Sans Extra Condensed Medium"/>
                <a:cs typeface="Nian SemiBold" panose="02000504000000020004" pitchFamily="2" charset="-78"/>
                <a:sym typeface="Fira Sans Extra Condensed Medium"/>
              </a:rPr>
              <a:t>پاسخگویی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xmlns="" id="{F127D26C-D8D8-6DFA-50AA-B9E4BFAEF623}"/>
              </a:ext>
            </a:extLst>
          </p:cNvPr>
          <p:cNvSpPr/>
          <p:nvPr/>
        </p:nvSpPr>
        <p:spPr>
          <a:xfrm>
            <a:off x="3681059" y="6242770"/>
            <a:ext cx="1970265" cy="497489"/>
          </a:xfrm>
          <a:prstGeom prst="roundRect">
            <a:avLst>
              <a:gd name="adj" fmla="val 31897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/>
            <a:r>
              <a:rPr lang="fa-IR" sz="2400" b="1" kern="0" dirty="0">
                <a:solidFill>
                  <a:schemeClr val="bg1"/>
                </a:solidFill>
                <a:latin typeface="Nian SemiBold" panose="02000504000000020004" pitchFamily="2" charset="-78"/>
                <a:ea typeface="Fira Sans Extra Condensed Medium"/>
                <a:cs typeface="Nian SemiBold" panose="02000504000000020004" pitchFamily="2" charset="-78"/>
                <a:sym typeface="Fira Sans Extra Condensed Medium"/>
              </a:rPr>
              <a:t>امنیت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xmlns="" id="{36C86048-0539-3F6D-07B6-A48CDBB12F3B}"/>
              </a:ext>
            </a:extLst>
          </p:cNvPr>
          <p:cNvSpPr/>
          <p:nvPr/>
        </p:nvSpPr>
        <p:spPr>
          <a:xfrm>
            <a:off x="3681058" y="7758974"/>
            <a:ext cx="2471998" cy="497489"/>
          </a:xfrm>
          <a:prstGeom prst="roundRect">
            <a:avLst>
              <a:gd name="adj" fmla="val 31897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a-IR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an SemiBold" panose="02000504000000020004" pitchFamily="2" charset="-78"/>
                <a:ea typeface="Fira Sans Extra Condensed Medium"/>
                <a:cs typeface="Nian SemiBold" panose="02000504000000020004" pitchFamily="2" charset="-78"/>
                <a:sym typeface="Fira Sans Extra Condensed Medium"/>
              </a:rPr>
              <a:t>ارتباطات بین الملل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xmlns="" id="{311A0D7D-AB9A-11E1-58C0-F1862558C085}"/>
              </a:ext>
            </a:extLst>
          </p:cNvPr>
          <p:cNvSpPr/>
          <p:nvPr/>
        </p:nvSpPr>
        <p:spPr>
          <a:xfrm>
            <a:off x="12087790" y="9147272"/>
            <a:ext cx="3063800" cy="497489"/>
          </a:xfrm>
          <a:prstGeom prst="roundRect">
            <a:avLst>
              <a:gd name="adj" fmla="val 31897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90601"/>
            <a:r>
              <a:rPr lang="fa-IR" sz="3600" b="1" kern="0" dirty="0">
                <a:solidFill>
                  <a:schemeClr val="bg1">
                    <a:lumMod val="95000"/>
                  </a:schemeClr>
                </a:solidFill>
                <a:latin typeface="Nian SemiBold" panose="02000504000000020004" pitchFamily="2" charset="-78"/>
                <a:ea typeface="Fira Sans Extra Condensed Medium"/>
                <a:cs typeface="Nian SemiBold" panose="02000504000000020004" pitchFamily="2" charset="-78"/>
                <a:sym typeface="Fira Sans Extra Condensed Medium"/>
              </a:rPr>
              <a:t>نظامات سنتی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xmlns="" id="{7FE73CAA-D557-6A3B-8FC6-278137D2199B}"/>
              </a:ext>
            </a:extLst>
          </p:cNvPr>
          <p:cNvSpPr/>
          <p:nvPr/>
        </p:nvSpPr>
        <p:spPr>
          <a:xfrm>
            <a:off x="3096190" y="9141819"/>
            <a:ext cx="3063800" cy="497489"/>
          </a:xfrm>
          <a:prstGeom prst="roundRect">
            <a:avLst>
              <a:gd name="adj" fmla="val 31897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90601"/>
            <a:r>
              <a:rPr lang="fa-IR" sz="3600" b="1" kern="0" dirty="0">
                <a:solidFill>
                  <a:srgbClr val="FFFFFF"/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Fira Sans Extra Condensed Medium"/>
              </a:rPr>
              <a:t>نظاما</a:t>
            </a:r>
            <a:r>
              <a:rPr lang="fa-IR" sz="3600" b="1" kern="0" dirty="0">
                <a:solidFill>
                  <a:srgbClr val="FFFFFF"/>
                </a:solidFill>
                <a:latin typeface="Nian SemiBold" panose="02000504000000020004" pitchFamily="2" charset="-78"/>
                <a:ea typeface="Fira Sans Extra Condensed Medium"/>
                <a:cs typeface="Nian SemiBold" panose="02000504000000020004" pitchFamily="2" charset="-78"/>
                <a:sym typeface="Fira Sans Extra Condensed Medium"/>
              </a:rPr>
              <a:t>ت جدید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xmlns="" id="{A3B0E063-456C-2DAB-5517-CF4250F49C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30065" y="-1136557"/>
            <a:ext cx="11450745" cy="643863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xmlns="" id="{C1DE4C7D-627B-5EA5-1072-DFFDF5380D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60596" y="870043"/>
            <a:ext cx="11450745" cy="6438635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xmlns="" id="{82E30E3A-9042-22FA-B8A1-75D65065C7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30065" y="2711543"/>
            <a:ext cx="11450745" cy="6438635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xmlns="" id="{759946C4-6A10-378B-14C3-16D947C992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30065" y="4413343"/>
            <a:ext cx="11450745" cy="643863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4550A017-8444-8A9C-DAEA-46F73B6F60D3}"/>
              </a:ext>
            </a:extLst>
          </p:cNvPr>
          <p:cNvSpPr txBox="1"/>
          <p:nvPr/>
        </p:nvSpPr>
        <p:spPr>
          <a:xfrm>
            <a:off x="11793231" y="3123888"/>
            <a:ext cx="3421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a-IR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سلسله مراتبی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BEAADC1A-A6FF-A29D-A9F9-524DB557C554}"/>
              </a:ext>
            </a:extLst>
          </p:cNvPr>
          <p:cNvSpPr txBox="1"/>
          <p:nvPr/>
        </p:nvSpPr>
        <p:spPr>
          <a:xfrm>
            <a:off x="2952711" y="3298338"/>
            <a:ext cx="3421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a-IR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شبکه‌ای، چند‌ذی‌ربطی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8AF84F38-E21D-7F4F-CF2B-D65219ABE642}"/>
              </a:ext>
            </a:extLst>
          </p:cNvPr>
          <p:cNvSpPr txBox="1"/>
          <p:nvPr/>
        </p:nvSpPr>
        <p:spPr>
          <a:xfrm>
            <a:off x="11878432" y="5181989"/>
            <a:ext cx="34214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a-IR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پاسخگویی به پارلمان و نهادهای نظارتی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8EC7D188-5109-3E99-2382-8558B85ABE49}"/>
              </a:ext>
            </a:extLst>
          </p:cNvPr>
          <p:cNvSpPr txBox="1"/>
          <p:nvPr/>
        </p:nvSpPr>
        <p:spPr>
          <a:xfrm>
            <a:off x="2869402" y="5190140"/>
            <a:ext cx="34214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a-IR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پاسخگویی به عموم مردم در شبکه های اجتماعی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76A67044-1A99-92B7-7DFC-4C67477CF04D}"/>
              </a:ext>
            </a:extLst>
          </p:cNvPr>
          <p:cNvSpPr txBox="1"/>
          <p:nvPr/>
        </p:nvSpPr>
        <p:spPr>
          <a:xfrm>
            <a:off x="11988225" y="6999127"/>
            <a:ext cx="3421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a-IR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گمرک و مرزبانی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B50E5A3D-C2F0-3A75-38A6-1338C9D474F1}"/>
              </a:ext>
            </a:extLst>
          </p:cNvPr>
          <p:cNvSpPr txBox="1"/>
          <p:nvPr/>
        </p:nvSpPr>
        <p:spPr>
          <a:xfrm>
            <a:off x="3010988" y="6859918"/>
            <a:ext cx="34214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a-IR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شرکت‌های اعمال سیاست (</a:t>
            </a:r>
            <a:r>
              <a:rPr lang="en-US" sz="2800" b="1" kern="0" dirty="0">
                <a:solidFill>
                  <a:prstClr val="white"/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PE</a:t>
            </a:r>
            <a:r>
              <a:rPr lang="fa-IR" sz="2800" b="1" kern="0" dirty="0">
                <a:solidFill>
                  <a:prstClr val="white"/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)</a:t>
            </a:r>
            <a:r>
              <a:rPr kumimoji="0" lang="fa-IR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 و امنیت‌سایبری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971669B2-53FB-BB54-13A4-F4DA04683B91}"/>
              </a:ext>
            </a:extLst>
          </p:cNvPr>
          <p:cNvSpPr txBox="1"/>
          <p:nvPr/>
        </p:nvSpPr>
        <p:spPr>
          <a:xfrm>
            <a:off x="11859437" y="8454080"/>
            <a:ext cx="3421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a-IR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دیپلماسی دولتی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A607E9EA-7D28-8C75-925E-F537BB392871}"/>
              </a:ext>
            </a:extLst>
          </p:cNvPr>
          <p:cNvSpPr txBox="1"/>
          <p:nvPr/>
        </p:nvSpPr>
        <p:spPr>
          <a:xfrm>
            <a:off x="2901196" y="8467273"/>
            <a:ext cx="3421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a-IR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 دیپلماسی شرکتی</a:t>
            </a:r>
          </a:p>
        </p:txBody>
      </p:sp>
    </p:spTree>
    <p:extLst>
      <p:ext uri="{BB962C8B-B14F-4D97-AF65-F5344CB8AC3E}">
        <p14:creationId xmlns:p14="http://schemas.microsoft.com/office/powerpoint/2010/main" val="3572603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3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7" grpId="0" animBg="1"/>
      <p:bldP spid="29" grpId="0" animBg="1"/>
      <p:bldP spid="30" grpId="0" animBg="1"/>
      <p:bldP spid="16" grpId="0"/>
      <p:bldP spid="17" grpId="0"/>
      <p:bldP spid="22" grpId="0"/>
      <p:bldP spid="25" grpId="0"/>
      <p:bldP spid="26" grpId="0"/>
      <p:bldP spid="28" grpId="0"/>
      <p:bldP spid="31" grpId="0"/>
      <p:bldP spid="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C78648BC-E180-0B25-16FA-ECC4E65645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6456">
            <a:off x="15515958" y="3578299"/>
            <a:ext cx="12009023" cy="1200902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2993BD55-1B63-F4F9-994E-CFFFD606907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9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intBrush/>
                    </a14:imgEffect>
                    <a14:imgEffect>
                      <a14:sharpenSoften amount="-42000"/>
                    </a14:imgEffect>
                    <a14:imgEffect>
                      <a14:colorTemperature colorTemp="6055"/>
                    </a14:imgEffect>
                    <a14:imgEffect>
                      <a14:saturation sat="183000"/>
                    </a14:imgEffect>
                    <a14:imgEffect>
                      <a14:brightnessContrast bright="67000" contrast="-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" r="-249"/>
          <a:stretch/>
        </p:blipFill>
        <p:spPr>
          <a:xfrm rot="5400000">
            <a:off x="9520080" y="-743543"/>
            <a:ext cx="12252960" cy="12270226"/>
          </a:xfrm>
          <a:prstGeom prst="rect">
            <a:avLst/>
          </a:prstGeom>
          <a:effectLst>
            <a:outerShdw blurRad="76200" dir="18900000" sx="114000" sy="114000" kx="-1200000" algn="bl" rotWithShape="0">
              <a:prstClr val="black">
                <a:alpha val="54000"/>
              </a:prstClr>
            </a:outerShdw>
            <a:reflection stA="49000" endPos="65000" dist="50800" dir="5400000" sy="-100000" algn="bl" rotWithShape="0"/>
          </a:effec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F1D60DD8-34CF-D2E3-12C9-5A2A293502B2}"/>
              </a:ext>
            </a:extLst>
          </p:cNvPr>
          <p:cNvSpPr/>
          <p:nvPr/>
        </p:nvSpPr>
        <p:spPr>
          <a:xfrm rot="6648328">
            <a:off x="7990589" y="6344627"/>
            <a:ext cx="2807271" cy="2766775"/>
          </a:xfrm>
          <a:prstGeom prst="roundRect">
            <a:avLst/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D181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D181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4BFD7ED7-B592-5167-F449-5B41042716F0}"/>
              </a:ext>
            </a:extLst>
          </p:cNvPr>
          <p:cNvSpPr/>
          <p:nvPr/>
        </p:nvSpPr>
        <p:spPr>
          <a:xfrm rot="4219018">
            <a:off x="17961467" y="1353238"/>
            <a:ext cx="1161023" cy="1161023"/>
          </a:xfrm>
          <a:prstGeom prst="roundRect">
            <a:avLst/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D181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D181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E4027CBF-6F08-6A05-CC8C-4BB0E67148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92" r="8603" b="7587"/>
          <a:stretch/>
        </p:blipFill>
        <p:spPr>
          <a:xfrm>
            <a:off x="0" y="1"/>
            <a:ext cx="9772650" cy="9582810"/>
          </a:xfrm>
          <a:prstGeom prst="rect">
            <a:avLst/>
          </a:prstGeom>
          <a:noFill/>
          <a:effectLst>
            <a:innerShdw blurRad="711200">
              <a:prstClr val="black"/>
            </a:innerShdw>
            <a:reflection blurRad="38100" endPos="7000" dir="5400000" sy="-100000" algn="bl" rotWithShape="0"/>
            <a:softEdge rad="0"/>
          </a:effectLst>
        </p:spPr>
      </p:pic>
      <p:sp>
        <p:nvSpPr>
          <p:cNvPr id="35" name="Graphic 5">
            <a:extLst>
              <a:ext uri="{FF2B5EF4-FFF2-40B4-BE49-F238E27FC236}">
                <a16:creationId xmlns:a16="http://schemas.microsoft.com/office/drawing/2014/main" xmlns="" id="{FE0218ED-6DC6-D332-CDA6-BEDC428C31AA}"/>
              </a:ext>
            </a:extLst>
          </p:cNvPr>
          <p:cNvSpPr/>
          <p:nvPr/>
        </p:nvSpPr>
        <p:spPr>
          <a:xfrm>
            <a:off x="10267950" y="4191241"/>
            <a:ext cx="7571377" cy="1200329"/>
          </a:xfrm>
          <a:prstGeom prst="roundRect">
            <a:avLst>
              <a:gd name="adj" fmla="val 14698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6200" dir="13500000" sy="23000" kx="1200000" algn="br" rotWithShape="0">
              <a:srgbClr val="A339D3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20D88D6-66F4-647D-FFB6-543DA6DF0829}"/>
              </a:ext>
            </a:extLst>
          </p:cNvPr>
          <p:cNvSpPr txBox="1"/>
          <p:nvPr/>
        </p:nvSpPr>
        <p:spPr>
          <a:xfrm>
            <a:off x="10519026" y="4317472"/>
            <a:ext cx="73203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600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زیست مجازی و حکمرانی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4A0857AB-D297-72F9-12FD-FFF98AB15F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48DC41A-E892-4CAF-B53C-4BCD571507F8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059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134">
            <a:extLst>
              <a:ext uri="{FF2B5EF4-FFF2-40B4-BE49-F238E27FC236}">
                <a16:creationId xmlns:a16="http://schemas.microsoft.com/office/drawing/2014/main" xmlns="" id="{C1FACE2A-15D3-A000-1D25-AFE4ACAD0C8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4000"/>
                    </a14:imgEffect>
                    <a14:imgEffect>
                      <a14:saturation sat="116000"/>
                    </a14:imgEffect>
                    <a14:imgEffect>
                      <a14:brightnessContrast bright="20000" contrast="-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5908" y="-754536"/>
            <a:ext cx="11349593" cy="11349593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xmlns="" id="{895E0289-1765-82CB-7DE7-6E43F0A74E33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9402507" y="1775826"/>
            <a:ext cx="2033255" cy="854720"/>
          </a:xfrm>
          <a:prstGeom prst="line">
            <a:avLst/>
          </a:prstGeom>
          <a:ln>
            <a:gradFill flip="none" rotWithShape="1">
              <a:gsLst>
                <a:gs pos="0">
                  <a:srgbClr val="8A8A8A"/>
                </a:gs>
                <a:gs pos="100000">
                  <a:srgbClr val="542477"/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xmlns="" id="{50813464-90D6-3091-C696-661B4FE87BA4}"/>
              </a:ext>
            </a:extLst>
          </p:cNvPr>
          <p:cNvCxnSpPr>
            <a:cxnSpLocks/>
            <a:stCxn id="8" idx="2"/>
            <a:endCxn id="20" idx="0"/>
          </p:cNvCxnSpPr>
          <p:nvPr/>
        </p:nvCxnSpPr>
        <p:spPr>
          <a:xfrm>
            <a:off x="9402507" y="1775826"/>
            <a:ext cx="6541334" cy="832173"/>
          </a:xfrm>
          <a:prstGeom prst="line">
            <a:avLst/>
          </a:prstGeom>
          <a:ln>
            <a:gradFill flip="none" rotWithShape="1">
              <a:gsLst>
                <a:gs pos="0">
                  <a:srgbClr val="8A8A8A"/>
                </a:gs>
                <a:gs pos="100000">
                  <a:srgbClr val="542477"/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Box 130">
            <a:extLst>
              <a:ext uri="{FF2B5EF4-FFF2-40B4-BE49-F238E27FC236}">
                <a16:creationId xmlns:a16="http://schemas.microsoft.com/office/drawing/2014/main" xmlns="" id="{07590527-B65E-CA0A-9B4F-AE7C9E0571D1}"/>
              </a:ext>
            </a:extLst>
          </p:cNvPr>
          <p:cNvSpPr txBox="1"/>
          <p:nvPr/>
        </p:nvSpPr>
        <p:spPr>
          <a:xfrm>
            <a:off x="265950" y="7450814"/>
            <a:ext cx="4264208" cy="129266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fa-IR" sz="26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ترویج گفتمان انقلاب اسلامی </a:t>
            </a:r>
          </a:p>
          <a:p>
            <a:pPr algn="ctr"/>
            <a:r>
              <a:rPr lang="fa-IR" sz="26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شبکه سازی جبهه مقاومت و حق‌ طلبان جهانی</a:t>
            </a:r>
          </a:p>
        </p:txBody>
      </p:sp>
      <p:sp>
        <p:nvSpPr>
          <p:cNvPr id="10" name="Graphic 5">
            <a:extLst>
              <a:ext uri="{FF2B5EF4-FFF2-40B4-BE49-F238E27FC236}">
                <a16:creationId xmlns:a16="http://schemas.microsoft.com/office/drawing/2014/main" xmlns="" id="{8EB03EC0-650C-358E-3D7E-B66DD712AF4D}"/>
              </a:ext>
            </a:extLst>
          </p:cNvPr>
          <p:cNvSpPr/>
          <p:nvPr/>
        </p:nvSpPr>
        <p:spPr>
          <a:xfrm>
            <a:off x="9526234" y="2630546"/>
            <a:ext cx="3819055" cy="2328329"/>
          </a:xfrm>
          <a:prstGeom prst="roundRect">
            <a:avLst>
              <a:gd name="adj" fmla="val 14698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74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FEC274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116" name="Graphic 5">
            <a:extLst>
              <a:ext uri="{FF2B5EF4-FFF2-40B4-BE49-F238E27FC236}">
                <a16:creationId xmlns:a16="http://schemas.microsoft.com/office/drawing/2014/main" xmlns="" id="{1687D5F3-51ED-AEAC-DFE6-39107AF20536}"/>
              </a:ext>
            </a:extLst>
          </p:cNvPr>
          <p:cNvSpPr/>
          <p:nvPr/>
        </p:nvSpPr>
        <p:spPr>
          <a:xfrm>
            <a:off x="9526234" y="5350673"/>
            <a:ext cx="3819055" cy="1619372"/>
          </a:xfrm>
          <a:prstGeom prst="roundRect">
            <a:avLst>
              <a:gd name="adj" fmla="val 14698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xmlns="" id="{0053EB5B-F3B4-924B-F265-15E5A6A3B93C}"/>
              </a:ext>
            </a:extLst>
          </p:cNvPr>
          <p:cNvSpPr txBox="1"/>
          <p:nvPr/>
        </p:nvSpPr>
        <p:spPr>
          <a:xfrm>
            <a:off x="9303656" y="5571885"/>
            <a:ext cx="4264208" cy="169277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fa-IR" sz="26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ارتقا خدمات و بسط عدالت</a:t>
            </a:r>
          </a:p>
          <a:p>
            <a:pPr algn="ctr"/>
            <a:r>
              <a:rPr lang="fa-IR" sz="26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 حکمرانی هوشمند</a:t>
            </a:r>
          </a:p>
          <a:p>
            <a:pPr algn="ctr"/>
            <a:r>
              <a:rPr lang="fa-IR" sz="26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ارزش آفرینی اقتصادی داده‌بنیان</a:t>
            </a:r>
          </a:p>
          <a:p>
            <a:pPr algn="ctr"/>
            <a:r>
              <a:rPr lang="fa-IR" sz="26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 </a:t>
            </a:r>
          </a:p>
        </p:txBody>
      </p:sp>
      <p:sp>
        <p:nvSpPr>
          <p:cNvPr id="8" name="Graphic 5">
            <a:extLst>
              <a:ext uri="{FF2B5EF4-FFF2-40B4-BE49-F238E27FC236}">
                <a16:creationId xmlns:a16="http://schemas.microsoft.com/office/drawing/2014/main" xmlns="" id="{7AF19F5C-7F10-94F7-AB76-10D8F2A146A5}"/>
              </a:ext>
            </a:extLst>
          </p:cNvPr>
          <p:cNvSpPr/>
          <p:nvPr/>
        </p:nvSpPr>
        <p:spPr>
          <a:xfrm>
            <a:off x="2861172" y="667830"/>
            <a:ext cx="13082670" cy="1107996"/>
          </a:xfrm>
          <a:prstGeom prst="roundRect">
            <a:avLst>
              <a:gd name="adj" fmla="val 14698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00" dirty="0"/>
          </a:p>
        </p:txBody>
      </p:sp>
      <p:sp>
        <p:nvSpPr>
          <p:cNvPr id="20" name="Graphic 5">
            <a:extLst>
              <a:ext uri="{FF2B5EF4-FFF2-40B4-BE49-F238E27FC236}">
                <a16:creationId xmlns:a16="http://schemas.microsoft.com/office/drawing/2014/main" xmlns="" id="{4EA499B1-CFD0-0E0E-E94A-42A3D33E6579}"/>
              </a:ext>
            </a:extLst>
          </p:cNvPr>
          <p:cNvSpPr/>
          <p:nvPr/>
        </p:nvSpPr>
        <p:spPr>
          <a:xfrm>
            <a:off x="14034313" y="2607999"/>
            <a:ext cx="3819055" cy="2328329"/>
          </a:xfrm>
          <a:prstGeom prst="roundRect">
            <a:avLst>
              <a:gd name="adj" fmla="val 14698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74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FEC274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xmlns="" id="{47A4ECA1-89C3-949E-1494-24C43F77697B}"/>
              </a:ext>
            </a:extLst>
          </p:cNvPr>
          <p:cNvCxnSpPr>
            <a:cxnSpLocks/>
            <a:stCxn id="8" idx="2"/>
            <a:endCxn id="29" idx="0"/>
          </p:cNvCxnSpPr>
          <p:nvPr/>
        </p:nvCxnSpPr>
        <p:spPr>
          <a:xfrm flipH="1">
            <a:off x="2419604" y="1775826"/>
            <a:ext cx="6982903" cy="854720"/>
          </a:xfrm>
          <a:prstGeom prst="line">
            <a:avLst/>
          </a:prstGeom>
          <a:ln>
            <a:gradFill flip="none" rotWithShape="1">
              <a:gsLst>
                <a:gs pos="0">
                  <a:srgbClr val="8A8A8A"/>
                </a:gs>
                <a:gs pos="100000">
                  <a:srgbClr val="542477"/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xmlns="" id="{134EA106-74C5-2A81-1FD9-D9BABCCF545C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6927683" y="1775826"/>
            <a:ext cx="2474824" cy="854720"/>
          </a:xfrm>
          <a:prstGeom prst="line">
            <a:avLst/>
          </a:prstGeom>
          <a:ln>
            <a:gradFill flip="none" rotWithShape="1">
              <a:gsLst>
                <a:gs pos="0">
                  <a:srgbClr val="8A8A8A"/>
                </a:gs>
                <a:gs pos="100000">
                  <a:srgbClr val="542477"/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422AB60D-0F3E-DF8F-E94B-123883B94C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48DC41A-E892-4CAF-B53C-4BCD571507F8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4A64F53E-7863-B031-9CC1-0868D92F2D45}"/>
              </a:ext>
            </a:extLst>
          </p:cNvPr>
          <p:cNvSpPr txBox="1"/>
          <p:nvPr/>
        </p:nvSpPr>
        <p:spPr>
          <a:xfrm>
            <a:off x="2931435" y="778965"/>
            <a:ext cx="12744442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fa-IR" sz="66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Abar High" pitchFamily="50" charset="-78"/>
                <a:ea typeface="Abar High" pitchFamily="50" charset="-78"/>
                <a:cs typeface="Abar High" pitchFamily="50" charset="-78"/>
              </a:rPr>
              <a:t>کلان ماموریت‌های جامعه‌پردازی مجازی</a:t>
            </a:r>
            <a:endParaRPr lang="en-US" sz="6600" dirty="0">
              <a:gradFill>
                <a:gsLst>
                  <a:gs pos="0">
                    <a:srgbClr val="9FFFFF"/>
                  </a:gs>
                  <a:gs pos="50000">
                    <a:srgbClr val="D181FF"/>
                  </a:gs>
                  <a:gs pos="100000">
                    <a:srgbClr val="FEC26A"/>
                  </a:gs>
                </a:gsLst>
                <a:lin ang="21000000" scaled="0"/>
              </a:gradFill>
              <a:latin typeface="Abar High" pitchFamily="50" charset="-78"/>
              <a:ea typeface="Abar High" pitchFamily="50" charset="-78"/>
              <a:cs typeface="Abar High" pitchFamily="50" charset="-78"/>
            </a:endParaRPr>
          </a:p>
        </p:txBody>
      </p:sp>
      <p:sp>
        <p:nvSpPr>
          <p:cNvPr id="29" name="Graphic 5">
            <a:extLst>
              <a:ext uri="{FF2B5EF4-FFF2-40B4-BE49-F238E27FC236}">
                <a16:creationId xmlns:a16="http://schemas.microsoft.com/office/drawing/2014/main" xmlns="" id="{D1FA94D3-9F86-EAEC-E4CA-C9B1B0DEA37F}"/>
              </a:ext>
            </a:extLst>
          </p:cNvPr>
          <p:cNvSpPr/>
          <p:nvPr/>
        </p:nvSpPr>
        <p:spPr>
          <a:xfrm>
            <a:off x="510076" y="2630546"/>
            <a:ext cx="3819055" cy="2328329"/>
          </a:xfrm>
          <a:prstGeom prst="roundRect">
            <a:avLst>
              <a:gd name="adj" fmla="val 14698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74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FEC274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25" name="Graphic 5">
            <a:extLst>
              <a:ext uri="{FF2B5EF4-FFF2-40B4-BE49-F238E27FC236}">
                <a16:creationId xmlns:a16="http://schemas.microsoft.com/office/drawing/2014/main" xmlns="" id="{C3DE2970-8BF6-DF42-786B-D01C807A9D0D}"/>
              </a:ext>
            </a:extLst>
          </p:cNvPr>
          <p:cNvSpPr/>
          <p:nvPr/>
        </p:nvSpPr>
        <p:spPr>
          <a:xfrm>
            <a:off x="14034312" y="5350673"/>
            <a:ext cx="3819055" cy="1619372"/>
          </a:xfrm>
          <a:prstGeom prst="roundRect">
            <a:avLst>
              <a:gd name="adj" fmla="val 14698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9" name="Graphic 5">
            <a:extLst>
              <a:ext uri="{FF2B5EF4-FFF2-40B4-BE49-F238E27FC236}">
                <a16:creationId xmlns:a16="http://schemas.microsoft.com/office/drawing/2014/main" xmlns="" id="{8E91FBDE-EF1D-CC4E-F6F3-B916B23F716B}"/>
              </a:ext>
            </a:extLst>
          </p:cNvPr>
          <p:cNvSpPr/>
          <p:nvPr/>
        </p:nvSpPr>
        <p:spPr>
          <a:xfrm>
            <a:off x="5018155" y="2630546"/>
            <a:ext cx="3819055" cy="2328329"/>
          </a:xfrm>
          <a:prstGeom prst="roundRect">
            <a:avLst>
              <a:gd name="adj" fmla="val 14698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74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FEC274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8A651D29-53DC-5F8E-3B27-750F08E1BC40}"/>
              </a:ext>
            </a:extLst>
          </p:cNvPr>
          <p:cNvSpPr txBox="1"/>
          <p:nvPr/>
        </p:nvSpPr>
        <p:spPr>
          <a:xfrm>
            <a:off x="14152257" y="3265527"/>
            <a:ext cx="37011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360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Nian SemiBold" panose="02000504000000020004" pitchFamily="2" charset="-78"/>
                <a:ea typeface="Abar High" pitchFamily="2" charset="-78"/>
                <a:cs typeface="Nian SemiBold" panose="02000504000000020004" pitchFamily="2" charset="-78"/>
              </a:rPr>
              <a:t>حفظ استقلال</a:t>
            </a:r>
          </a:p>
          <a:p>
            <a:pPr algn="ctr"/>
            <a:r>
              <a:rPr lang="fa-IR" sz="240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Nian SemiBold" panose="02000504000000020004" pitchFamily="2" charset="-78"/>
                <a:ea typeface="Abar High" pitchFamily="2" charset="-78"/>
                <a:cs typeface="Nian SemiBold" panose="02000504000000020004" pitchFamily="2" charset="-78"/>
              </a:rPr>
              <a:t> در زیرساخت‌های حیاتی و فناورانه 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xmlns="" id="{910910FE-AB9E-405A-96CA-54AD79555F0E}"/>
              </a:ext>
            </a:extLst>
          </p:cNvPr>
          <p:cNvSpPr txBox="1"/>
          <p:nvPr/>
        </p:nvSpPr>
        <p:spPr>
          <a:xfrm>
            <a:off x="9585205" y="3479775"/>
            <a:ext cx="37011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320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Nian SemiBold" panose="02000504000000020004" pitchFamily="2" charset="-78"/>
                <a:ea typeface="Abar High" pitchFamily="2" charset="-78"/>
                <a:cs typeface="Nian SemiBold" panose="02000504000000020004" pitchFamily="2" charset="-78"/>
              </a:rPr>
              <a:t>ارزش‌آفرینی و بسط عدالت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xmlns="" id="{DB368FF2-E1EF-1B8C-6277-BB74282C4AD0}"/>
              </a:ext>
            </a:extLst>
          </p:cNvPr>
          <p:cNvSpPr txBox="1"/>
          <p:nvPr/>
        </p:nvSpPr>
        <p:spPr>
          <a:xfrm>
            <a:off x="4889878" y="3348434"/>
            <a:ext cx="40756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320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Nian SemiBold" panose="02000504000000020004" pitchFamily="2" charset="-78"/>
                <a:ea typeface="Abar High" pitchFamily="2" charset="-78"/>
                <a:cs typeface="Nian SemiBold" panose="02000504000000020004" pitchFamily="2" charset="-78"/>
              </a:rPr>
              <a:t>قانون‌مند شدن</a:t>
            </a:r>
            <a:r>
              <a:rPr lang="fa-IR" sz="200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Nian SemiBold" panose="02000504000000020004" pitchFamily="2" charset="-78"/>
                <a:ea typeface="Abar High" pitchFamily="2" charset="-78"/>
                <a:cs typeface="Nian SemiBold" panose="02000504000000020004" pitchFamily="2" charset="-78"/>
              </a:rPr>
              <a:t/>
            </a:r>
            <a:br>
              <a:rPr lang="fa-IR" sz="200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Nian SemiBold" panose="02000504000000020004" pitchFamily="2" charset="-78"/>
                <a:ea typeface="Abar High" pitchFamily="2" charset="-78"/>
                <a:cs typeface="Nian SemiBold" panose="02000504000000020004" pitchFamily="2" charset="-78"/>
              </a:rPr>
            </a:br>
            <a:r>
              <a:rPr lang="fa-IR" sz="220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Nian SemiBold" panose="02000504000000020004" pitchFamily="2" charset="-78"/>
                <a:ea typeface="Abar High" pitchFamily="2" charset="-78"/>
                <a:cs typeface="Nian SemiBold" panose="02000504000000020004" pitchFamily="2" charset="-78"/>
              </a:rPr>
              <a:t>(تسری قانون اساسی به فضای مجازی)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xmlns="" id="{12256F1A-8793-C333-EF39-A1F147BC1DBF}"/>
              </a:ext>
            </a:extLst>
          </p:cNvPr>
          <p:cNvSpPr txBox="1"/>
          <p:nvPr/>
        </p:nvSpPr>
        <p:spPr>
          <a:xfrm>
            <a:off x="569047" y="3479775"/>
            <a:ext cx="37011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320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Nian SemiBold" panose="02000504000000020004" pitchFamily="2" charset="-78"/>
                <a:ea typeface="Abar High" pitchFamily="2" charset="-78"/>
                <a:cs typeface="Nian SemiBold" panose="02000504000000020004" pitchFamily="2" charset="-78"/>
              </a:rPr>
              <a:t>سبک زندگی اسلامی ایرانی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xmlns="" id="{7911D68C-625E-BE97-E26D-1CE38C3B0E77}"/>
              </a:ext>
            </a:extLst>
          </p:cNvPr>
          <p:cNvSpPr txBox="1"/>
          <p:nvPr/>
        </p:nvSpPr>
        <p:spPr>
          <a:xfrm>
            <a:off x="13811735" y="5571885"/>
            <a:ext cx="4264208" cy="129266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fa-IR" sz="26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شبکه ملی اطلاعات تاب‌آوری</a:t>
            </a:r>
          </a:p>
          <a:p>
            <a:pPr algn="ctr"/>
            <a:r>
              <a:rPr lang="fa-IR" sz="26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 و مقابله با تهدیدات توسعه </a:t>
            </a:r>
          </a:p>
          <a:p>
            <a:pPr algn="ctr"/>
            <a:r>
              <a:rPr lang="fa-IR" sz="26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فناوری‌های پایه</a:t>
            </a:r>
          </a:p>
        </p:txBody>
      </p:sp>
      <p:sp>
        <p:nvSpPr>
          <p:cNvPr id="118" name="Graphic 5">
            <a:extLst>
              <a:ext uri="{FF2B5EF4-FFF2-40B4-BE49-F238E27FC236}">
                <a16:creationId xmlns:a16="http://schemas.microsoft.com/office/drawing/2014/main" xmlns="" id="{741AE92A-F86B-0257-8B40-F401BE86F4BB}"/>
              </a:ext>
            </a:extLst>
          </p:cNvPr>
          <p:cNvSpPr/>
          <p:nvPr/>
        </p:nvSpPr>
        <p:spPr>
          <a:xfrm>
            <a:off x="14034312" y="7207902"/>
            <a:ext cx="3819055" cy="1619372"/>
          </a:xfrm>
          <a:prstGeom prst="roundRect">
            <a:avLst>
              <a:gd name="adj" fmla="val 14698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xmlns="" id="{F35395DE-1E76-D3AC-24E9-F5C3ACAFEC6C}"/>
              </a:ext>
            </a:extLst>
          </p:cNvPr>
          <p:cNvSpPr txBox="1"/>
          <p:nvPr/>
        </p:nvSpPr>
        <p:spPr>
          <a:xfrm>
            <a:off x="13811735" y="7429114"/>
            <a:ext cx="4264208" cy="129266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fa-IR" sz="26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شبکه منطقه ای اطلاعات</a:t>
            </a:r>
          </a:p>
          <a:p>
            <a:pPr algn="ctr"/>
            <a:r>
              <a:rPr lang="fa-IR" sz="26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 همکاری‌های مشترک فناورانه </a:t>
            </a:r>
          </a:p>
          <a:p>
            <a:pPr algn="ctr"/>
            <a:r>
              <a:rPr lang="fa-IR" sz="26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و امنیتی</a:t>
            </a:r>
          </a:p>
        </p:txBody>
      </p:sp>
      <p:sp>
        <p:nvSpPr>
          <p:cNvPr id="120" name="Graphic 5">
            <a:extLst>
              <a:ext uri="{FF2B5EF4-FFF2-40B4-BE49-F238E27FC236}">
                <a16:creationId xmlns:a16="http://schemas.microsoft.com/office/drawing/2014/main" xmlns="" id="{9FE984F8-3E0F-BE39-870B-D255198A08E3}"/>
              </a:ext>
            </a:extLst>
          </p:cNvPr>
          <p:cNvSpPr/>
          <p:nvPr/>
        </p:nvSpPr>
        <p:spPr>
          <a:xfrm>
            <a:off x="9526234" y="7207902"/>
            <a:ext cx="3819055" cy="1619372"/>
          </a:xfrm>
          <a:prstGeom prst="roundRect">
            <a:avLst>
              <a:gd name="adj" fmla="val 14698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xmlns="" id="{F6411871-E389-412F-CEAE-91E5603AD617}"/>
              </a:ext>
            </a:extLst>
          </p:cNvPr>
          <p:cNvSpPr txBox="1"/>
          <p:nvPr/>
        </p:nvSpPr>
        <p:spPr>
          <a:xfrm>
            <a:off x="9282361" y="7571312"/>
            <a:ext cx="4264208" cy="89255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fa-IR" sz="26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توسعه صادرات و ارتقا کاربران بین‌المللی خدمات داخلی</a:t>
            </a:r>
          </a:p>
        </p:txBody>
      </p:sp>
      <p:sp>
        <p:nvSpPr>
          <p:cNvPr id="123" name="Graphic 5">
            <a:extLst>
              <a:ext uri="{FF2B5EF4-FFF2-40B4-BE49-F238E27FC236}">
                <a16:creationId xmlns:a16="http://schemas.microsoft.com/office/drawing/2014/main" xmlns="" id="{99E70E1E-2423-5651-D934-2D54461A87B0}"/>
              </a:ext>
            </a:extLst>
          </p:cNvPr>
          <p:cNvSpPr/>
          <p:nvPr/>
        </p:nvSpPr>
        <p:spPr>
          <a:xfrm>
            <a:off x="5018154" y="5350673"/>
            <a:ext cx="3819055" cy="1619372"/>
          </a:xfrm>
          <a:prstGeom prst="roundRect">
            <a:avLst>
              <a:gd name="adj" fmla="val 14698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xmlns="" id="{BAE3D64B-7A4A-793E-E167-05DC036EC626}"/>
              </a:ext>
            </a:extLst>
          </p:cNvPr>
          <p:cNvSpPr txBox="1"/>
          <p:nvPr/>
        </p:nvSpPr>
        <p:spPr>
          <a:xfrm>
            <a:off x="4795576" y="5764674"/>
            <a:ext cx="4264208" cy="89255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fa-IR" sz="26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حراست از حقوق آحاد جامعه</a:t>
            </a:r>
          </a:p>
          <a:p>
            <a:pPr algn="ctr"/>
            <a:r>
              <a:rPr lang="fa-IR" sz="26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 و دولت در فضای مجازی</a:t>
            </a:r>
          </a:p>
        </p:txBody>
      </p:sp>
      <p:sp>
        <p:nvSpPr>
          <p:cNvPr id="125" name="Graphic 5">
            <a:extLst>
              <a:ext uri="{FF2B5EF4-FFF2-40B4-BE49-F238E27FC236}">
                <a16:creationId xmlns:a16="http://schemas.microsoft.com/office/drawing/2014/main" xmlns="" id="{A2384552-00DE-2735-5DBB-6DF54F208EBA}"/>
              </a:ext>
            </a:extLst>
          </p:cNvPr>
          <p:cNvSpPr/>
          <p:nvPr/>
        </p:nvSpPr>
        <p:spPr>
          <a:xfrm>
            <a:off x="5018154" y="7207902"/>
            <a:ext cx="3819055" cy="1619372"/>
          </a:xfrm>
          <a:prstGeom prst="roundRect">
            <a:avLst>
              <a:gd name="adj" fmla="val 14698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xmlns="" id="{047CCFFA-5435-8737-0A6F-C923A19A2A72}"/>
              </a:ext>
            </a:extLst>
          </p:cNvPr>
          <p:cNvSpPr txBox="1"/>
          <p:nvPr/>
        </p:nvSpPr>
        <p:spPr>
          <a:xfrm>
            <a:off x="4816873" y="7429114"/>
            <a:ext cx="4264208" cy="12464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fa-IR" sz="25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ضابطه مند کردن حضور </a:t>
            </a:r>
          </a:p>
          <a:p>
            <a:pPr algn="ctr"/>
            <a:r>
              <a:rPr lang="fa-IR" sz="25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خدمات خارجی، </a:t>
            </a:r>
          </a:p>
          <a:p>
            <a:pPr algn="ctr"/>
            <a:r>
              <a:rPr lang="fa-IR" sz="25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ایجاد ائتلاف‌های بین المللی</a:t>
            </a:r>
          </a:p>
        </p:txBody>
      </p:sp>
      <p:pic>
        <p:nvPicPr>
          <p:cNvPr id="109" name="Picture 108">
            <a:extLst>
              <a:ext uri="{FF2B5EF4-FFF2-40B4-BE49-F238E27FC236}">
                <a16:creationId xmlns:a16="http://schemas.microsoft.com/office/drawing/2014/main" xmlns="" id="{11EA866E-42FB-9DD9-80F5-90091A11DF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5402" y="2813639"/>
            <a:ext cx="7547339" cy="4245377"/>
          </a:xfrm>
          <a:prstGeom prst="rect">
            <a:avLst/>
          </a:prstGeom>
        </p:spPr>
      </p:pic>
      <p:sp>
        <p:nvSpPr>
          <p:cNvPr id="128" name="Graphic 5">
            <a:extLst>
              <a:ext uri="{FF2B5EF4-FFF2-40B4-BE49-F238E27FC236}">
                <a16:creationId xmlns:a16="http://schemas.microsoft.com/office/drawing/2014/main" xmlns="" id="{AD398893-E733-BADE-0766-5CC523B3463C}"/>
              </a:ext>
            </a:extLst>
          </p:cNvPr>
          <p:cNvSpPr/>
          <p:nvPr/>
        </p:nvSpPr>
        <p:spPr>
          <a:xfrm>
            <a:off x="488528" y="5350673"/>
            <a:ext cx="3819055" cy="1619372"/>
          </a:xfrm>
          <a:prstGeom prst="roundRect">
            <a:avLst>
              <a:gd name="adj" fmla="val 14698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xmlns="" id="{04153F1F-1EB3-E861-DE21-7234FD24CA56}"/>
              </a:ext>
            </a:extLst>
          </p:cNvPr>
          <p:cNvSpPr txBox="1"/>
          <p:nvPr/>
        </p:nvSpPr>
        <p:spPr>
          <a:xfrm>
            <a:off x="265950" y="5571885"/>
            <a:ext cx="4264208" cy="129266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fa-IR" sz="26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غلبه جریان محتوای بومی</a:t>
            </a:r>
          </a:p>
          <a:p>
            <a:pPr algn="ctr"/>
            <a:r>
              <a:rPr lang="fa-IR" sz="26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 ایرانی-اسلامی،</a:t>
            </a:r>
          </a:p>
          <a:p>
            <a:pPr algn="ctr"/>
            <a:r>
              <a:rPr lang="fa-IR" sz="26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نقش‌آفرینی فعالانه مردمی</a:t>
            </a:r>
          </a:p>
        </p:txBody>
      </p:sp>
      <p:sp>
        <p:nvSpPr>
          <p:cNvPr id="130" name="Graphic 5">
            <a:extLst>
              <a:ext uri="{FF2B5EF4-FFF2-40B4-BE49-F238E27FC236}">
                <a16:creationId xmlns:a16="http://schemas.microsoft.com/office/drawing/2014/main" xmlns="" id="{0EDB4F4E-284B-3524-6C9B-5FA13DC1BF88}"/>
              </a:ext>
            </a:extLst>
          </p:cNvPr>
          <p:cNvSpPr/>
          <p:nvPr/>
        </p:nvSpPr>
        <p:spPr>
          <a:xfrm>
            <a:off x="488528" y="7207902"/>
            <a:ext cx="3819055" cy="1619372"/>
          </a:xfrm>
          <a:prstGeom prst="roundRect">
            <a:avLst>
              <a:gd name="adj" fmla="val 14698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pic>
        <p:nvPicPr>
          <p:cNvPr id="122" name="Picture 121">
            <a:extLst>
              <a:ext uri="{FF2B5EF4-FFF2-40B4-BE49-F238E27FC236}">
                <a16:creationId xmlns:a16="http://schemas.microsoft.com/office/drawing/2014/main" xmlns="" id="{BA512464-51FF-C7B7-A3DF-BDBC08463C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7322" y="2813639"/>
            <a:ext cx="7547339" cy="4245377"/>
          </a:xfrm>
          <a:prstGeom prst="rect">
            <a:avLst/>
          </a:prstGeom>
        </p:spPr>
      </p:pic>
      <p:pic>
        <p:nvPicPr>
          <p:cNvPr id="133" name="Picture 132">
            <a:extLst>
              <a:ext uri="{FF2B5EF4-FFF2-40B4-BE49-F238E27FC236}">
                <a16:creationId xmlns:a16="http://schemas.microsoft.com/office/drawing/2014/main" xmlns="" id="{6629C474-54E6-849A-08AE-895FA1564C4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38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99000"/>
                    </a14:imgEffect>
                    <a14:imgEffect>
                      <a14:colorTemperature colorTemp="7494"/>
                    </a14:imgEffect>
                    <a14:imgEffect>
                      <a14:saturation sat="90000"/>
                    </a14:imgEffect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3841" y="-706613"/>
            <a:ext cx="2904588" cy="2900267"/>
          </a:xfrm>
          <a:prstGeom prst="rect">
            <a:avLst/>
          </a:prstGeom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xmlns="" id="{8A771FD3-CBA3-0A90-B478-7977BDA48B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8096" y="2813639"/>
            <a:ext cx="7547339" cy="4245377"/>
          </a:xfrm>
          <a:prstGeom prst="rect">
            <a:avLst/>
          </a:prstGeom>
        </p:spPr>
      </p:pic>
      <p:pic>
        <p:nvPicPr>
          <p:cNvPr id="127" name="Picture 126">
            <a:extLst>
              <a:ext uri="{FF2B5EF4-FFF2-40B4-BE49-F238E27FC236}">
                <a16:creationId xmlns:a16="http://schemas.microsoft.com/office/drawing/2014/main" xmlns="" id="{608132D2-C7D4-BA63-EC84-A07C1CFBC8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52304" y="2813639"/>
            <a:ext cx="7547339" cy="4245377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FBB947A4-B693-7DAA-F967-D995443BEA64}"/>
              </a:ext>
            </a:extLst>
          </p:cNvPr>
          <p:cNvSpPr/>
          <p:nvPr/>
        </p:nvSpPr>
        <p:spPr>
          <a:xfrm rot="3305393">
            <a:off x="-72745" y="-1942112"/>
            <a:ext cx="2807271" cy="2766775"/>
          </a:xfrm>
          <a:prstGeom prst="roundRect">
            <a:avLst/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D181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D181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4C460E06-B759-B4B8-0D0F-0281BDD49F2F}"/>
              </a:ext>
            </a:extLst>
          </p:cNvPr>
          <p:cNvSpPr/>
          <p:nvPr/>
        </p:nvSpPr>
        <p:spPr>
          <a:xfrm rot="3305393">
            <a:off x="12433400" y="9601218"/>
            <a:ext cx="2226338" cy="1886840"/>
          </a:xfrm>
          <a:prstGeom prst="roundRect">
            <a:avLst/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D181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D181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</p:spTree>
    <p:extLst>
      <p:ext uri="{BB962C8B-B14F-4D97-AF65-F5344CB8AC3E}">
        <p14:creationId xmlns:p14="http://schemas.microsoft.com/office/powerpoint/2010/main" val="12338346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/>
      <p:bldP spid="10" grpId="0" animBg="1"/>
      <p:bldP spid="116" grpId="0" animBg="1"/>
      <p:bldP spid="117" grpId="0"/>
      <p:bldP spid="8" grpId="0" animBg="1"/>
      <p:bldP spid="20" grpId="0" animBg="1"/>
      <p:bldP spid="17" grpId="0"/>
      <p:bldP spid="29" grpId="0" animBg="1"/>
      <p:bldP spid="25" grpId="0" animBg="1"/>
      <p:bldP spid="9" grpId="0" animBg="1"/>
      <p:bldP spid="89" grpId="0"/>
      <p:bldP spid="92" grpId="0"/>
      <p:bldP spid="94" grpId="0"/>
      <p:bldP spid="96" grpId="0"/>
      <p:bldP spid="103" grpId="0"/>
      <p:bldP spid="118" grpId="0" animBg="1"/>
      <p:bldP spid="119" grpId="0"/>
      <p:bldP spid="120" grpId="0" animBg="1"/>
      <p:bldP spid="121" grpId="0"/>
      <p:bldP spid="123" grpId="0" animBg="1"/>
      <p:bldP spid="124" grpId="0"/>
      <p:bldP spid="125" grpId="0" animBg="1"/>
      <p:bldP spid="126" grpId="0"/>
      <p:bldP spid="128" grpId="0" animBg="1"/>
      <p:bldP spid="129" grpId="0"/>
      <p:bldP spid="13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raphic 27">
            <a:extLst>
              <a:ext uri="{FF2B5EF4-FFF2-40B4-BE49-F238E27FC236}">
                <a16:creationId xmlns:a16="http://schemas.microsoft.com/office/drawing/2014/main" xmlns="" id="{51EC0A8C-8EB8-E892-719B-AF5156700D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7000"/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2581171" y="0"/>
            <a:ext cx="13173075" cy="10756908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FC4F0488-0450-1F63-92D0-16874A5B29B8}"/>
              </a:ext>
            </a:extLst>
          </p:cNvPr>
          <p:cNvSpPr/>
          <p:nvPr/>
        </p:nvSpPr>
        <p:spPr>
          <a:xfrm rot="12222477">
            <a:off x="14082280" y="5446087"/>
            <a:ext cx="1161023" cy="1161023"/>
          </a:xfrm>
          <a:prstGeom prst="roundRect">
            <a:avLst/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D181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D181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8D0BB2F3-E34D-F2BF-910D-7EDF047E5238}"/>
              </a:ext>
            </a:extLst>
          </p:cNvPr>
          <p:cNvSpPr/>
          <p:nvPr/>
        </p:nvSpPr>
        <p:spPr>
          <a:xfrm rot="7470657">
            <a:off x="9469510" y="6796953"/>
            <a:ext cx="2038191" cy="2365258"/>
          </a:xfrm>
          <a:prstGeom prst="roundRect">
            <a:avLst/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D181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D181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xmlns="" id="{996F38B0-63DA-879D-F561-ED4FFDE7FC0E}"/>
              </a:ext>
            </a:extLst>
          </p:cNvPr>
          <p:cNvSpPr/>
          <p:nvPr/>
        </p:nvSpPr>
        <p:spPr>
          <a:xfrm>
            <a:off x="10011544" y="5104834"/>
            <a:ext cx="4795235" cy="5312725"/>
          </a:xfrm>
          <a:custGeom>
            <a:avLst/>
            <a:gdLst>
              <a:gd name="connsiteX0" fmla="*/ 599884 w 4081400"/>
              <a:gd name="connsiteY0" fmla="*/ 0 h 5143500"/>
              <a:gd name="connsiteX1" fmla="*/ 3481516 w 4081400"/>
              <a:gd name="connsiteY1" fmla="*/ 0 h 5143500"/>
              <a:gd name="connsiteX2" fmla="*/ 4081400 w 4081400"/>
              <a:gd name="connsiteY2" fmla="*/ 599884 h 5143500"/>
              <a:gd name="connsiteX3" fmla="*/ 4081400 w 4081400"/>
              <a:gd name="connsiteY3" fmla="*/ 5143500 h 5143500"/>
              <a:gd name="connsiteX4" fmla="*/ 0 w 4081400"/>
              <a:gd name="connsiteY4" fmla="*/ 5143500 h 5143500"/>
              <a:gd name="connsiteX5" fmla="*/ 0 w 4081400"/>
              <a:gd name="connsiteY5" fmla="*/ 599884 h 5143500"/>
              <a:gd name="connsiteX6" fmla="*/ 599884 w 4081400"/>
              <a:gd name="connsiteY6" fmla="*/ 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81400" h="5143500">
                <a:moveTo>
                  <a:pt x="599884" y="0"/>
                </a:moveTo>
                <a:lnTo>
                  <a:pt x="3481516" y="0"/>
                </a:lnTo>
                <a:cubicBezTo>
                  <a:pt x="3812823" y="0"/>
                  <a:pt x="4081400" y="268577"/>
                  <a:pt x="4081400" y="599884"/>
                </a:cubicBezTo>
                <a:lnTo>
                  <a:pt x="4081400" y="5143500"/>
                </a:lnTo>
                <a:lnTo>
                  <a:pt x="0" y="5143500"/>
                </a:lnTo>
                <a:lnTo>
                  <a:pt x="0" y="599884"/>
                </a:lnTo>
                <a:cubicBezTo>
                  <a:pt x="0" y="268577"/>
                  <a:pt x="268577" y="0"/>
                  <a:pt x="599884" y="0"/>
                </a:cubicBezTo>
                <a:close/>
              </a:path>
            </a:pathLst>
          </a:custGeom>
          <a:blipFill dpi="0" rotWithShape="1">
            <a:blip r:embed="rId4">
              <a:alphaModFix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Cement trans="36000"/>
                      </a14:imgEffect>
                    </a14:imgLayer>
                  </a14:imgProps>
                </a:ext>
              </a:extLst>
            </a:blip>
            <a:srcRect/>
            <a:stretch>
              <a:fillRect l="-18000" t="-3000" r="-42000" b="-8000"/>
            </a:stretch>
          </a:blipFill>
          <a:ln w="19050" cap="rnd">
            <a:gradFill>
              <a:gsLst>
                <a:gs pos="0">
                  <a:schemeClr val="accent1">
                    <a:lumMod val="89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round/>
          </a:ln>
          <a:effectLst>
            <a:outerShdw blurRad="711200" dist="127000" dir="5400000" sx="97000" sy="97000" algn="t" rotWithShape="0">
              <a:srgbClr val="FEC274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130" name="Freeform: Shape 129">
            <a:extLst>
              <a:ext uri="{FF2B5EF4-FFF2-40B4-BE49-F238E27FC236}">
                <a16:creationId xmlns:a16="http://schemas.microsoft.com/office/drawing/2014/main" xmlns="" id="{CFA879C4-41B7-2ACF-3BAD-A4ED1D72026F}"/>
              </a:ext>
            </a:extLst>
          </p:cNvPr>
          <p:cNvSpPr/>
          <p:nvPr/>
        </p:nvSpPr>
        <p:spPr>
          <a:xfrm rot="10800000">
            <a:off x="1202505" y="-14514"/>
            <a:ext cx="7586549" cy="7868292"/>
          </a:xfrm>
          <a:custGeom>
            <a:avLst/>
            <a:gdLst>
              <a:gd name="connsiteX0" fmla="*/ 599884 w 4081400"/>
              <a:gd name="connsiteY0" fmla="*/ 0 h 5143500"/>
              <a:gd name="connsiteX1" fmla="*/ 3481516 w 4081400"/>
              <a:gd name="connsiteY1" fmla="*/ 0 h 5143500"/>
              <a:gd name="connsiteX2" fmla="*/ 4081400 w 4081400"/>
              <a:gd name="connsiteY2" fmla="*/ 599884 h 5143500"/>
              <a:gd name="connsiteX3" fmla="*/ 4081400 w 4081400"/>
              <a:gd name="connsiteY3" fmla="*/ 5143500 h 5143500"/>
              <a:gd name="connsiteX4" fmla="*/ 0 w 4081400"/>
              <a:gd name="connsiteY4" fmla="*/ 5143500 h 5143500"/>
              <a:gd name="connsiteX5" fmla="*/ 0 w 4081400"/>
              <a:gd name="connsiteY5" fmla="*/ 599884 h 5143500"/>
              <a:gd name="connsiteX6" fmla="*/ 599884 w 4081400"/>
              <a:gd name="connsiteY6" fmla="*/ 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81400" h="5143500">
                <a:moveTo>
                  <a:pt x="599884" y="0"/>
                </a:moveTo>
                <a:lnTo>
                  <a:pt x="3481516" y="0"/>
                </a:lnTo>
                <a:cubicBezTo>
                  <a:pt x="3812823" y="0"/>
                  <a:pt x="4081400" y="268577"/>
                  <a:pt x="4081400" y="599884"/>
                </a:cubicBezTo>
                <a:lnTo>
                  <a:pt x="4081400" y="5143500"/>
                </a:lnTo>
                <a:lnTo>
                  <a:pt x="0" y="5143500"/>
                </a:lnTo>
                <a:lnTo>
                  <a:pt x="0" y="599884"/>
                </a:lnTo>
                <a:cubicBezTo>
                  <a:pt x="0" y="268577"/>
                  <a:pt x="268577" y="0"/>
                  <a:pt x="599884" y="0"/>
                </a:cubicBezTo>
                <a:close/>
              </a:path>
            </a:pathLst>
          </a:cu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74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FEC274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C4F996B1-6CF4-F669-2D17-7FAAFCB4C66F}"/>
              </a:ext>
            </a:extLst>
          </p:cNvPr>
          <p:cNvGrpSpPr/>
          <p:nvPr/>
        </p:nvGrpSpPr>
        <p:grpSpPr>
          <a:xfrm rot="17989461">
            <a:off x="15828916" y="5829240"/>
            <a:ext cx="2673752" cy="2867215"/>
            <a:chOff x="2650024" y="-1734041"/>
            <a:chExt cx="759619" cy="822293"/>
          </a:xfrm>
          <a:solidFill>
            <a:srgbClr val="9FFFFF">
              <a:alpha val="13000"/>
            </a:srgb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F37B30D8-1A8A-53D2-B970-927156218F3A}"/>
                </a:ext>
              </a:extLst>
            </p:cNvPr>
            <p:cNvSpPr/>
            <p:nvPr/>
          </p:nvSpPr>
          <p:spPr>
            <a:xfrm>
              <a:off x="2920438" y="-1463721"/>
              <a:ext cx="218122" cy="216788"/>
            </a:xfrm>
            <a:custGeom>
              <a:avLst/>
              <a:gdLst>
                <a:gd name="connsiteX0" fmla="*/ 187547 w 218122"/>
                <a:gd name="connsiteY0" fmla="*/ 64675 h 216788"/>
                <a:gd name="connsiteX1" fmla="*/ 195644 w 218122"/>
                <a:gd name="connsiteY1" fmla="*/ 40672 h 216788"/>
                <a:gd name="connsiteX2" fmla="*/ 177355 w 218122"/>
                <a:gd name="connsiteY2" fmla="*/ 22384 h 216788"/>
                <a:gd name="connsiteX3" fmla="*/ 153353 w 218122"/>
                <a:gd name="connsiteY3" fmla="*/ 30480 h 216788"/>
                <a:gd name="connsiteX4" fmla="*/ 133541 w 218122"/>
                <a:gd name="connsiteY4" fmla="*/ 22384 h 216788"/>
                <a:gd name="connsiteX5" fmla="*/ 122301 w 218122"/>
                <a:gd name="connsiteY5" fmla="*/ 0 h 216788"/>
                <a:gd name="connsiteX6" fmla="*/ 96774 w 218122"/>
                <a:gd name="connsiteY6" fmla="*/ 0 h 216788"/>
                <a:gd name="connsiteX7" fmla="*/ 85439 w 218122"/>
                <a:gd name="connsiteY7" fmla="*/ 22479 h 216788"/>
                <a:gd name="connsiteX8" fmla="*/ 65532 w 218122"/>
                <a:gd name="connsiteY8" fmla="*/ 30575 h 216788"/>
                <a:gd name="connsiteX9" fmla="*/ 41529 w 218122"/>
                <a:gd name="connsiteY9" fmla="*/ 22479 h 216788"/>
                <a:gd name="connsiteX10" fmla="*/ 23241 w 218122"/>
                <a:gd name="connsiteY10" fmla="*/ 40767 h 216788"/>
                <a:gd name="connsiteX11" fmla="*/ 30861 w 218122"/>
                <a:gd name="connsiteY11" fmla="*/ 64770 h 216788"/>
                <a:gd name="connsiteX12" fmla="*/ 22479 w 218122"/>
                <a:gd name="connsiteY12" fmla="*/ 84582 h 216788"/>
                <a:gd name="connsiteX13" fmla="*/ 0 w 218122"/>
                <a:gd name="connsiteY13" fmla="*/ 95821 h 216788"/>
                <a:gd name="connsiteX14" fmla="*/ 0 w 218122"/>
                <a:gd name="connsiteY14" fmla="*/ 120968 h 216788"/>
                <a:gd name="connsiteX15" fmla="*/ 22479 w 218122"/>
                <a:gd name="connsiteY15" fmla="*/ 132302 h 216788"/>
                <a:gd name="connsiteX16" fmla="*/ 30575 w 218122"/>
                <a:gd name="connsiteY16" fmla="*/ 152114 h 216788"/>
                <a:gd name="connsiteX17" fmla="*/ 22479 w 218122"/>
                <a:gd name="connsiteY17" fmla="*/ 176117 h 216788"/>
                <a:gd name="connsiteX18" fmla="*/ 41529 w 218122"/>
                <a:gd name="connsiteY18" fmla="*/ 194405 h 216788"/>
                <a:gd name="connsiteX19" fmla="*/ 65532 w 218122"/>
                <a:gd name="connsiteY19" fmla="*/ 186214 h 216788"/>
                <a:gd name="connsiteX20" fmla="*/ 85344 w 218122"/>
                <a:gd name="connsiteY20" fmla="*/ 194405 h 216788"/>
                <a:gd name="connsiteX21" fmla="*/ 96583 w 218122"/>
                <a:gd name="connsiteY21" fmla="*/ 216789 h 216788"/>
                <a:gd name="connsiteX22" fmla="*/ 122111 w 218122"/>
                <a:gd name="connsiteY22" fmla="*/ 216789 h 216788"/>
                <a:gd name="connsiteX23" fmla="*/ 133445 w 218122"/>
                <a:gd name="connsiteY23" fmla="*/ 194786 h 216788"/>
                <a:gd name="connsiteX24" fmla="*/ 152972 w 218122"/>
                <a:gd name="connsiteY24" fmla="*/ 186880 h 216788"/>
                <a:gd name="connsiteX25" fmla="*/ 176879 w 218122"/>
                <a:gd name="connsiteY25" fmla="*/ 195072 h 216788"/>
                <a:gd name="connsiteX26" fmla="*/ 195167 w 218122"/>
                <a:gd name="connsiteY26" fmla="*/ 176689 h 216788"/>
                <a:gd name="connsiteX27" fmla="*/ 187071 w 218122"/>
                <a:gd name="connsiteY27" fmla="*/ 152781 h 216788"/>
                <a:gd name="connsiteX28" fmla="*/ 195739 w 218122"/>
                <a:gd name="connsiteY28" fmla="*/ 132874 h 216788"/>
                <a:gd name="connsiteX29" fmla="*/ 218123 w 218122"/>
                <a:gd name="connsiteY29" fmla="*/ 121634 h 216788"/>
                <a:gd name="connsiteX30" fmla="*/ 218123 w 218122"/>
                <a:gd name="connsiteY30" fmla="*/ 95821 h 216788"/>
                <a:gd name="connsiteX31" fmla="*/ 195644 w 218122"/>
                <a:gd name="connsiteY31" fmla="*/ 84487 h 216788"/>
                <a:gd name="connsiteX32" fmla="*/ 187547 w 218122"/>
                <a:gd name="connsiteY32" fmla="*/ 64675 h 216788"/>
                <a:gd name="connsiteX33" fmla="*/ 109442 w 218122"/>
                <a:gd name="connsiteY33" fmla="*/ 146875 h 216788"/>
                <a:gd name="connsiteX34" fmla="*/ 71342 w 218122"/>
                <a:gd name="connsiteY34" fmla="*/ 108775 h 216788"/>
                <a:gd name="connsiteX35" fmla="*/ 109442 w 218122"/>
                <a:gd name="connsiteY35" fmla="*/ 70675 h 216788"/>
                <a:gd name="connsiteX36" fmla="*/ 147542 w 218122"/>
                <a:gd name="connsiteY36" fmla="*/ 108775 h 216788"/>
                <a:gd name="connsiteX37" fmla="*/ 109442 w 218122"/>
                <a:gd name="connsiteY37" fmla="*/ 146875 h 21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18122" h="216788">
                  <a:moveTo>
                    <a:pt x="187547" y="64675"/>
                  </a:moveTo>
                  <a:lnTo>
                    <a:pt x="195644" y="40672"/>
                  </a:lnTo>
                  <a:lnTo>
                    <a:pt x="177355" y="22384"/>
                  </a:lnTo>
                  <a:lnTo>
                    <a:pt x="153353" y="30480"/>
                  </a:lnTo>
                  <a:cubicBezTo>
                    <a:pt x="147113" y="26964"/>
                    <a:pt x="140457" y="24244"/>
                    <a:pt x="133541" y="22384"/>
                  </a:cubicBezTo>
                  <a:lnTo>
                    <a:pt x="122301" y="0"/>
                  </a:lnTo>
                  <a:lnTo>
                    <a:pt x="96774" y="0"/>
                  </a:lnTo>
                  <a:lnTo>
                    <a:pt x="85439" y="22479"/>
                  </a:lnTo>
                  <a:cubicBezTo>
                    <a:pt x="78498" y="24356"/>
                    <a:pt x="71813" y="27075"/>
                    <a:pt x="65532" y="30575"/>
                  </a:cubicBezTo>
                  <a:lnTo>
                    <a:pt x="41529" y="22479"/>
                  </a:lnTo>
                  <a:lnTo>
                    <a:pt x="23241" y="40767"/>
                  </a:lnTo>
                  <a:lnTo>
                    <a:pt x="30861" y="64770"/>
                  </a:lnTo>
                  <a:cubicBezTo>
                    <a:pt x="27206" y="70976"/>
                    <a:pt x="24388" y="77637"/>
                    <a:pt x="22479" y="84582"/>
                  </a:cubicBezTo>
                  <a:lnTo>
                    <a:pt x="0" y="95821"/>
                  </a:lnTo>
                  <a:lnTo>
                    <a:pt x="0" y="120968"/>
                  </a:lnTo>
                  <a:lnTo>
                    <a:pt x="22479" y="132302"/>
                  </a:lnTo>
                  <a:cubicBezTo>
                    <a:pt x="24332" y="139221"/>
                    <a:pt x="27052" y="145878"/>
                    <a:pt x="30575" y="152114"/>
                  </a:cubicBezTo>
                  <a:lnTo>
                    <a:pt x="22479" y="176117"/>
                  </a:lnTo>
                  <a:lnTo>
                    <a:pt x="41529" y="194405"/>
                  </a:lnTo>
                  <a:lnTo>
                    <a:pt x="65532" y="186214"/>
                  </a:lnTo>
                  <a:cubicBezTo>
                    <a:pt x="71767" y="189763"/>
                    <a:pt x="78423" y="192515"/>
                    <a:pt x="85344" y="194405"/>
                  </a:cubicBezTo>
                  <a:lnTo>
                    <a:pt x="96583" y="216789"/>
                  </a:lnTo>
                  <a:lnTo>
                    <a:pt x="122111" y="216789"/>
                  </a:lnTo>
                  <a:lnTo>
                    <a:pt x="133445" y="194786"/>
                  </a:lnTo>
                  <a:cubicBezTo>
                    <a:pt x="140245" y="192937"/>
                    <a:pt x="146800" y="190283"/>
                    <a:pt x="152972" y="186880"/>
                  </a:cubicBezTo>
                  <a:lnTo>
                    <a:pt x="176879" y="195072"/>
                  </a:lnTo>
                  <a:lnTo>
                    <a:pt x="195167" y="176689"/>
                  </a:lnTo>
                  <a:lnTo>
                    <a:pt x="187071" y="152781"/>
                  </a:lnTo>
                  <a:cubicBezTo>
                    <a:pt x="190710" y="146497"/>
                    <a:pt x="193618" y="139818"/>
                    <a:pt x="195739" y="132874"/>
                  </a:cubicBezTo>
                  <a:lnTo>
                    <a:pt x="218123" y="121634"/>
                  </a:lnTo>
                  <a:lnTo>
                    <a:pt x="218123" y="95821"/>
                  </a:lnTo>
                  <a:lnTo>
                    <a:pt x="195644" y="84487"/>
                  </a:lnTo>
                  <a:cubicBezTo>
                    <a:pt x="193825" y="77556"/>
                    <a:pt x="191103" y="70896"/>
                    <a:pt x="187547" y="64675"/>
                  </a:cubicBezTo>
                  <a:close/>
                  <a:moveTo>
                    <a:pt x="109442" y="146875"/>
                  </a:moveTo>
                  <a:cubicBezTo>
                    <a:pt x="88401" y="146875"/>
                    <a:pt x="71342" y="129817"/>
                    <a:pt x="71342" y="108775"/>
                  </a:cubicBezTo>
                  <a:cubicBezTo>
                    <a:pt x="71342" y="87734"/>
                    <a:pt x="88401" y="70675"/>
                    <a:pt x="109442" y="70675"/>
                  </a:cubicBezTo>
                  <a:cubicBezTo>
                    <a:pt x="130356" y="70982"/>
                    <a:pt x="147236" y="87861"/>
                    <a:pt x="147542" y="108775"/>
                  </a:cubicBezTo>
                  <a:cubicBezTo>
                    <a:pt x="147542" y="129817"/>
                    <a:pt x="130484" y="146875"/>
                    <a:pt x="109442" y="1468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960C6589-BA14-FB7E-328F-24C5F6EF588E}"/>
                </a:ext>
              </a:extLst>
            </p:cNvPr>
            <p:cNvSpPr/>
            <p:nvPr/>
          </p:nvSpPr>
          <p:spPr>
            <a:xfrm>
              <a:off x="2921865" y="-1059766"/>
              <a:ext cx="215744" cy="54959"/>
            </a:xfrm>
            <a:custGeom>
              <a:avLst/>
              <a:gdLst>
                <a:gd name="connsiteX0" fmla="*/ 189835 w 215744"/>
                <a:gd name="connsiteY0" fmla="*/ 0 h 54959"/>
                <a:gd name="connsiteX1" fmla="*/ 25910 w 215744"/>
                <a:gd name="connsiteY1" fmla="*/ 0 h 54959"/>
                <a:gd name="connsiteX2" fmla="*/ 48 w 215744"/>
                <a:gd name="connsiteY2" fmla="*/ 29098 h 54959"/>
                <a:gd name="connsiteX3" fmla="*/ 25910 w 215744"/>
                <a:gd name="connsiteY3" fmla="*/ 54959 h 54959"/>
                <a:gd name="connsiteX4" fmla="*/ 189835 w 215744"/>
                <a:gd name="connsiteY4" fmla="*/ 54959 h 54959"/>
                <a:gd name="connsiteX5" fmla="*/ 215696 w 215744"/>
                <a:gd name="connsiteY5" fmla="*/ 25861 h 54959"/>
                <a:gd name="connsiteX6" fmla="*/ 189835 w 215744"/>
                <a:gd name="connsiteY6" fmla="*/ 0 h 54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744" h="54959">
                  <a:moveTo>
                    <a:pt x="189835" y="0"/>
                  </a:moveTo>
                  <a:lnTo>
                    <a:pt x="25910" y="0"/>
                  </a:lnTo>
                  <a:cubicBezTo>
                    <a:pt x="10734" y="894"/>
                    <a:pt x="-845" y="13922"/>
                    <a:pt x="48" y="29098"/>
                  </a:cubicBezTo>
                  <a:cubicBezTo>
                    <a:pt x="869" y="43027"/>
                    <a:pt x="11981" y="54139"/>
                    <a:pt x="25910" y="54959"/>
                  </a:cubicBezTo>
                  <a:lnTo>
                    <a:pt x="189835" y="54959"/>
                  </a:lnTo>
                  <a:cubicBezTo>
                    <a:pt x="205011" y="54065"/>
                    <a:pt x="216590" y="41037"/>
                    <a:pt x="215696" y="25861"/>
                  </a:cubicBezTo>
                  <a:cubicBezTo>
                    <a:pt x="214875" y="11932"/>
                    <a:pt x="203763" y="820"/>
                    <a:pt x="18983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E43EFF1B-36A1-40C2-898C-FE28F30BD464}"/>
                </a:ext>
              </a:extLst>
            </p:cNvPr>
            <p:cNvSpPr/>
            <p:nvPr/>
          </p:nvSpPr>
          <p:spPr>
            <a:xfrm>
              <a:off x="2970254" y="-966707"/>
              <a:ext cx="118967" cy="54959"/>
            </a:xfrm>
            <a:custGeom>
              <a:avLst/>
              <a:gdLst>
                <a:gd name="connsiteX0" fmla="*/ 59531 w 118967"/>
                <a:gd name="connsiteY0" fmla="*/ 54959 h 54959"/>
                <a:gd name="connsiteX1" fmla="*/ 118967 w 118967"/>
                <a:gd name="connsiteY1" fmla="*/ 0 h 54959"/>
                <a:gd name="connsiteX2" fmla="*/ 0 w 118967"/>
                <a:gd name="connsiteY2" fmla="*/ 0 h 54959"/>
                <a:gd name="connsiteX3" fmla="*/ 59531 w 118967"/>
                <a:gd name="connsiteY3" fmla="*/ 54959 h 54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8967" h="54959">
                  <a:moveTo>
                    <a:pt x="59531" y="54959"/>
                  </a:moveTo>
                  <a:cubicBezTo>
                    <a:pt x="90631" y="54910"/>
                    <a:pt x="116487" y="31001"/>
                    <a:pt x="118967" y="0"/>
                  </a:cubicBezTo>
                  <a:lnTo>
                    <a:pt x="0" y="0"/>
                  </a:lnTo>
                  <a:cubicBezTo>
                    <a:pt x="2527" y="31016"/>
                    <a:pt x="28413" y="54914"/>
                    <a:pt x="59531" y="549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298D9F56-A4E8-7B86-774C-D3032A0FD6DA}"/>
                </a:ext>
              </a:extLst>
            </p:cNvPr>
            <p:cNvSpPr/>
            <p:nvPr/>
          </p:nvSpPr>
          <p:spPr>
            <a:xfrm>
              <a:off x="2791375" y="-1591927"/>
              <a:ext cx="476249" cy="494061"/>
            </a:xfrm>
            <a:custGeom>
              <a:avLst/>
              <a:gdLst>
                <a:gd name="connsiteX0" fmla="*/ 476250 w 476249"/>
                <a:gd name="connsiteY0" fmla="*/ 243364 h 494061"/>
                <a:gd name="connsiteX1" fmla="*/ 476250 w 476249"/>
                <a:gd name="connsiteY1" fmla="*/ 235172 h 494061"/>
                <a:gd name="connsiteX2" fmla="*/ 238125 w 476249"/>
                <a:gd name="connsiteY2" fmla="*/ 0 h 494061"/>
                <a:gd name="connsiteX3" fmla="*/ 238125 w 476249"/>
                <a:gd name="connsiteY3" fmla="*/ 0 h 494061"/>
                <a:gd name="connsiteX4" fmla="*/ 0 w 476249"/>
                <a:gd name="connsiteY4" fmla="*/ 235172 h 494061"/>
                <a:gd name="connsiteX5" fmla="*/ 0 w 476249"/>
                <a:gd name="connsiteY5" fmla="*/ 243364 h 494061"/>
                <a:gd name="connsiteX6" fmla="*/ 16573 w 476249"/>
                <a:gd name="connsiteY6" fmla="*/ 325755 h 494061"/>
                <a:gd name="connsiteX7" fmla="*/ 57912 w 476249"/>
                <a:gd name="connsiteY7" fmla="*/ 393478 h 494061"/>
                <a:gd name="connsiteX8" fmla="*/ 113633 w 476249"/>
                <a:gd name="connsiteY8" fmla="*/ 483965 h 494061"/>
                <a:gd name="connsiteX9" fmla="*/ 130016 w 476249"/>
                <a:gd name="connsiteY9" fmla="*/ 494062 h 494061"/>
                <a:gd name="connsiteX10" fmla="*/ 346234 w 476249"/>
                <a:gd name="connsiteY10" fmla="*/ 494062 h 494061"/>
                <a:gd name="connsiteX11" fmla="*/ 362617 w 476249"/>
                <a:gd name="connsiteY11" fmla="*/ 483965 h 494061"/>
                <a:gd name="connsiteX12" fmla="*/ 418338 w 476249"/>
                <a:gd name="connsiteY12" fmla="*/ 393478 h 494061"/>
                <a:gd name="connsiteX13" fmla="*/ 459676 w 476249"/>
                <a:gd name="connsiteY13" fmla="*/ 325755 h 494061"/>
                <a:gd name="connsiteX14" fmla="*/ 476250 w 476249"/>
                <a:gd name="connsiteY14" fmla="*/ 243364 h 494061"/>
                <a:gd name="connsiteX15" fmla="*/ 421386 w 476249"/>
                <a:gd name="connsiteY15" fmla="*/ 242507 h 494061"/>
                <a:gd name="connsiteX16" fmla="*/ 408718 w 476249"/>
                <a:gd name="connsiteY16" fmla="*/ 306515 h 494061"/>
                <a:gd name="connsiteX17" fmla="*/ 377857 w 476249"/>
                <a:gd name="connsiteY17" fmla="*/ 356807 h 494061"/>
                <a:gd name="connsiteX18" fmla="*/ 323850 w 476249"/>
                <a:gd name="connsiteY18" fmla="*/ 438912 h 494061"/>
                <a:gd name="connsiteX19" fmla="*/ 152400 w 476249"/>
                <a:gd name="connsiteY19" fmla="*/ 438912 h 494061"/>
                <a:gd name="connsiteX20" fmla="*/ 98870 w 476249"/>
                <a:gd name="connsiteY20" fmla="*/ 356521 h 494061"/>
                <a:gd name="connsiteX21" fmla="*/ 68008 w 476249"/>
                <a:gd name="connsiteY21" fmla="*/ 306229 h 494061"/>
                <a:gd name="connsiteX22" fmla="*/ 54864 w 476249"/>
                <a:gd name="connsiteY22" fmla="*/ 242221 h 494061"/>
                <a:gd name="connsiteX23" fmla="*/ 54864 w 476249"/>
                <a:gd name="connsiteY23" fmla="*/ 235363 h 494061"/>
                <a:gd name="connsiteX24" fmla="*/ 237839 w 476249"/>
                <a:gd name="connsiteY24" fmla="*/ 54388 h 494061"/>
                <a:gd name="connsiteX25" fmla="*/ 237839 w 476249"/>
                <a:gd name="connsiteY25" fmla="*/ 54388 h 494061"/>
                <a:gd name="connsiteX26" fmla="*/ 420814 w 476249"/>
                <a:gd name="connsiteY26" fmla="*/ 235363 h 49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76249" h="494061">
                  <a:moveTo>
                    <a:pt x="476250" y="243364"/>
                  </a:moveTo>
                  <a:lnTo>
                    <a:pt x="476250" y="235172"/>
                  </a:lnTo>
                  <a:cubicBezTo>
                    <a:pt x="473823" y="105160"/>
                    <a:pt x="368157" y="804"/>
                    <a:pt x="238125" y="0"/>
                  </a:cubicBezTo>
                  <a:lnTo>
                    <a:pt x="238125" y="0"/>
                  </a:lnTo>
                  <a:cubicBezTo>
                    <a:pt x="108093" y="804"/>
                    <a:pt x="2427" y="105160"/>
                    <a:pt x="0" y="235172"/>
                  </a:cubicBezTo>
                  <a:lnTo>
                    <a:pt x="0" y="243364"/>
                  </a:lnTo>
                  <a:cubicBezTo>
                    <a:pt x="871" y="271562"/>
                    <a:pt x="6473" y="299414"/>
                    <a:pt x="16573" y="325755"/>
                  </a:cubicBezTo>
                  <a:cubicBezTo>
                    <a:pt x="26214" y="350609"/>
                    <a:pt x="40213" y="373543"/>
                    <a:pt x="57912" y="393478"/>
                  </a:cubicBezTo>
                  <a:cubicBezTo>
                    <a:pt x="79724" y="417195"/>
                    <a:pt x="103537" y="463391"/>
                    <a:pt x="113633" y="483965"/>
                  </a:cubicBezTo>
                  <a:cubicBezTo>
                    <a:pt x="116721" y="490180"/>
                    <a:pt x="123076" y="494096"/>
                    <a:pt x="130016" y="494062"/>
                  </a:cubicBezTo>
                  <a:lnTo>
                    <a:pt x="346234" y="494062"/>
                  </a:lnTo>
                  <a:cubicBezTo>
                    <a:pt x="353174" y="494096"/>
                    <a:pt x="359529" y="490180"/>
                    <a:pt x="362617" y="483965"/>
                  </a:cubicBezTo>
                  <a:cubicBezTo>
                    <a:pt x="372713" y="463391"/>
                    <a:pt x="396526" y="417290"/>
                    <a:pt x="418338" y="393478"/>
                  </a:cubicBezTo>
                  <a:cubicBezTo>
                    <a:pt x="436037" y="373543"/>
                    <a:pt x="450036" y="350609"/>
                    <a:pt x="459676" y="325755"/>
                  </a:cubicBezTo>
                  <a:cubicBezTo>
                    <a:pt x="469777" y="299414"/>
                    <a:pt x="475379" y="271562"/>
                    <a:pt x="476250" y="243364"/>
                  </a:cubicBezTo>
                  <a:close/>
                  <a:moveTo>
                    <a:pt x="421386" y="242507"/>
                  </a:moveTo>
                  <a:cubicBezTo>
                    <a:pt x="420709" y="264394"/>
                    <a:pt x="416429" y="286020"/>
                    <a:pt x="408718" y="306515"/>
                  </a:cubicBezTo>
                  <a:cubicBezTo>
                    <a:pt x="401485" y="324971"/>
                    <a:pt x="391037" y="341999"/>
                    <a:pt x="377857" y="356807"/>
                  </a:cubicBezTo>
                  <a:cubicBezTo>
                    <a:pt x="356714" y="381975"/>
                    <a:pt x="338588" y="409531"/>
                    <a:pt x="323850" y="438912"/>
                  </a:cubicBezTo>
                  <a:lnTo>
                    <a:pt x="152400" y="438912"/>
                  </a:lnTo>
                  <a:cubicBezTo>
                    <a:pt x="137831" y="409455"/>
                    <a:pt x="119864" y="381803"/>
                    <a:pt x="98870" y="356521"/>
                  </a:cubicBezTo>
                  <a:cubicBezTo>
                    <a:pt x="85690" y="341713"/>
                    <a:pt x="75241" y="324685"/>
                    <a:pt x="68008" y="306229"/>
                  </a:cubicBezTo>
                  <a:cubicBezTo>
                    <a:pt x="60135" y="285761"/>
                    <a:pt x="55694" y="264135"/>
                    <a:pt x="54864" y="242221"/>
                  </a:cubicBezTo>
                  <a:lnTo>
                    <a:pt x="54864" y="235363"/>
                  </a:lnTo>
                  <a:cubicBezTo>
                    <a:pt x="56570" y="135350"/>
                    <a:pt x="137813" y="54995"/>
                    <a:pt x="237839" y="54388"/>
                  </a:cubicBezTo>
                  <a:lnTo>
                    <a:pt x="237839" y="54388"/>
                  </a:lnTo>
                  <a:cubicBezTo>
                    <a:pt x="337865" y="54995"/>
                    <a:pt x="419109" y="135350"/>
                    <a:pt x="420814" y="2353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4606EFE2-176C-BA6F-0271-62BDA62436CE}"/>
                </a:ext>
              </a:extLst>
            </p:cNvPr>
            <p:cNvSpPr/>
            <p:nvPr/>
          </p:nvSpPr>
          <p:spPr>
            <a:xfrm>
              <a:off x="3012545" y="-1734041"/>
              <a:ext cx="38100" cy="104775"/>
            </a:xfrm>
            <a:custGeom>
              <a:avLst/>
              <a:gdLst>
                <a:gd name="connsiteX0" fmla="*/ 19050 w 38100"/>
                <a:gd name="connsiteY0" fmla="*/ 104775 h 104775"/>
                <a:gd name="connsiteX1" fmla="*/ 38100 w 38100"/>
                <a:gd name="connsiteY1" fmla="*/ 85725 h 104775"/>
                <a:gd name="connsiteX2" fmla="*/ 38100 w 38100"/>
                <a:gd name="connsiteY2" fmla="*/ 19050 h 104775"/>
                <a:gd name="connsiteX3" fmla="*/ 19050 w 38100"/>
                <a:gd name="connsiteY3" fmla="*/ 0 h 104775"/>
                <a:gd name="connsiteX4" fmla="*/ 0 w 38100"/>
                <a:gd name="connsiteY4" fmla="*/ 19050 h 104775"/>
                <a:gd name="connsiteX5" fmla="*/ 0 w 38100"/>
                <a:gd name="connsiteY5" fmla="*/ 85725 h 104775"/>
                <a:gd name="connsiteX6" fmla="*/ 19050 w 38100"/>
                <a:gd name="connsiteY6" fmla="*/ 104775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" h="104775">
                  <a:moveTo>
                    <a:pt x="19050" y="104775"/>
                  </a:moveTo>
                  <a:cubicBezTo>
                    <a:pt x="29571" y="104775"/>
                    <a:pt x="38100" y="96246"/>
                    <a:pt x="38100" y="85725"/>
                  </a:cubicBezTo>
                  <a:lnTo>
                    <a:pt x="38100" y="19050"/>
                  </a:lnTo>
                  <a:cubicBezTo>
                    <a:pt x="38100" y="8529"/>
                    <a:pt x="29571" y="0"/>
                    <a:pt x="19050" y="0"/>
                  </a:cubicBezTo>
                  <a:cubicBezTo>
                    <a:pt x="8529" y="0"/>
                    <a:pt x="0" y="8529"/>
                    <a:pt x="0" y="19050"/>
                  </a:cubicBezTo>
                  <a:lnTo>
                    <a:pt x="0" y="85725"/>
                  </a:lnTo>
                  <a:cubicBezTo>
                    <a:pt x="0" y="96246"/>
                    <a:pt x="8529" y="104775"/>
                    <a:pt x="1905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CDA73F1A-743D-451E-331D-8D5B2366363D}"/>
                </a:ext>
              </a:extLst>
            </p:cNvPr>
            <p:cNvSpPr/>
            <p:nvPr/>
          </p:nvSpPr>
          <p:spPr>
            <a:xfrm>
              <a:off x="2753462" y="-1624651"/>
              <a:ext cx="84504" cy="84649"/>
            </a:xfrm>
            <a:custGeom>
              <a:avLst/>
              <a:gdLst>
                <a:gd name="connsiteX0" fmla="*/ 52105 w 84504"/>
                <a:gd name="connsiteY0" fmla="*/ 79111 h 84649"/>
                <a:gd name="connsiteX1" fmla="*/ 78965 w 84504"/>
                <a:gd name="connsiteY1" fmla="*/ 79111 h 84649"/>
                <a:gd name="connsiteX2" fmla="*/ 78965 w 84504"/>
                <a:gd name="connsiteY2" fmla="*/ 52250 h 84649"/>
                <a:gd name="connsiteX3" fmla="*/ 31817 w 84504"/>
                <a:gd name="connsiteY3" fmla="*/ 4911 h 84649"/>
                <a:gd name="connsiteX4" fmla="*/ 4910 w 84504"/>
                <a:gd name="connsiteY4" fmla="*/ 6283 h 84649"/>
                <a:gd name="connsiteX5" fmla="*/ 4956 w 84504"/>
                <a:gd name="connsiteY5" fmla="*/ 31866 h 84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504" h="84649">
                  <a:moveTo>
                    <a:pt x="52105" y="79111"/>
                  </a:moveTo>
                  <a:cubicBezTo>
                    <a:pt x="59535" y="86496"/>
                    <a:pt x="71535" y="86496"/>
                    <a:pt x="78965" y="79111"/>
                  </a:cubicBezTo>
                  <a:cubicBezTo>
                    <a:pt x="86351" y="71680"/>
                    <a:pt x="86351" y="59680"/>
                    <a:pt x="78965" y="52250"/>
                  </a:cubicBezTo>
                  <a:lnTo>
                    <a:pt x="31817" y="4911"/>
                  </a:lnTo>
                  <a:cubicBezTo>
                    <a:pt x="24008" y="-2140"/>
                    <a:pt x="11962" y="-1525"/>
                    <a:pt x="4910" y="6283"/>
                  </a:cubicBezTo>
                  <a:cubicBezTo>
                    <a:pt x="-1654" y="13555"/>
                    <a:pt x="-1634" y="24619"/>
                    <a:pt x="4956" y="318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xmlns="" id="{F046CBC5-97C8-A203-C117-7DA560C56E18}"/>
                </a:ext>
              </a:extLst>
            </p:cNvPr>
            <p:cNvSpPr/>
            <p:nvPr/>
          </p:nvSpPr>
          <p:spPr>
            <a:xfrm>
              <a:off x="3225033" y="-1619709"/>
              <a:ext cx="83603" cy="83426"/>
            </a:xfrm>
            <a:custGeom>
              <a:avLst/>
              <a:gdLst>
                <a:gd name="connsiteX0" fmla="*/ 19446 w 83603"/>
                <a:gd name="connsiteY0" fmla="*/ 83407 h 83426"/>
                <a:gd name="connsiteX1" fmla="*/ 32971 w 83603"/>
                <a:gd name="connsiteY1" fmla="*/ 77787 h 83426"/>
                <a:gd name="connsiteX2" fmla="*/ 80025 w 83603"/>
                <a:gd name="connsiteY2" fmla="*/ 30162 h 83426"/>
                <a:gd name="connsiteX3" fmla="*/ 75664 w 83603"/>
                <a:gd name="connsiteY3" fmla="*/ 3577 h 83426"/>
                <a:gd name="connsiteX4" fmla="*/ 53164 w 83603"/>
                <a:gd name="connsiteY4" fmla="*/ 3778 h 83426"/>
                <a:gd name="connsiteX5" fmla="*/ 5539 w 83603"/>
                <a:gd name="connsiteY5" fmla="*/ 51403 h 83426"/>
                <a:gd name="connsiteX6" fmla="*/ 5539 w 83603"/>
                <a:gd name="connsiteY6" fmla="*/ 78264 h 83426"/>
                <a:gd name="connsiteX7" fmla="*/ 19446 w 83603"/>
                <a:gd name="connsiteY7" fmla="*/ 83407 h 83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3603" h="83426">
                  <a:moveTo>
                    <a:pt x="19446" y="83407"/>
                  </a:moveTo>
                  <a:cubicBezTo>
                    <a:pt x="24523" y="83411"/>
                    <a:pt x="29392" y="81388"/>
                    <a:pt x="32971" y="77787"/>
                  </a:cubicBezTo>
                  <a:lnTo>
                    <a:pt x="80025" y="30162"/>
                  </a:lnTo>
                  <a:cubicBezTo>
                    <a:pt x="86162" y="21617"/>
                    <a:pt x="84210" y="9714"/>
                    <a:pt x="75664" y="3577"/>
                  </a:cubicBezTo>
                  <a:cubicBezTo>
                    <a:pt x="68922" y="-1265"/>
                    <a:pt x="59819" y="-1184"/>
                    <a:pt x="53164" y="3778"/>
                  </a:cubicBezTo>
                  <a:lnTo>
                    <a:pt x="5539" y="51403"/>
                  </a:lnTo>
                  <a:cubicBezTo>
                    <a:pt x="-1846" y="58834"/>
                    <a:pt x="-1846" y="70833"/>
                    <a:pt x="5539" y="78264"/>
                  </a:cubicBezTo>
                  <a:cubicBezTo>
                    <a:pt x="9290" y="81786"/>
                    <a:pt x="14306" y="83641"/>
                    <a:pt x="19446" y="8340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xmlns="" id="{D4FC021B-065E-9FC5-40B1-C2629FB6BAEC}"/>
                </a:ext>
              </a:extLst>
            </p:cNvPr>
            <p:cNvSpPr/>
            <p:nvPr/>
          </p:nvSpPr>
          <p:spPr>
            <a:xfrm>
              <a:off x="2650024" y="-1376853"/>
              <a:ext cx="104775" cy="38100"/>
            </a:xfrm>
            <a:custGeom>
              <a:avLst/>
              <a:gdLst>
                <a:gd name="connsiteX0" fmla="*/ 85725 w 104775"/>
                <a:gd name="connsiteY0" fmla="*/ 0 h 38100"/>
                <a:gd name="connsiteX1" fmla="*/ 19050 w 104775"/>
                <a:gd name="connsiteY1" fmla="*/ 0 h 38100"/>
                <a:gd name="connsiteX2" fmla="*/ 0 w 104775"/>
                <a:gd name="connsiteY2" fmla="*/ 19050 h 38100"/>
                <a:gd name="connsiteX3" fmla="*/ 19050 w 104775"/>
                <a:gd name="connsiteY3" fmla="*/ 38100 h 38100"/>
                <a:gd name="connsiteX4" fmla="*/ 85725 w 104775"/>
                <a:gd name="connsiteY4" fmla="*/ 38100 h 38100"/>
                <a:gd name="connsiteX5" fmla="*/ 104775 w 104775"/>
                <a:gd name="connsiteY5" fmla="*/ 19050 h 38100"/>
                <a:gd name="connsiteX6" fmla="*/ 85725 w 104775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775" h="38100">
                  <a:moveTo>
                    <a:pt x="85725" y="0"/>
                  </a:moveTo>
                  <a:lnTo>
                    <a:pt x="19050" y="0"/>
                  </a:lnTo>
                  <a:cubicBezTo>
                    <a:pt x="8529" y="0"/>
                    <a:pt x="0" y="8529"/>
                    <a:pt x="0" y="19050"/>
                  </a:cubicBezTo>
                  <a:cubicBezTo>
                    <a:pt x="0" y="29571"/>
                    <a:pt x="8529" y="38100"/>
                    <a:pt x="19050" y="38100"/>
                  </a:cubicBezTo>
                  <a:lnTo>
                    <a:pt x="85725" y="38100"/>
                  </a:lnTo>
                  <a:cubicBezTo>
                    <a:pt x="96246" y="38100"/>
                    <a:pt x="104775" y="29571"/>
                    <a:pt x="104775" y="19050"/>
                  </a:cubicBezTo>
                  <a:cubicBezTo>
                    <a:pt x="104775" y="8529"/>
                    <a:pt x="96246" y="0"/>
                    <a:pt x="8572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xmlns="" id="{895CFE65-2685-56F2-CEF1-90434BA746F6}"/>
                </a:ext>
              </a:extLst>
            </p:cNvPr>
            <p:cNvSpPr/>
            <p:nvPr/>
          </p:nvSpPr>
          <p:spPr>
            <a:xfrm>
              <a:off x="2751759" y="-1175313"/>
              <a:ext cx="85249" cy="85725"/>
            </a:xfrm>
            <a:custGeom>
              <a:avLst/>
              <a:gdLst>
                <a:gd name="connsiteX0" fmla="*/ 53808 w 85249"/>
                <a:gd name="connsiteY0" fmla="*/ 4581 h 85725"/>
                <a:gd name="connsiteX1" fmla="*/ 6659 w 85249"/>
                <a:gd name="connsiteY1" fmla="*/ 52206 h 85725"/>
                <a:gd name="connsiteX2" fmla="*/ 4581 w 85249"/>
                <a:gd name="connsiteY2" fmla="*/ 79066 h 85725"/>
                <a:gd name="connsiteX3" fmla="*/ 31442 w 85249"/>
                <a:gd name="connsiteY3" fmla="*/ 81144 h 85725"/>
                <a:gd name="connsiteX4" fmla="*/ 33520 w 85249"/>
                <a:gd name="connsiteY4" fmla="*/ 79066 h 85725"/>
                <a:gd name="connsiteX5" fmla="*/ 80669 w 85249"/>
                <a:gd name="connsiteY5" fmla="*/ 31441 h 85725"/>
                <a:gd name="connsiteX6" fmla="*/ 78590 w 85249"/>
                <a:gd name="connsiteY6" fmla="*/ 4581 h 85725"/>
                <a:gd name="connsiteX7" fmla="*/ 53808 w 85249"/>
                <a:gd name="connsiteY7" fmla="*/ 4581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249" h="85725">
                  <a:moveTo>
                    <a:pt x="53808" y="4581"/>
                  </a:moveTo>
                  <a:lnTo>
                    <a:pt x="6659" y="52206"/>
                  </a:lnTo>
                  <a:cubicBezTo>
                    <a:pt x="-1332" y="59049"/>
                    <a:pt x="-2263" y="71075"/>
                    <a:pt x="4581" y="79066"/>
                  </a:cubicBezTo>
                  <a:cubicBezTo>
                    <a:pt x="11425" y="87058"/>
                    <a:pt x="23451" y="87987"/>
                    <a:pt x="31442" y="81144"/>
                  </a:cubicBezTo>
                  <a:cubicBezTo>
                    <a:pt x="32187" y="80506"/>
                    <a:pt x="32882" y="79811"/>
                    <a:pt x="33520" y="79066"/>
                  </a:cubicBezTo>
                  <a:lnTo>
                    <a:pt x="80669" y="31441"/>
                  </a:lnTo>
                  <a:cubicBezTo>
                    <a:pt x="87512" y="23450"/>
                    <a:pt x="86582" y="11424"/>
                    <a:pt x="78590" y="4581"/>
                  </a:cubicBezTo>
                  <a:cubicBezTo>
                    <a:pt x="71459" y="-1527"/>
                    <a:pt x="60941" y="-1527"/>
                    <a:pt x="53808" y="45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xmlns="" id="{E18B0888-9B05-C900-605E-F1E0DAA29433}"/>
                </a:ext>
              </a:extLst>
            </p:cNvPr>
            <p:cNvSpPr/>
            <p:nvPr/>
          </p:nvSpPr>
          <p:spPr>
            <a:xfrm>
              <a:off x="3224815" y="-1180635"/>
              <a:ext cx="87546" cy="87626"/>
            </a:xfrm>
            <a:custGeom>
              <a:avLst/>
              <a:gdLst>
                <a:gd name="connsiteX0" fmla="*/ 33190 w 87546"/>
                <a:gd name="connsiteY0" fmla="*/ 6283 h 87626"/>
                <a:gd name="connsiteX1" fmla="*/ 6283 w 87546"/>
                <a:gd name="connsiteY1" fmla="*/ 4911 h 87626"/>
                <a:gd name="connsiteX2" fmla="*/ 4911 w 87546"/>
                <a:gd name="connsiteY2" fmla="*/ 31817 h 87626"/>
                <a:gd name="connsiteX3" fmla="*/ 6234 w 87546"/>
                <a:gd name="connsiteY3" fmla="*/ 33144 h 87626"/>
                <a:gd name="connsiteX4" fmla="*/ 53859 w 87546"/>
                <a:gd name="connsiteY4" fmla="*/ 80769 h 87626"/>
                <a:gd name="connsiteX5" fmla="*/ 80689 w 87546"/>
                <a:gd name="connsiteY5" fmla="*/ 83213 h 87626"/>
                <a:gd name="connsiteX6" fmla="*/ 83133 w 87546"/>
                <a:gd name="connsiteY6" fmla="*/ 56384 h 87626"/>
                <a:gd name="connsiteX7" fmla="*/ 80052 w 87546"/>
                <a:gd name="connsiteY7" fmla="*/ 53432 h 87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546" h="87626">
                  <a:moveTo>
                    <a:pt x="33190" y="6283"/>
                  </a:moveTo>
                  <a:cubicBezTo>
                    <a:pt x="26139" y="-1525"/>
                    <a:pt x="14093" y="-2140"/>
                    <a:pt x="6283" y="4911"/>
                  </a:cubicBezTo>
                  <a:cubicBezTo>
                    <a:pt x="-1525" y="11961"/>
                    <a:pt x="-2140" y="24007"/>
                    <a:pt x="4911" y="31817"/>
                  </a:cubicBezTo>
                  <a:cubicBezTo>
                    <a:pt x="5330" y="32280"/>
                    <a:pt x="5772" y="32724"/>
                    <a:pt x="6234" y="33144"/>
                  </a:cubicBezTo>
                  <a:lnTo>
                    <a:pt x="53859" y="80769"/>
                  </a:lnTo>
                  <a:cubicBezTo>
                    <a:pt x="60593" y="88853"/>
                    <a:pt x="72605" y="89947"/>
                    <a:pt x="80689" y="83213"/>
                  </a:cubicBezTo>
                  <a:cubicBezTo>
                    <a:pt x="88773" y="76480"/>
                    <a:pt x="89866" y="64468"/>
                    <a:pt x="83133" y="56384"/>
                  </a:cubicBezTo>
                  <a:cubicBezTo>
                    <a:pt x="82219" y="55288"/>
                    <a:pt x="81187" y="54298"/>
                    <a:pt x="80052" y="53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xmlns="" id="{3C2327F6-8BC7-180E-26BB-1E0DEB93ED41}"/>
                </a:ext>
              </a:extLst>
            </p:cNvPr>
            <p:cNvSpPr/>
            <p:nvPr/>
          </p:nvSpPr>
          <p:spPr>
            <a:xfrm>
              <a:off x="3304868" y="-1377520"/>
              <a:ext cx="104775" cy="38100"/>
            </a:xfrm>
            <a:custGeom>
              <a:avLst/>
              <a:gdLst>
                <a:gd name="connsiteX0" fmla="*/ 85725 w 104775"/>
                <a:gd name="connsiteY0" fmla="*/ 0 h 38100"/>
                <a:gd name="connsiteX1" fmla="*/ 19050 w 104775"/>
                <a:gd name="connsiteY1" fmla="*/ 0 h 38100"/>
                <a:gd name="connsiteX2" fmla="*/ 0 w 104775"/>
                <a:gd name="connsiteY2" fmla="*/ 19050 h 38100"/>
                <a:gd name="connsiteX3" fmla="*/ 19050 w 104775"/>
                <a:gd name="connsiteY3" fmla="*/ 38100 h 38100"/>
                <a:gd name="connsiteX4" fmla="*/ 85725 w 104775"/>
                <a:gd name="connsiteY4" fmla="*/ 38100 h 38100"/>
                <a:gd name="connsiteX5" fmla="*/ 104775 w 104775"/>
                <a:gd name="connsiteY5" fmla="*/ 19050 h 38100"/>
                <a:gd name="connsiteX6" fmla="*/ 85725 w 104775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775" h="38100">
                  <a:moveTo>
                    <a:pt x="85725" y="0"/>
                  </a:moveTo>
                  <a:lnTo>
                    <a:pt x="19050" y="0"/>
                  </a:lnTo>
                  <a:cubicBezTo>
                    <a:pt x="8529" y="0"/>
                    <a:pt x="0" y="8529"/>
                    <a:pt x="0" y="19050"/>
                  </a:cubicBezTo>
                  <a:cubicBezTo>
                    <a:pt x="0" y="29571"/>
                    <a:pt x="8529" y="38100"/>
                    <a:pt x="19050" y="38100"/>
                  </a:cubicBezTo>
                  <a:lnTo>
                    <a:pt x="85725" y="38100"/>
                  </a:lnTo>
                  <a:cubicBezTo>
                    <a:pt x="96246" y="38100"/>
                    <a:pt x="104775" y="29571"/>
                    <a:pt x="104775" y="19050"/>
                  </a:cubicBezTo>
                  <a:cubicBezTo>
                    <a:pt x="104775" y="8529"/>
                    <a:pt x="96246" y="0"/>
                    <a:pt x="8572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xmlns="" id="{57C05FED-3EA3-5871-B1A1-1FF9DBF28D22}"/>
              </a:ext>
            </a:extLst>
          </p:cNvPr>
          <p:cNvGrpSpPr/>
          <p:nvPr/>
        </p:nvGrpSpPr>
        <p:grpSpPr>
          <a:xfrm>
            <a:off x="-1541619" y="-1428888"/>
            <a:ext cx="3083237" cy="2898959"/>
            <a:chOff x="8782050" y="4781550"/>
            <a:chExt cx="723900" cy="723900"/>
          </a:xfrm>
          <a:solidFill>
            <a:srgbClr val="D181FF">
              <a:alpha val="12000"/>
            </a:srgbClr>
          </a:solidFill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xmlns="" id="{9CBCED50-FF93-88E3-2545-88CA4A12A43D}"/>
                </a:ext>
              </a:extLst>
            </p:cNvPr>
            <p:cNvSpPr/>
            <p:nvPr/>
          </p:nvSpPr>
          <p:spPr>
            <a:xfrm>
              <a:off x="8782050" y="5010150"/>
              <a:ext cx="66675" cy="38100"/>
            </a:xfrm>
            <a:custGeom>
              <a:avLst/>
              <a:gdLst>
                <a:gd name="connsiteX0" fmla="*/ 0 w 66675"/>
                <a:gd name="connsiteY0" fmla="*/ 0 h 38100"/>
                <a:gd name="connsiteX1" fmla="*/ 66675 w 66675"/>
                <a:gd name="connsiteY1" fmla="*/ 0 h 38100"/>
                <a:gd name="connsiteX2" fmla="*/ 66675 w 66675"/>
                <a:gd name="connsiteY2" fmla="*/ 38100 h 38100"/>
                <a:gd name="connsiteX3" fmla="*/ 0 w 66675"/>
                <a:gd name="connsiteY3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38100">
                  <a:moveTo>
                    <a:pt x="0" y="0"/>
                  </a:moveTo>
                  <a:lnTo>
                    <a:pt x="66675" y="0"/>
                  </a:lnTo>
                  <a:lnTo>
                    <a:pt x="66675" y="38100"/>
                  </a:lnTo>
                  <a:lnTo>
                    <a:pt x="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xmlns="" id="{40FA46C4-A311-19A5-45C3-2972F0D90087}"/>
                </a:ext>
              </a:extLst>
            </p:cNvPr>
            <p:cNvSpPr/>
            <p:nvPr/>
          </p:nvSpPr>
          <p:spPr>
            <a:xfrm>
              <a:off x="8782050" y="4933950"/>
              <a:ext cx="66675" cy="38100"/>
            </a:xfrm>
            <a:custGeom>
              <a:avLst/>
              <a:gdLst>
                <a:gd name="connsiteX0" fmla="*/ 0 w 66675"/>
                <a:gd name="connsiteY0" fmla="*/ 0 h 38100"/>
                <a:gd name="connsiteX1" fmla="*/ 66675 w 66675"/>
                <a:gd name="connsiteY1" fmla="*/ 0 h 38100"/>
                <a:gd name="connsiteX2" fmla="*/ 66675 w 66675"/>
                <a:gd name="connsiteY2" fmla="*/ 38100 h 38100"/>
                <a:gd name="connsiteX3" fmla="*/ 0 w 66675"/>
                <a:gd name="connsiteY3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38100">
                  <a:moveTo>
                    <a:pt x="0" y="0"/>
                  </a:moveTo>
                  <a:lnTo>
                    <a:pt x="66675" y="0"/>
                  </a:lnTo>
                  <a:lnTo>
                    <a:pt x="66675" y="38100"/>
                  </a:lnTo>
                  <a:lnTo>
                    <a:pt x="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xmlns="" id="{E99CA9D9-9AD0-07E9-6960-41CF1A1B4EF5}"/>
                </a:ext>
              </a:extLst>
            </p:cNvPr>
            <p:cNvSpPr/>
            <p:nvPr/>
          </p:nvSpPr>
          <p:spPr>
            <a:xfrm>
              <a:off x="8782050" y="5086350"/>
              <a:ext cx="66675" cy="38100"/>
            </a:xfrm>
            <a:custGeom>
              <a:avLst/>
              <a:gdLst>
                <a:gd name="connsiteX0" fmla="*/ 0 w 66675"/>
                <a:gd name="connsiteY0" fmla="*/ 0 h 38100"/>
                <a:gd name="connsiteX1" fmla="*/ 66675 w 66675"/>
                <a:gd name="connsiteY1" fmla="*/ 0 h 38100"/>
                <a:gd name="connsiteX2" fmla="*/ 66675 w 66675"/>
                <a:gd name="connsiteY2" fmla="*/ 38100 h 38100"/>
                <a:gd name="connsiteX3" fmla="*/ 0 w 66675"/>
                <a:gd name="connsiteY3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38100">
                  <a:moveTo>
                    <a:pt x="0" y="0"/>
                  </a:moveTo>
                  <a:lnTo>
                    <a:pt x="66675" y="0"/>
                  </a:lnTo>
                  <a:lnTo>
                    <a:pt x="66675" y="38100"/>
                  </a:lnTo>
                  <a:lnTo>
                    <a:pt x="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xmlns="" id="{66A55231-ACD9-2C67-AEFD-A1A2751D25FF}"/>
                </a:ext>
              </a:extLst>
            </p:cNvPr>
            <p:cNvSpPr/>
            <p:nvPr/>
          </p:nvSpPr>
          <p:spPr>
            <a:xfrm>
              <a:off x="8782050" y="5314950"/>
              <a:ext cx="66675" cy="38100"/>
            </a:xfrm>
            <a:custGeom>
              <a:avLst/>
              <a:gdLst>
                <a:gd name="connsiteX0" fmla="*/ 0 w 66675"/>
                <a:gd name="connsiteY0" fmla="*/ 0 h 38100"/>
                <a:gd name="connsiteX1" fmla="*/ 66675 w 66675"/>
                <a:gd name="connsiteY1" fmla="*/ 0 h 38100"/>
                <a:gd name="connsiteX2" fmla="*/ 66675 w 66675"/>
                <a:gd name="connsiteY2" fmla="*/ 38100 h 38100"/>
                <a:gd name="connsiteX3" fmla="*/ 0 w 66675"/>
                <a:gd name="connsiteY3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38100">
                  <a:moveTo>
                    <a:pt x="0" y="0"/>
                  </a:moveTo>
                  <a:lnTo>
                    <a:pt x="66675" y="0"/>
                  </a:lnTo>
                  <a:lnTo>
                    <a:pt x="66675" y="38100"/>
                  </a:lnTo>
                  <a:lnTo>
                    <a:pt x="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xmlns="" id="{190F8D42-E740-C17A-B663-B95125DF0C57}"/>
                </a:ext>
              </a:extLst>
            </p:cNvPr>
            <p:cNvSpPr/>
            <p:nvPr/>
          </p:nvSpPr>
          <p:spPr>
            <a:xfrm>
              <a:off x="8782050" y="5238750"/>
              <a:ext cx="66675" cy="38100"/>
            </a:xfrm>
            <a:custGeom>
              <a:avLst/>
              <a:gdLst>
                <a:gd name="connsiteX0" fmla="*/ 0 w 66675"/>
                <a:gd name="connsiteY0" fmla="*/ 0 h 38100"/>
                <a:gd name="connsiteX1" fmla="*/ 66675 w 66675"/>
                <a:gd name="connsiteY1" fmla="*/ 0 h 38100"/>
                <a:gd name="connsiteX2" fmla="*/ 66675 w 66675"/>
                <a:gd name="connsiteY2" fmla="*/ 38100 h 38100"/>
                <a:gd name="connsiteX3" fmla="*/ 0 w 66675"/>
                <a:gd name="connsiteY3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38100">
                  <a:moveTo>
                    <a:pt x="0" y="0"/>
                  </a:moveTo>
                  <a:lnTo>
                    <a:pt x="66675" y="0"/>
                  </a:lnTo>
                  <a:lnTo>
                    <a:pt x="66675" y="38100"/>
                  </a:lnTo>
                  <a:lnTo>
                    <a:pt x="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xmlns="" id="{11698654-81B1-5C64-C81F-E9A8AC24F921}"/>
                </a:ext>
              </a:extLst>
            </p:cNvPr>
            <p:cNvSpPr/>
            <p:nvPr/>
          </p:nvSpPr>
          <p:spPr>
            <a:xfrm>
              <a:off x="8782050" y="5162550"/>
              <a:ext cx="66675" cy="38100"/>
            </a:xfrm>
            <a:custGeom>
              <a:avLst/>
              <a:gdLst>
                <a:gd name="connsiteX0" fmla="*/ 0 w 66675"/>
                <a:gd name="connsiteY0" fmla="*/ 0 h 38100"/>
                <a:gd name="connsiteX1" fmla="*/ 66675 w 66675"/>
                <a:gd name="connsiteY1" fmla="*/ 0 h 38100"/>
                <a:gd name="connsiteX2" fmla="*/ 66675 w 66675"/>
                <a:gd name="connsiteY2" fmla="*/ 38100 h 38100"/>
                <a:gd name="connsiteX3" fmla="*/ 0 w 66675"/>
                <a:gd name="connsiteY3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38100">
                  <a:moveTo>
                    <a:pt x="0" y="0"/>
                  </a:moveTo>
                  <a:lnTo>
                    <a:pt x="66675" y="0"/>
                  </a:lnTo>
                  <a:lnTo>
                    <a:pt x="66675" y="38100"/>
                  </a:lnTo>
                  <a:lnTo>
                    <a:pt x="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xmlns="" id="{6DD6AE36-9318-0511-3772-32E2DABEE23C}"/>
                </a:ext>
              </a:extLst>
            </p:cNvPr>
            <p:cNvSpPr/>
            <p:nvPr/>
          </p:nvSpPr>
          <p:spPr>
            <a:xfrm>
              <a:off x="9439275" y="5238750"/>
              <a:ext cx="66675" cy="38100"/>
            </a:xfrm>
            <a:custGeom>
              <a:avLst/>
              <a:gdLst>
                <a:gd name="connsiteX0" fmla="*/ 0 w 66675"/>
                <a:gd name="connsiteY0" fmla="*/ 0 h 38100"/>
                <a:gd name="connsiteX1" fmla="*/ 66675 w 66675"/>
                <a:gd name="connsiteY1" fmla="*/ 0 h 38100"/>
                <a:gd name="connsiteX2" fmla="*/ 66675 w 66675"/>
                <a:gd name="connsiteY2" fmla="*/ 38100 h 38100"/>
                <a:gd name="connsiteX3" fmla="*/ 0 w 66675"/>
                <a:gd name="connsiteY3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38100">
                  <a:moveTo>
                    <a:pt x="0" y="0"/>
                  </a:moveTo>
                  <a:lnTo>
                    <a:pt x="66675" y="0"/>
                  </a:lnTo>
                  <a:lnTo>
                    <a:pt x="66675" y="38100"/>
                  </a:lnTo>
                  <a:lnTo>
                    <a:pt x="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xmlns="" id="{904E3255-CB7E-245A-AFAB-0B6FFA696BD7}"/>
                </a:ext>
              </a:extLst>
            </p:cNvPr>
            <p:cNvSpPr/>
            <p:nvPr/>
          </p:nvSpPr>
          <p:spPr>
            <a:xfrm>
              <a:off x="9439275" y="5314950"/>
              <a:ext cx="66675" cy="38100"/>
            </a:xfrm>
            <a:custGeom>
              <a:avLst/>
              <a:gdLst>
                <a:gd name="connsiteX0" fmla="*/ 0 w 66675"/>
                <a:gd name="connsiteY0" fmla="*/ 0 h 38100"/>
                <a:gd name="connsiteX1" fmla="*/ 66675 w 66675"/>
                <a:gd name="connsiteY1" fmla="*/ 0 h 38100"/>
                <a:gd name="connsiteX2" fmla="*/ 66675 w 66675"/>
                <a:gd name="connsiteY2" fmla="*/ 38100 h 38100"/>
                <a:gd name="connsiteX3" fmla="*/ 0 w 66675"/>
                <a:gd name="connsiteY3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38100">
                  <a:moveTo>
                    <a:pt x="0" y="0"/>
                  </a:moveTo>
                  <a:lnTo>
                    <a:pt x="66675" y="0"/>
                  </a:lnTo>
                  <a:lnTo>
                    <a:pt x="66675" y="38100"/>
                  </a:lnTo>
                  <a:lnTo>
                    <a:pt x="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xmlns="" id="{E949D144-7C12-5A79-C973-E4EA9E2D1F13}"/>
                </a:ext>
              </a:extLst>
            </p:cNvPr>
            <p:cNvSpPr/>
            <p:nvPr/>
          </p:nvSpPr>
          <p:spPr>
            <a:xfrm>
              <a:off x="9439275" y="5162550"/>
              <a:ext cx="66675" cy="38100"/>
            </a:xfrm>
            <a:custGeom>
              <a:avLst/>
              <a:gdLst>
                <a:gd name="connsiteX0" fmla="*/ 0 w 66675"/>
                <a:gd name="connsiteY0" fmla="*/ 0 h 38100"/>
                <a:gd name="connsiteX1" fmla="*/ 66675 w 66675"/>
                <a:gd name="connsiteY1" fmla="*/ 0 h 38100"/>
                <a:gd name="connsiteX2" fmla="*/ 66675 w 66675"/>
                <a:gd name="connsiteY2" fmla="*/ 38100 h 38100"/>
                <a:gd name="connsiteX3" fmla="*/ 0 w 66675"/>
                <a:gd name="connsiteY3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38100">
                  <a:moveTo>
                    <a:pt x="0" y="0"/>
                  </a:moveTo>
                  <a:lnTo>
                    <a:pt x="66675" y="0"/>
                  </a:lnTo>
                  <a:lnTo>
                    <a:pt x="66675" y="38100"/>
                  </a:lnTo>
                  <a:lnTo>
                    <a:pt x="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xmlns="" id="{24695CBC-E07A-0D90-6589-3D9ECF98F5D2}"/>
                </a:ext>
              </a:extLst>
            </p:cNvPr>
            <p:cNvSpPr/>
            <p:nvPr/>
          </p:nvSpPr>
          <p:spPr>
            <a:xfrm>
              <a:off x="9439275" y="4933950"/>
              <a:ext cx="66675" cy="38100"/>
            </a:xfrm>
            <a:custGeom>
              <a:avLst/>
              <a:gdLst>
                <a:gd name="connsiteX0" fmla="*/ 0 w 66675"/>
                <a:gd name="connsiteY0" fmla="*/ 0 h 38100"/>
                <a:gd name="connsiteX1" fmla="*/ 66675 w 66675"/>
                <a:gd name="connsiteY1" fmla="*/ 0 h 38100"/>
                <a:gd name="connsiteX2" fmla="*/ 66675 w 66675"/>
                <a:gd name="connsiteY2" fmla="*/ 38100 h 38100"/>
                <a:gd name="connsiteX3" fmla="*/ 0 w 66675"/>
                <a:gd name="connsiteY3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38100">
                  <a:moveTo>
                    <a:pt x="0" y="0"/>
                  </a:moveTo>
                  <a:lnTo>
                    <a:pt x="66675" y="0"/>
                  </a:lnTo>
                  <a:lnTo>
                    <a:pt x="66675" y="38100"/>
                  </a:lnTo>
                  <a:lnTo>
                    <a:pt x="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xmlns="" id="{6138AE4F-71EC-0607-CD1C-1232B1A76AEE}"/>
                </a:ext>
              </a:extLst>
            </p:cNvPr>
            <p:cNvSpPr/>
            <p:nvPr/>
          </p:nvSpPr>
          <p:spPr>
            <a:xfrm>
              <a:off x="9439275" y="5086350"/>
              <a:ext cx="66675" cy="38100"/>
            </a:xfrm>
            <a:custGeom>
              <a:avLst/>
              <a:gdLst>
                <a:gd name="connsiteX0" fmla="*/ 0 w 66675"/>
                <a:gd name="connsiteY0" fmla="*/ 0 h 38100"/>
                <a:gd name="connsiteX1" fmla="*/ 66675 w 66675"/>
                <a:gd name="connsiteY1" fmla="*/ 0 h 38100"/>
                <a:gd name="connsiteX2" fmla="*/ 66675 w 66675"/>
                <a:gd name="connsiteY2" fmla="*/ 38100 h 38100"/>
                <a:gd name="connsiteX3" fmla="*/ 0 w 66675"/>
                <a:gd name="connsiteY3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38100">
                  <a:moveTo>
                    <a:pt x="0" y="0"/>
                  </a:moveTo>
                  <a:lnTo>
                    <a:pt x="66675" y="0"/>
                  </a:lnTo>
                  <a:lnTo>
                    <a:pt x="66675" y="38100"/>
                  </a:lnTo>
                  <a:lnTo>
                    <a:pt x="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xmlns="" id="{04C03C2A-2003-7F30-F817-6F8C1DD43833}"/>
                </a:ext>
              </a:extLst>
            </p:cNvPr>
            <p:cNvSpPr/>
            <p:nvPr/>
          </p:nvSpPr>
          <p:spPr>
            <a:xfrm>
              <a:off x="9439275" y="5010150"/>
              <a:ext cx="66675" cy="38100"/>
            </a:xfrm>
            <a:custGeom>
              <a:avLst/>
              <a:gdLst>
                <a:gd name="connsiteX0" fmla="*/ 0 w 66675"/>
                <a:gd name="connsiteY0" fmla="*/ 0 h 38100"/>
                <a:gd name="connsiteX1" fmla="*/ 66675 w 66675"/>
                <a:gd name="connsiteY1" fmla="*/ 0 h 38100"/>
                <a:gd name="connsiteX2" fmla="*/ 66675 w 66675"/>
                <a:gd name="connsiteY2" fmla="*/ 38100 h 38100"/>
                <a:gd name="connsiteX3" fmla="*/ 0 w 66675"/>
                <a:gd name="connsiteY3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38100">
                  <a:moveTo>
                    <a:pt x="0" y="0"/>
                  </a:moveTo>
                  <a:lnTo>
                    <a:pt x="66675" y="0"/>
                  </a:lnTo>
                  <a:lnTo>
                    <a:pt x="66675" y="38100"/>
                  </a:lnTo>
                  <a:lnTo>
                    <a:pt x="0" y="38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xmlns="" id="{ECDB9A2D-1121-9072-2959-8208F6116E8B}"/>
                </a:ext>
              </a:extLst>
            </p:cNvPr>
            <p:cNvSpPr/>
            <p:nvPr/>
          </p:nvSpPr>
          <p:spPr>
            <a:xfrm>
              <a:off x="9163050" y="4781550"/>
              <a:ext cx="38100" cy="66675"/>
            </a:xfrm>
            <a:custGeom>
              <a:avLst/>
              <a:gdLst>
                <a:gd name="connsiteX0" fmla="*/ 0 w 38100"/>
                <a:gd name="connsiteY0" fmla="*/ 0 h 66675"/>
                <a:gd name="connsiteX1" fmla="*/ 38100 w 38100"/>
                <a:gd name="connsiteY1" fmla="*/ 0 h 66675"/>
                <a:gd name="connsiteX2" fmla="*/ 38100 w 38100"/>
                <a:gd name="connsiteY2" fmla="*/ 66675 h 66675"/>
                <a:gd name="connsiteX3" fmla="*/ 0 w 38100"/>
                <a:gd name="connsiteY3" fmla="*/ 6667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66675">
                  <a:moveTo>
                    <a:pt x="0" y="0"/>
                  </a:moveTo>
                  <a:lnTo>
                    <a:pt x="38100" y="0"/>
                  </a:lnTo>
                  <a:lnTo>
                    <a:pt x="38100" y="66675"/>
                  </a:lnTo>
                  <a:lnTo>
                    <a:pt x="0" y="6667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xmlns="" id="{CE582818-5E80-D47F-1FA8-DCD5917B029E}"/>
                </a:ext>
              </a:extLst>
            </p:cNvPr>
            <p:cNvSpPr/>
            <p:nvPr/>
          </p:nvSpPr>
          <p:spPr>
            <a:xfrm>
              <a:off x="9315450" y="4781550"/>
              <a:ext cx="38100" cy="66675"/>
            </a:xfrm>
            <a:custGeom>
              <a:avLst/>
              <a:gdLst>
                <a:gd name="connsiteX0" fmla="*/ 0 w 38100"/>
                <a:gd name="connsiteY0" fmla="*/ 0 h 66675"/>
                <a:gd name="connsiteX1" fmla="*/ 38100 w 38100"/>
                <a:gd name="connsiteY1" fmla="*/ 0 h 66675"/>
                <a:gd name="connsiteX2" fmla="*/ 38100 w 38100"/>
                <a:gd name="connsiteY2" fmla="*/ 66675 h 66675"/>
                <a:gd name="connsiteX3" fmla="*/ 0 w 38100"/>
                <a:gd name="connsiteY3" fmla="*/ 6667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66675">
                  <a:moveTo>
                    <a:pt x="0" y="0"/>
                  </a:moveTo>
                  <a:lnTo>
                    <a:pt x="38100" y="0"/>
                  </a:lnTo>
                  <a:lnTo>
                    <a:pt x="38100" y="66675"/>
                  </a:lnTo>
                  <a:lnTo>
                    <a:pt x="0" y="6667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xmlns="" id="{62FC6647-14AD-A695-4B50-BD6EE38F11C8}"/>
                </a:ext>
              </a:extLst>
            </p:cNvPr>
            <p:cNvSpPr/>
            <p:nvPr/>
          </p:nvSpPr>
          <p:spPr>
            <a:xfrm>
              <a:off x="9239250" y="4781550"/>
              <a:ext cx="38100" cy="66675"/>
            </a:xfrm>
            <a:custGeom>
              <a:avLst/>
              <a:gdLst>
                <a:gd name="connsiteX0" fmla="*/ 0 w 38100"/>
                <a:gd name="connsiteY0" fmla="*/ 0 h 66675"/>
                <a:gd name="connsiteX1" fmla="*/ 38100 w 38100"/>
                <a:gd name="connsiteY1" fmla="*/ 0 h 66675"/>
                <a:gd name="connsiteX2" fmla="*/ 38100 w 38100"/>
                <a:gd name="connsiteY2" fmla="*/ 66675 h 66675"/>
                <a:gd name="connsiteX3" fmla="*/ 0 w 38100"/>
                <a:gd name="connsiteY3" fmla="*/ 6667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66675">
                  <a:moveTo>
                    <a:pt x="0" y="0"/>
                  </a:moveTo>
                  <a:lnTo>
                    <a:pt x="38100" y="0"/>
                  </a:lnTo>
                  <a:lnTo>
                    <a:pt x="38100" y="66675"/>
                  </a:lnTo>
                  <a:lnTo>
                    <a:pt x="0" y="6667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xmlns="" id="{4D092A48-EDCE-7AB0-4AB2-53B53FA4E939}"/>
                </a:ext>
              </a:extLst>
            </p:cNvPr>
            <p:cNvSpPr/>
            <p:nvPr/>
          </p:nvSpPr>
          <p:spPr>
            <a:xfrm>
              <a:off x="9086850" y="4781550"/>
              <a:ext cx="38100" cy="66675"/>
            </a:xfrm>
            <a:custGeom>
              <a:avLst/>
              <a:gdLst>
                <a:gd name="connsiteX0" fmla="*/ 0 w 38100"/>
                <a:gd name="connsiteY0" fmla="*/ 0 h 66675"/>
                <a:gd name="connsiteX1" fmla="*/ 38100 w 38100"/>
                <a:gd name="connsiteY1" fmla="*/ 0 h 66675"/>
                <a:gd name="connsiteX2" fmla="*/ 38100 w 38100"/>
                <a:gd name="connsiteY2" fmla="*/ 66675 h 66675"/>
                <a:gd name="connsiteX3" fmla="*/ 0 w 38100"/>
                <a:gd name="connsiteY3" fmla="*/ 6667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66675">
                  <a:moveTo>
                    <a:pt x="0" y="0"/>
                  </a:moveTo>
                  <a:lnTo>
                    <a:pt x="38100" y="0"/>
                  </a:lnTo>
                  <a:lnTo>
                    <a:pt x="38100" y="66675"/>
                  </a:lnTo>
                  <a:lnTo>
                    <a:pt x="0" y="6667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xmlns="" id="{B6AB8750-4123-927D-6A6F-A323C3B6A527}"/>
                </a:ext>
              </a:extLst>
            </p:cNvPr>
            <p:cNvSpPr/>
            <p:nvPr/>
          </p:nvSpPr>
          <p:spPr>
            <a:xfrm>
              <a:off x="8934450" y="4781550"/>
              <a:ext cx="38100" cy="66675"/>
            </a:xfrm>
            <a:custGeom>
              <a:avLst/>
              <a:gdLst>
                <a:gd name="connsiteX0" fmla="*/ 0 w 38100"/>
                <a:gd name="connsiteY0" fmla="*/ 0 h 66675"/>
                <a:gd name="connsiteX1" fmla="*/ 38100 w 38100"/>
                <a:gd name="connsiteY1" fmla="*/ 0 h 66675"/>
                <a:gd name="connsiteX2" fmla="*/ 38100 w 38100"/>
                <a:gd name="connsiteY2" fmla="*/ 66675 h 66675"/>
                <a:gd name="connsiteX3" fmla="*/ 0 w 38100"/>
                <a:gd name="connsiteY3" fmla="*/ 6667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66675">
                  <a:moveTo>
                    <a:pt x="0" y="0"/>
                  </a:moveTo>
                  <a:lnTo>
                    <a:pt x="38100" y="0"/>
                  </a:lnTo>
                  <a:lnTo>
                    <a:pt x="38100" y="66675"/>
                  </a:lnTo>
                  <a:lnTo>
                    <a:pt x="0" y="6667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xmlns="" id="{C5327697-D4A4-59E6-A5B7-B90696D80CA8}"/>
                </a:ext>
              </a:extLst>
            </p:cNvPr>
            <p:cNvSpPr/>
            <p:nvPr/>
          </p:nvSpPr>
          <p:spPr>
            <a:xfrm>
              <a:off x="9010650" y="4781550"/>
              <a:ext cx="38100" cy="66675"/>
            </a:xfrm>
            <a:custGeom>
              <a:avLst/>
              <a:gdLst>
                <a:gd name="connsiteX0" fmla="*/ 0 w 38100"/>
                <a:gd name="connsiteY0" fmla="*/ 0 h 66675"/>
                <a:gd name="connsiteX1" fmla="*/ 38100 w 38100"/>
                <a:gd name="connsiteY1" fmla="*/ 0 h 66675"/>
                <a:gd name="connsiteX2" fmla="*/ 38100 w 38100"/>
                <a:gd name="connsiteY2" fmla="*/ 66675 h 66675"/>
                <a:gd name="connsiteX3" fmla="*/ 0 w 38100"/>
                <a:gd name="connsiteY3" fmla="*/ 6667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66675">
                  <a:moveTo>
                    <a:pt x="0" y="0"/>
                  </a:moveTo>
                  <a:lnTo>
                    <a:pt x="38100" y="0"/>
                  </a:lnTo>
                  <a:lnTo>
                    <a:pt x="38100" y="66675"/>
                  </a:lnTo>
                  <a:lnTo>
                    <a:pt x="0" y="6667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xmlns="" id="{4D10B380-547C-C06D-207D-6DCE69A7EFB5}"/>
                </a:ext>
              </a:extLst>
            </p:cNvPr>
            <p:cNvSpPr/>
            <p:nvPr/>
          </p:nvSpPr>
          <p:spPr>
            <a:xfrm>
              <a:off x="9010650" y="5438775"/>
              <a:ext cx="38100" cy="66675"/>
            </a:xfrm>
            <a:custGeom>
              <a:avLst/>
              <a:gdLst>
                <a:gd name="connsiteX0" fmla="*/ 0 w 38100"/>
                <a:gd name="connsiteY0" fmla="*/ 0 h 66675"/>
                <a:gd name="connsiteX1" fmla="*/ 38100 w 38100"/>
                <a:gd name="connsiteY1" fmla="*/ 0 h 66675"/>
                <a:gd name="connsiteX2" fmla="*/ 38100 w 38100"/>
                <a:gd name="connsiteY2" fmla="*/ 66675 h 66675"/>
                <a:gd name="connsiteX3" fmla="*/ 0 w 38100"/>
                <a:gd name="connsiteY3" fmla="*/ 6667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66675">
                  <a:moveTo>
                    <a:pt x="0" y="0"/>
                  </a:moveTo>
                  <a:lnTo>
                    <a:pt x="38100" y="0"/>
                  </a:lnTo>
                  <a:lnTo>
                    <a:pt x="38100" y="66675"/>
                  </a:lnTo>
                  <a:lnTo>
                    <a:pt x="0" y="6667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xmlns="" id="{FA51E986-A802-9D65-45CD-A58BE28F0A2B}"/>
                </a:ext>
              </a:extLst>
            </p:cNvPr>
            <p:cNvSpPr/>
            <p:nvPr/>
          </p:nvSpPr>
          <p:spPr>
            <a:xfrm>
              <a:off x="8934450" y="5438775"/>
              <a:ext cx="38100" cy="66675"/>
            </a:xfrm>
            <a:custGeom>
              <a:avLst/>
              <a:gdLst>
                <a:gd name="connsiteX0" fmla="*/ 0 w 38100"/>
                <a:gd name="connsiteY0" fmla="*/ 0 h 66675"/>
                <a:gd name="connsiteX1" fmla="*/ 38100 w 38100"/>
                <a:gd name="connsiteY1" fmla="*/ 0 h 66675"/>
                <a:gd name="connsiteX2" fmla="*/ 38100 w 38100"/>
                <a:gd name="connsiteY2" fmla="*/ 66675 h 66675"/>
                <a:gd name="connsiteX3" fmla="*/ 0 w 38100"/>
                <a:gd name="connsiteY3" fmla="*/ 6667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66675">
                  <a:moveTo>
                    <a:pt x="0" y="0"/>
                  </a:moveTo>
                  <a:lnTo>
                    <a:pt x="38100" y="0"/>
                  </a:lnTo>
                  <a:lnTo>
                    <a:pt x="38100" y="66675"/>
                  </a:lnTo>
                  <a:lnTo>
                    <a:pt x="0" y="6667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xmlns="" id="{F1B021F2-C71C-AD47-8197-9BE933BA97F4}"/>
                </a:ext>
              </a:extLst>
            </p:cNvPr>
            <p:cNvSpPr/>
            <p:nvPr/>
          </p:nvSpPr>
          <p:spPr>
            <a:xfrm>
              <a:off x="9086850" y="5438775"/>
              <a:ext cx="38100" cy="66675"/>
            </a:xfrm>
            <a:custGeom>
              <a:avLst/>
              <a:gdLst>
                <a:gd name="connsiteX0" fmla="*/ 0 w 38100"/>
                <a:gd name="connsiteY0" fmla="*/ 0 h 66675"/>
                <a:gd name="connsiteX1" fmla="*/ 38100 w 38100"/>
                <a:gd name="connsiteY1" fmla="*/ 0 h 66675"/>
                <a:gd name="connsiteX2" fmla="*/ 38100 w 38100"/>
                <a:gd name="connsiteY2" fmla="*/ 66675 h 66675"/>
                <a:gd name="connsiteX3" fmla="*/ 0 w 38100"/>
                <a:gd name="connsiteY3" fmla="*/ 6667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66675">
                  <a:moveTo>
                    <a:pt x="0" y="0"/>
                  </a:moveTo>
                  <a:lnTo>
                    <a:pt x="38100" y="0"/>
                  </a:lnTo>
                  <a:lnTo>
                    <a:pt x="38100" y="66675"/>
                  </a:lnTo>
                  <a:lnTo>
                    <a:pt x="0" y="6667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xmlns="" id="{2D2FBAE4-CC59-BB8B-B06A-AC189637DE8C}"/>
                </a:ext>
              </a:extLst>
            </p:cNvPr>
            <p:cNvSpPr/>
            <p:nvPr/>
          </p:nvSpPr>
          <p:spPr>
            <a:xfrm>
              <a:off x="9163050" y="5438775"/>
              <a:ext cx="38100" cy="66675"/>
            </a:xfrm>
            <a:custGeom>
              <a:avLst/>
              <a:gdLst>
                <a:gd name="connsiteX0" fmla="*/ 0 w 38100"/>
                <a:gd name="connsiteY0" fmla="*/ 0 h 66675"/>
                <a:gd name="connsiteX1" fmla="*/ 38100 w 38100"/>
                <a:gd name="connsiteY1" fmla="*/ 0 h 66675"/>
                <a:gd name="connsiteX2" fmla="*/ 38100 w 38100"/>
                <a:gd name="connsiteY2" fmla="*/ 66675 h 66675"/>
                <a:gd name="connsiteX3" fmla="*/ 0 w 38100"/>
                <a:gd name="connsiteY3" fmla="*/ 6667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66675">
                  <a:moveTo>
                    <a:pt x="0" y="0"/>
                  </a:moveTo>
                  <a:lnTo>
                    <a:pt x="38100" y="0"/>
                  </a:lnTo>
                  <a:lnTo>
                    <a:pt x="38100" y="66675"/>
                  </a:lnTo>
                  <a:lnTo>
                    <a:pt x="0" y="6667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xmlns="" id="{C45377F1-6C2E-7694-7FB2-FA031A73D5F7}"/>
                </a:ext>
              </a:extLst>
            </p:cNvPr>
            <p:cNvSpPr/>
            <p:nvPr/>
          </p:nvSpPr>
          <p:spPr>
            <a:xfrm>
              <a:off x="9239250" y="5438775"/>
              <a:ext cx="38100" cy="66675"/>
            </a:xfrm>
            <a:custGeom>
              <a:avLst/>
              <a:gdLst>
                <a:gd name="connsiteX0" fmla="*/ 0 w 38100"/>
                <a:gd name="connsiteY0" fmla="*/ 0 h 66675"/>
                <a:gd name="connsiteX1" fmla="*/ 38100 w 38100"/>
                <a:gd name="connsiteY1" fmla="*/ 0 h 66675"/>
                <a:gd name="connsiteX2" fmla="*/ 38100 w 38100"/>
                <a:gd name="connsiteY2" fmla="*/ 66675 h 66675"/>
                <a:gd name="connsiteX3" fmla="*/ 0 w 38100"/>
                <a:gd name="connsiteY3" fmla="*/ 6667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66675">
                  <a:moveTo>
                    <a:pt x="0" y="0"/>
                  </a:moveTo>
                  <a:lnTo>
                    <a:pt x="38100" y="0"/>
                  </a:lnTo>
                  <a:lnTo>
                    <a:pt x="38100" y="66675"/>
                  </a:lnTo>
                  <a:lnTo>
                    <a:pt x="0" y="6667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xmlns="" id="{993EB714-4EE2-2B27-12C6-3A0A5D653071}"/>
                </a:ext>
              </a:extLst>
            </p:cNvPr>
            <p:cNvSpPr/>
            <p:nvPr/>
          </p:nvSpPr>
          <p:spPr>
            <a:xfrm>
              <a:off x="9315450" y="5438775"/>
              <a:ext cx="38100" cy="66675"/>
            </a:xfrm>
            <a:custGeom>
              <a:avLst/>
              <a:gdLst>
                <a:gd name="connsiteX0" fmla="*/ 0 w 38100"/>
                <a:gd name="connsiteY0" fmla="*/ 0 h 66675"/>
                <a:gd name="connsiteX1" fmla="*/ 38100 w 38100"/>
                <a:gd name="connsiteY1" fmla="*/ 0 h 66675"/>
                <a:gd name="connsiteX2" fmla="*/ 38100 w 38100"/>
                <a:gd name="connsiteY2" fmla="*/ 66675 h 66675"/>
                <a:gd name="connsiteX3" fmla="*/ 0 w 38100"/>
                <a:gd name="connsiteY3" fmla="*/ 6667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66675">
                  <a:moveTo>
                    <a:pt x="0" y="0"/>
                  </a:moveTo>
                  <a:lnTo>
                    <a:pt x="38100" y="0"/>
                  </a:lnTo>
                  <a:lnTo>
                    <a:pt x="38100" y="66675"/>
                  </a:lnTo>
                  <a:lnTo>
                    <a:pt x="0" y="6667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xmlns="" id="{E7C22298-5680-E94C-9BF3-C81E9333460A}"/>
                </a:ext>
              </a:extLst>
            </p:cNvPr>
            <p:cNvSpPr/>
            <p:nvPr/>
          </p:nvSpPr>
          <p:spPr>
            <a:xfrm>
              <a:off x="9020175" y="5019675"/>
              <a:ext cx="247650" cy="247650"/>
            </a:xfrm>
            <a:custGeom>
              <a:avLst/>
              <a:gdLst>
                <a:gd name="connsiteX0" fmla="*/ 0 w 247650"/>
                <a:gd name="connsiteY0" fmla="*/ 0 h 247650"/>
                <a:gd name="connsiteX1" fmla="*/ 247650 w 247650"/>
                <a:gd name="connsiteY1" fmla="*/ 0 h 247650"/>
                <a:gd name="connsiteX2" fmla="*/ 247650 w 247650"/>
                <a:gd name="connsiteY2" fmla="*/ 247650 h 247650"/>
                <a:gd name="connsiteX3" fmla="*/ 0 w 247650"/>
                <a:gd name="connsiteY3" fmla="*/ 247650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650" h="247650">
                  <a:moveTo>
                    <a:pt x="0" y="0"/>
                  </a:moveTo>
                  <a:lnTo>
                    <a:pt x="247650" y="0"/>
                  </a:lnTo>
                  <a:lnTo>
                    <a:pt x="247650" y="247650"/>
                  </a:lnTo>
                  <a:lnTo>
                    <a:pt x="0" y="2476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xmlns="" id="{02091589-4BBE-C3A2-1A87-0C078325650E}"/>
                </a:ext>
              </a:extLst>
            </p:cNvPr>
            <p:cNvSpPr/>
            <p:nvPr/>
          </p:nvSpPr>
          <p:spPr>
            <a:xfrm>
              <a:off x="8886825" y="4886325"/>
              <a:ext cx="514350" cy="514350"/>
            </a:xfrm>
            <a:custGeom>
              <a:avLst/>
              <a:gdLst>
                <a:gd name="connsiteX0" fmla="*/ 476250 w 514350"/>
                <a:gd name="connsiteY0" fmla="*/ 0 h 514350"/>
                <a:gd name="connsiteX1" fmla="*/ 38100 w 514350"/>
                <a:gd name="connsiteY1" fmla="*/ 0 h 514350"/>
                <a:gd name="connsiteX2" fmla="*/ 0 w 514350"/>
                <a:gd name="connsiteY2" fmla="*/ 38100 h 514350"/>
                <a:gd name="connsiteX3" fmla="*/ 0 w 514350"/>
                <a:gd name="connsiteY3" fmla="*/ 476250 h 514350"/>
                <a:gd name="connsiteX4" fmla="*/ 38100 w 514350"/>
                <a:gd name="connsiteY4" fmla="*/ 514350 h 514350"/>
                <a:gd name="connsiteX5" fmla="*/ 476250 w 514350"/>
                <a:gd name="connsiteY5" fmla="*/ 514350 h 514350"/>
                <a:gd name="connsiteX6" fmla="*/ 514350 w 514350"/>
                <a:gd name="connsiteY6" fmla="*/ 476250 h 514350"/>
                <a:gd name="connsiteX7" fmla="*/ 514350 w 514350"/>
                <a:gd name="connsiteY7" fmla="*/ 38100 h 514350"/>
                <a:gd name="connsiteX8" fmla="*/ 476250 w 514350"/>
                <a:gd name="connsiteY8" fmla="*/ 0 h 514350"/>
                <a:gd name="connsiteX9" fmla="*/ 419100 w 514350"/>
                <a:gd name="connsiteY9" fmla="*/ 419100 h 514350"/>
                <a:gd name="connsiteX10" fmla="*/ 95250 w 514350"/>
                <a:gd name="connsiteY10" fmla="*/ 419100 h 514350"/>
                <a:gd name="connsiteX11" fmla="*/ 95250 w 514350"/>
                <a:gd name="connsiteY11" fmla="*/ 95250 h 514350"/>
                <a:gd name="connsiteX12" fmla="*/ 419100 w 514350"/>
                <a:gd name="connsiteY12" fmla="*/ 9525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4350" h="514350">
                  <a:moveTo>
                    <a:pt x="476250" y="0"/>
                  </a:moveTo>
                  <a:lnTo>
                    <a:pt x="38100" y="0"/>
                  </a:lnTo>
                  <a:cubicBezTo>
                    <a:pt x="17058" y="0"/>
                    <a:pt x="0" y="17058"/>
                    <a:pt x="0" y="38100"/>
                  </a:cubicBezTo>
                  <a:lnTo>
                    <a:pt x="0" y="476250"/>
                  </a:lnTo>
                  <a:cubicBezTo>
                    <a:pt x="0" y="497292"/>
                    <a:pt x="17058" y="514350"/>
                    <a:pt x="38100" y="514350"/>
                  </a:cubicBezTo>
                  <a:lnTo>
                    <a:pt x="476250" y="514350"/>
                  </a:lnTo>
                  <a:cubicBezTo>
                    <a:pt x="497292" y="514350"/>
                    <a:pt x="514350" y="497292"/>
                    <a:pt x="514350" y="476250"/>
                  </a:cubicBezTo>
                  <a:lnTo>
                    <a:pt x="514350" y="38100"/>
                  </a:lnTo>
                  <a:cubicBezTo>
                    <a:pt x="514350" y="17058"/>
                    <a:pt x="497292" y="0"/>
                    <a:pt x="476250" y="0"/>
                  </a:cubicBezTo>
                  <a:close/>
                  <a:moveTo>
                    <a:pt x="419100" y="419100"/>
                  </a:moveTo>
                  <a:lnTo>
                    <a:pt x="95250" y="419100"/>
                  </a:lnTo>
                  <a:lnTo>
                    <a:pt x="95250" y="95250"/>
                  </a:lnTo>
                  <a:lnTo>
                    <a:pt x="419100" y="952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25" name="Graphic 40" descr="Connections">
            <a:extLst>
              <a:ext uri="{FF2B5EF4-FFF2-40B4-BE49-F238E27FC236}">
                <a16:creationId xmlns:a16="http://schemas.microsoft.com/office/drawing/2014/main" xmlns="" id="{232D2AD0-BD5C-27F7-2A62-D9433577D41F}"/>
              </a:ext>
            </a:extLst>
          </p:cNvPr>
          <p:cNvSpPr/>
          <p:nvPr/>
        </p:nvSpPr>
        <p:spPr>
          <a:xfrm>
            <a:off x="14886904" y="1572215"/>
            <a:ext cx="2769446" cy="2570088"/>
          </a:xfrm>
          <a:custGeom>
            <a:avLst/>
            <a:gdLst>
              <a:gd name="connsiteX0" fmla="*/ 733425 w 814050"/>
              <a:gd name="connsiteY0" fmla="*/ 289163 h 738553"/>
              <a:gd name="connsiteX1" fmla="*/ 724853 w 814050"/>
              <a:gd name="connsiteY1" fmla="*/ 289163 h 738553"/>
              <a:gd name="connsiteX2" fmla="*/ 700088 w 814050"/>
              <a:gd name="connsiteY2" fmla="*/ 222488 h 738553"/>
              <a:gd name="connsiteX3" fmla="*/ 745808 w 814050"/>
              <a:gd name="connsiteY3" fmla="*/ 60563 h 738553"/>
              <a:gd name="connsiteX4" fmla="*/ 583883 w 814050"/>
              <a:gd name="connsiteY4" fmla="*/ 14843 h 738553"/>
              <a:gd name="connsiteX5" fmla="*/ 527685 w 814050"/>
              <a:gd name="connsiteY5" fmla="*/ 87233 h 738553"/>
              <a:gd name="connsiteX6" fmla="*/ 439103 w 814050"/>
              <a:gd name="connsiteY6" fmla="*/ 77708 h 738553"/>
              <a:gd name="connsiteX7" fmla="*/ 351473 w 814050"/>
              <a:gd name="connsiteY7" fmla="*/ 12938 h 738553"/>
              <a:gd name="connsiteX8" fmla="*/ 285750 w 814050"/>
              <a:gd name="connsiteY8" fmla="*/ 89138 h 738553"/>
              <a:gd name="connsiteX9" fmla="*/ 296228 w 814050"/>
              <a:gd name="connsiteY9" fmla="*/ 128190 h 738553"/>
              <a:gd name="connsiteX10" fmla="*/ 189547 w 814050"/>
              <a:gd name="connsiteY10" fmla="*/ 232965 h 738553"/>
              <a:gd name="connsiteX11" fmla="*/ 119062 w 814050"/>
              <a:gd name="connsiteY11" fmla="*/ 209153 h 738553"/>
              <a:gd name="connsiteX12" fmla="*/ 0 w 814050"/>
              <a:gd name="connsiteY12" fmla="*/ 328215 h 738553"/>
              <a:gd name="connsiteX13" fmla="*/ 119062 w 814050"/>
              <a:gd name="connsiteY13" fmla="*/ 447278 h 738553"/>
              <a:gd name="connsiteX14" fmla="*/ 142875 w 814050"/>
              <a:gd name="connsiteY14" fmla="*/ 590153 h 738553"/>
              <a:gd name="connsiteX15" fmla="*/ 102870 w 814050"/>
              <a:gd name="connsiteY15" fmla="*/ 692070 h 738553"/>
              <a:gd name="connsiteX16" fmla="*/ 204788 w 814050"/>
              <a:gd name="connsiteY16" fmla="*/ 732075 h 738553"/>
              <a:gd name="connsiteX17" fmla="*/ 248603 w 814050"/>
              <a:gd name="connsiteY17" fmla="*/ 638730 h 738553"/>
              <a:gd name="connsiteX18" fmla="*/ 332423 w 814050"/>
              <a:gd name="connsiteY18" fmla="*/ 594915 h 738553"/>
              <a:gd name="connsiteX19" fmla="*/ 541020 w 814050"/>
              <a:gd name="connsiteY19" fmla="*/ 605393 h 738553"/>
              <a:gd name="connsiteX20" fmla="*/ 589598 w 814050"/>
              <a:gd name="connsiteY20" fmla="*/ 496808 h 738553"/>
              <a:gd name="connsiteX21" fmla="*/ 585788 w 814050"/>
              <a:gd name="connsiteY21" fmla="*/ 464423 h 738553"/>
              <a:gd name="connsiteX22" fmla="*/ 678180 w 814050"/>
              <a:gd name="connsiteY22" fmla="*/ 416798 h 738553"/>
              <a:gd name="connsiteX23" fmla="*/ 787718 w 814050"/>
              <a:gd name="connsiteY23" fmla="*/ 423465 h 738553"/>
              <a:gd name="connsiteX24" fmla="*/ 794385 w 814050"/>
              <a:gd name="connsiteY24" fmla="*/ 313928 h 738553"/>
              <a:gd name="connsiteX25" fmla="*/ 733425 w 814050"/>
              <a:gd name="connsiteY25" fmla="*/ 289163 h 738553"/>
              <a:gd name="connsiteX26" fmla="*/ 733425 w 814050"/>
              <a:gd name="connsiteY26" fmla="*/ 289163 h 738553"/>
              <a:gd name="connsiteX27" fmla="*/ 733425 w 814050"/>
              <a:gd name="connsiteY27" fmla="*/ 317738 h 738553"/>
              <a:gd name="connsiteX28" fmla="*/ 755333 w 814050"/>
              <a:gd name="connsiteY28" fmla="*/ 339645 h 738553"/>
              <a:gd name="connsiteX29" fmla="*/ 733425 w 814050"/>
              <a:gd name="connsiteY29" fmla="*/ 361553 h 738553"/>
              <a:gd name="connsiteX30" fmla="*/ 711518 w 814050"/>
              <a:gd name="connsiteY30" fmla="*/ 339645 h 738553"/>
              <a:gd name="connsiteX31" fmla="*/ 711518 w 814050"/>
              <a:gd name="connsiteY31" fmla="*/ 339645 h 738553"/>
              <a:gd name="connsiteX32" fmla="*/ 733425 w 814050"/>
              <a:gd name="connsiteY32" fmla="*/ 317738 h 738553"/>
              <a:gd name="connsiteX33" fmla="*/ 733425 w 814050"/>
              <a:gd name="connsiteY33" fmla="*/ 317738 h 738553"/>
              <a:gd name="connsiteX34" fmla="*/ 641985 w 814050"/>
              <a:gd name="connsiteY34" fmla="*/ 46275 h 738553"/>
              <a:gd name="connsiteX35" fmla="*/ 675323 w 814050"/>
              <a:gd name="connsiteY35" fmla="*/ 79613 h 738553"/>
              <a:gd name="connsiteX36" fmla="*/ 641985 w 814050"/>
              <a:gd name="connsiteY36" fmla="*/ 112950 h 738553"/>
              <a:gd name="connsiteX37" fmla="*/ 608648 w 814050"/>
              <a:gd name="connsiteY37" fmla="*/ 79613 h 738553"/>
              <a:gd name="connsiteX38" fmla="*/ 608648 w 814050"/>
              <a:gd name="connsiteY38" fmla="*/ 79613 h 738553"/>
              <a:gd name="connsiteX39" fmla="*/ 641985 w 814050"/>
              <a:gd name="connsiteY39" fmla="*/ 46275 h 738553"/>
              <a:gd name="connsiteX40" fmla="*/ 574358 w 814050"/>
              <a:gd name="connsiteY40" fmla="*/ 154860 h 738553"/>
              <a:gd name="connsiteX41" fmla="*/ 581025 w 814050"/>
              <a:gd name="connsiteY41" fmla="*/ 141525 h 738553"/>
              <a:gd name="connsiteX42" fmla="*/ 613410 w 814050"/>
              <a:gd name="connsiteY42" fmla="*/ 126285 h 738553"/>
              <a:gd name="connsiteX43" fmla="*/ 641033 w 814050"/>
              <a:gd name="connsiteY43" fmla="*/ 122475 h 738553"/>
              <a:gd name="connsiteX44" fmla="*/ 668655 w 814050"/>
              <a:gd name="connsiteY44" fmla="*/ 126285 h 738553"/>
              <a:gd name="connsiteX45" fmla="*/ 701040 w 814050"/>
              <a:gd name="connsiteY45" fmla="*/ 142478 h 738553"/>
              <a:gd name="connsiteX46" fmla="*/ 707708 w 814050"/>
              <a:gd name="connsiteY46" fmla="*/ 155813 h 738553"/>
              <a:gd name="connsiteX47" fmla="*/ 707708 w 814050"/>
              <a:gd name="connsiteY47" fmla="*/ 181530 h 738553"/>
              <a:gd name="connsiteX48" fmla="*/ 574358 w 814050"/>
              <a:gd name="connsiteY48" fmla="*/ 181530 h 738553"/>
              <a:gd name="connsiteX49" fmla="*/ 574358 w 814050"/>
              <a:gd name="connsiteY49" fmla="*/ 154860 h 738553"/>
              <a:gd name="connsiteX50" fmla="*/ 361950 w 814050"/>
              <a:gd name="connsiteY50" fmla="*/ 40560 h 738553"/>
              <a:gd name="connsiteX51" fmla="*/ 383858 w 814050"/>
              <a:gd name="connsiteY51" fmla="*/ 62468 h 738553"/>
              <a:gd name="connsiteX52" fmla="*/ 361950 w 814050"/>
              <a:gd name="connsiteY52" fmla="*/ 84375 h 738553"/>
              <a:gd name="connsiteX53" fmla="*/ 340043 w 814050"/>
              <a:gd name="connsiteY53" fmla="*/ 62468 h 738553"/>
              <a:gd name="connsiteX54" fmla="*/ 340043 w 814050"/>
              <a:gd name="connsiteY54" fmla="*/ 62468 h 738553"/>
              <a:gd name="connsiteX55" fmla="*/ 361950 w 814050"/>
              <a:gd name="connsiteY55" fmla="*/ 40560 h 738553"/>
              <a:gd name="connsiteX56" fmla="*/ 361950 w 814050"/>
              <a:gd name="connsiteY56" fmla="*/ 40560 h 738553"/>
              <a:gd name="connsiteX57" fmla="*/ 317183 w 814050"/>
              <a:gd name="connsiteY57" fmla="*/ 111998 h 738553"/>
              <a:gd name="connsiteX58" fmla="*/ 321945 w 814050"/>
              <a:gd name="connsiteY58" fmla="*/ 103425 h 738553"/>
              <a:gd name="connsiteX59" fmla="*/ 343853 w 814050"/>
              <a:gd name="connsiteY59" fmla="*/ 93900 h 738553"/>
              <a:gd name="connsiteX60" fmla="*/ 361950 w 814050"/>
              <a:gd name="connsiteY60" fmla="*/ 91043 h 738553"/>
              <a:gd name="connsiteX61" fmla="*/ 380048 w 814050"/>
              <a:gd name="connsiteY61" fmla="*/ 93900 h 738553"/>
              <a:gd name="connsiteX62" fmla="*/ 401003 w 814050"/>
              <a:gd name="connsiteY62" fmla="*/ 104378 h 738553"/>
              <a:gd name="connsiteX63" fmla="*/ 405765 w 814050"/>
              <a:gd name="connsiteY63" fmla="*/ 112950 h 738553"/>
              <a:gd name="connsiteX64" fmla="*/ 405765 w 814050"/>
              <a:gd name="connsiteY64" fmla="*/ 130095 h 738553"/>
              <a:gd name="connsiteX65" fmla="*/ 318135 w 814050"/>
              <a:gd name="connsiteY65" fmla="*/ 130095 h 738553"/>
              <a:gd name="connsiteX66" fmla="*/ 318135 w 814050"/>
              <a:gd name="connsiteY66" fmla="*/ 111998 h 738553"/>
              <a:gd name="connsiteX67" fmla="*/ 117158 w 814050"/>
              <a:gd name="connsiteY67" fmla="*/ 255825 h 738553"/>
              <a:gd name="connsiteX68" fmla="*/ 150495 w 814050"/>
              <a:gd name="connsiteY68" fmla="*/ 289163 h 738553"/>
              <a:gd name="connsiteX69" fmla="*/ 117158 w 814050"/>
              <a:gd name="connsiteY69" fmla="*/ 322500 h 738553"/>
              <a:gd name="connsiteX70" fmla="*/ 83820 w 814050"/>
              <a:gd name="connsiteY70" fmla="*/ 289163 h 738553"/>
              <a:gd name="connsiteX71" fmla="*/ 83820 w 814050"/>
              <a:gd name="connsiteY71" fmla="*/ 289163 h 738553"/>
              <a:gd name="connsiteX72" fmla="*/ 117158 w 814050"/>
              <a:gd name="connsiteY72" fmla="*/ 255825 h 738553"/>
              <a:gd name="connsiteX73" fmla="*/ 117158 w 814050"/>
              <a:gd name="connsiteY73" fmla="*/ 255825 h 738553"/>
              <a:gd name="connsiteX74" fmla="*/ 50482 w 814050"/>
              <a:gd name="connsiteY74" fmla="*/ 390128 h 738553"/>
              <a:gd name="connsiteX75" fmla="*/ 50482 w 814050"/>
              <a:gd name="connsiteY75" fmla="*/ 364410 h 738553"/>
              <a:gd name="connsiteX76" fmla="*/ 57150 w 814050"/>
              <a:gd name="connsiteY76" fmla="*/ 351075 h 738553"/>
              <a:gd name="connsiteX77" fmla="*/ 89535 w 814050"/>
              <a:gd name="connsiteY77" fmla="*/ 335835 h 738553"/>
              <a:gd name="connsiteX78" fmla="*/ 117158 w 814050"/>
              <a:gd name="connsiteY78" fmla="*/ 332025 h 738553"/>
              <a:gd name="connsiteX79" fmla="*/ 144780 w 814050"/>
              <a:gd name="connsiteY79" fmla="*/ 335835 h 738553"/>
              <a:gd name="connsiteX80" fmla="*/ 177165 w 814050"/>
              <a:gd name="connsiteY80" fmla="*/ 352028 h 738553"/>
              <a:gd name="connsiteX81" fmla="*/ 183833 w 814050"/>
              <a:gd name="connsiteY81" fmla="*/ 365363 h 738553"/>
              <a:gd name="connsiteX82" fmla="*/ 183833 w 814050"/>
              <a:gd name="connsiteY82" fmla="*/ 391080 h 738553"/>
              <a:gd name="connsiteX83" fmla="*/ 50482 w 814050"/>
              <a:gd name="connsiteY83" fmla="*/ 390128 h 738553"/>
              <a:gd name="connsiteX84" fmla="*/ 215265 w 814050"/>
              <a:gd name="connsiteY84" fmla="*/ 700643 h 738553"/>
              <a:gd name="connsiteX85" fmla="*/ 126683 w 814050"/>
              <a:gd name="connsiteY85" fmla="*/ 700643 h 738553"/>
              <a:gd name="connsiteX86" fmla="*/ 126683 w 814050"/>
              <a:gd name="connsiteY86" fmla="*/ 683498 h 738553"/>
              <a:gd name="connsiteX87" fmla="*/ 131445 w 814050"/>
              <a:gd name="connsiteY87" fmla="*/ 674925 h 738553"/>
              <a:gd name="connsiteX88" fmla="*/ 153353 w 814050"/>
              <a:gd name="connsiteY88" fmla="*/ 664448 h 738553"/>
              <a:gd name="connsiteX89" fmla="*/ 171450 w 814050"/>
              <a:gd name="connsiteY89" fmla="*/ 661590 h 738553"/>
              <a:gd name="connsiteX90" fmla="*/ 189547 w 814050"/>
              <a:gd name="connsiteY90" fmla="*/ 664448 h 738553"/>
              <a:gd name="connsiteX91" fmla="*/ 210503 w 814050"/>
              <a:gd name="connsiteY91" fmla="*/ 674925 h 738553"/>
              <a:gd name="connsiteX92" fmla="*/ 215265 w 814050"/>
              <a:gd name="connsiteY92" fmla="*/ 683498 h 738553"/>
              <a:gd name="connsiteX93" fmla="*/ 215265 w 814050"/>
              <a:gd name="connsiteY93" fmla="*/ 700643 h 738553"/>
              <a:gd name="connsiteX94" fmla="*/ 148590 w 814050"/>
              <a:gd name="connsiteY94" fmla="*/ 633968 h 738553"/>
              <a:gd name="connsiteX95" fmla="*/ 170497 w 814050"/>
              <a:gd name="connsiteY95" fmla="*/ 612060 h 738553"/>
              <a:gd name="connsiteX96" fmla="*/ 192405 w 814050"/>
              <a:gd name="connsiteY96" fmla="*/ 633968 h 738553"/>
              <a:gd name="connsiteX97" fmla="*/ 170497 w 814050"/>
              <a:gd name="connsiteY97" fmla="*/ 655875 h 738553"/>
              <a:gd name="connsiteX98" fmla="*/ 148590 w 814050"/>
              <a:gd name="connsiteY98" fmla="*/ 633968 h 738553"/>
              <a:gd name="connsiteX99" fmla="*/ 148590 w 814050"/>
              <a:gd name="connsiteY99" fmla="*/ 633968 h 738553"/>
              <a:gd name="connsiteX100" fmla="*/ 224790 w 814050"/>
              <a:gd name="connsiteY100" fmla="*/ 607298 h 738553"/>
              <a:gd name="connsiteX101" fmla="*/ 178118 w 814050"/>
              <a:gd name="connsiteY101" fmla="*/ 585390 h 738553"/>
              <a:gd name="connsiteX102" fmla="*/ 154305 w 814050"/>
              <a:gd name="connsiteY102" fmla="*/ 442515 h 738553"/>
              <a:gd name="connsiteX103" fmla="*/ 211455 w 814050"/>
              <a:gd name="connsiteY103" fmla="*/ 401558 h 738553"/>
              <a:gd name="connsiteX104" fmla="*/ 300038 w 814050"/>
              <a:gd name="connsiteY104" fmla="*/ 448230 h 738553"/>
              <a:gd name="connsiteX105" fmla="*/ 307658 w 814050"/>
              <a:gd name="connsiteY105" fmla="*/ 565388 h 738553"/>
              <a:gd name="connsiteX106" fmla="*/ 224790 w 814050"/>
              <a:gd name="connsiteY106" fmla="*/ 607298 h 738553"/>
              <a:gd name="connsiteX107" fmla="*/ 318135 w 814050"/>
              <a:gd name="connsiteY107" fmla="*/ 412988 h 738553"/>
              <a:gd name="connsiteX108" fmla="*/ 230505 w 814050"/>
              <a:gd name="connsiteY108" fmla="*/ 367268 h 738553"/>
              <a:gd name="connsiteX109" fmla="*/ 236220 w 814050"/>
              <a:gd name="connsiteY109" fmla="*/ 329168 h 738553"/>
              <a:gd name="connsiteX110" fmla="*/ 214313 w 814050"/>
              <a:gd name="connsiteY110" fmla="*/ 260588 h 738553"/>
              <a:gd name="connsiteX111" fmla="*/ 320993 w 814050"/>
              <a:gd name="connsiteY111" fmla="*/ 156765 h 738553"/>
              <a:gd name="connsiteX112" fmla="*/ 426720 w 814050"/>
              <a:gd name="connsiteY112" fmla="*/ 132000 h 738553"/>
              <a:gd name="connsiteX113" fmla="*/ 433388 w 814050"/>
              <a:gd name="connsiteY113" fmla="*/ 117713 h 738553"/>
              <a:gd name="connsiteX114" fmla="*/ 521970 w 814050"/>
              <a:gd name="connsiteY114" fmla="*/ 127238 h 738553"/>
              <a:gd name="connsiteX115" fmla="*/ 568643 w 814050"/>
              <a:gd name="connsiteY115" fmla="*/ 214868 h 738553"/>
              <a:gd name="connsiteX116" fmla="*/ 490538 w 814050"/>
              <a:gd name="connsiteY116" fmla="*/ 360600 h 738553"/>
              <a:gd name="connsiteX117" fmla="*/ 318135 w 814050"/>
              <a:gd name="connsiteY117" fmla="*/ 412988 h 738553"/>
              <a:gd name="connsiteX118" fmla="*/ 318135 w 814050"/>
              <a:gd name="connsiteY118" fmla="*/ 412988 h 738553"/>
              <a:gd name="connsiteX119" fmla="*/ 480060 w 814050"/>
              <a:gd name="connsiteY119" fmla="*/ 448230 h 738553"/>
              <a:gd name="connsiteX120" fmla="*/ 438150 w 814050"/>
              <a:gd name="connsiteY120" fmla="*/ 489188 h 738553"/>
              <a:gd name="connsiteX121" fmla="*/ 397193 w 814050"/>
              <a:gd name="connsiteY121" fmla="*/ 448230 h 738553"/>
              <a:gd name="connsiteX122" fmla="*/ 438150 w 814050"/>
              <a:gd name="connsiteY122" fmla="*/ 407273 h 738553"/>
              <a:gd name="connsiteX123" fmla="*/ 439103 w 814050"/>
              <a:gd name="connsiteY123" fmla="*/ 407273 h 738553"/>
              <a:gd name="connsiteX124" fmla="*/ 480060 w 814050"/>
              <a:gd name="connsiteY124" fmla="*/ 448230 h 738553"/>
              <a:gd name="connsiteX125" fmla="*/ 480060 w 814050"/>
              <a:gd name="connsiteY125" fmla="*/ 448230 h 738553"/>
              <a:gd name="connsiteX126" fmla="*/ 521018 w 814050"/>
              <a:gd name="connsiteY126" fmla="*/ 573008 h 738553"/>
              <a:gd name="connsiteX127" fmla="*/ 356235 w 814050"/>
              <a:gd name="connsiteY127" fmla="*/ 573008 h 738553"/>
              <a:gd name="connsiteX128" fmla="*/ 356235 w 814050"/>
              <a:gd name="connsiteY128" fmla="*/ 541575 h 738553"/>
              <a:gd name="connsiteX129" fmla="*/ 364808 w 814050"/>
              <a:gd name="connsiteY129" fmla="*/ 525383 h 738553"/>
              <a:gd name="connsiteX130" fmla="*/ 404813 w 814050"/>
              <a:gd name="connsiteY130" fmla="*/ 505380 h 738553"/>
              <a:gd name="connsiteX131" fmla="*/ 439103 w 814050"/>
              <a:gd name="connsiteY131" fmla="*/ 500618 h 738553"/>
              <a:gd name="connsiteX132" fmla="*/ 473393 w 814050"/>
              <a:gd name="connsiteY132" fmla="*/ 505380 h 738553"/>
              <a:gd name="connsiteX133" fmla="*/ 513398 w 814050"/>
              <a:gd name="connsiteY133" fmla="*/ 525383 h 738553"/>
              <a:gd name="connsiteX134" fmla="*/ 521970 w 814050"/>
              <a:gd name="connsiteY134" fmla="*/ 541575 h 738553"/>
              <a:gd name="connsiteX135" fmla="*/ 521018 w 814050"/>
              <a:gd name="connsiteY135" fmla="*/ 573008 h 738553"/>
              <a:gd name="connsiteX136" fmla="*/ 656273 w 814050"/>
              <a:gd name="connsiteY136" fmla="*/ 367268 h 738553"/>
              <a:gd name="connsiteX137" fmla="*/ 659130 w 814050"/>
              <a:gd name="connsiteY137" fmla="*/ 384413 h 738553"/>
              <a:gd name="connsiteX138" fmla="*/ 571500 w 814050"/>
              <a:gd name="connsiteY138" fmla="*/ 430133 h 738553"/>
              <a:gd name="connsiteX139" fmla="*/ 525780 w 814050"/>
              <a:gd name="connsiteY139" fmla="*/ 378698 h 738553"/>
              <a:gd name="connsiteX140" fmla="*/ 603885 w 814050"/>
              <a:gd name="connsiteY140" fmla="*/ 232965 h 738553"/>
              <a:gd name="connsiteX141" fmla="*/ 642938 w 814050"/>
              <a:gd name="connsiteY141" fmla="*/ 239633 h 738553"/>
              <a:gd name="connsiteX142" fmla="*/ 665798 w 814050"/>
              <a:gd name="connsiteY142" fmla="*/ 237728 h 738553"/>
              <a:gd name="connsiteX143" fmla="*/ 690563 w 814050"/>
              <a:gd name="connsiteY143" fmla="*/ 304403 h 738553"/>
              <a:gd name="connsiteX144" fmla="*/ 656273 w 814050"/>
              <a:gd name="connsiteY144" fmla="*/ 367268 h 738553"/>
              <a:gd name="connsiteX145" fmla="*/ 777240 w 814050"/>
              <a:gd name="connsiteY145" fmla="*/ 405368 h 738553"/>
              <a:gd name="connsiteX146" fmla="*/ 688658 w 814050"/>
              <a:gd name="connsiteY146" fmla="*/ 405368 h 738553"/>
              <a:gd name="connsiteX147" fmla="*/ 688658 w 814050"/>
              <a:gd name="connsiteY147" fmla="*/ 388223 h 738553"/>
              <a:gd name="connsiteX148" fmla="*/ 693420 w 814050"/>
              <a:gd name="connsiteY148" fmla="*/ 379650 h 738553"/>
              <a:gd name="connsiteX149" fmla="*/ 715328 w 814050"/>
              <a:gd name="connsiteY149" fmla="*/ 369173 h 738553"/>
              <a:gd name="connsiteX150" fmla="*/ 733425 w 814050"/>
              <a:gd name="connsiteY150" fmla="*/ 366315 h 738553"/>
              <a:gd name="connsiteX151" fmla="*/ 751523 w 814050"/>
              <a:gd name="connsiteY151" fmla="*/ 369173 h 738553"/>
              <a:gd name="connsiteX152" fmla="*/ 772478 w 814050"/>
              <a:gd name="connsiteY152" fmla="*/ 379650 h 738553"/>
              <a:gd name="connsiteX153" fmla="*/ 777240 w 814050"/>
              <a:gd name="connsiteY153" fmla="*/ 388223 h 738553"/>
              <a:gd name="connsiteX154" fmla="*/ 777240 w 814050"/>
              <a:gd name="connsiteY154" fmla="*/ 405368 h 738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814050" h="738553">
                <a:moveTo>
                  <a:pt x="733425" y="289163"/>
                </a:moveTo>
                <a:cubicBezTo>
                  <a:pt x="730568" y="289163"/>
                  <a:pt x="727710" y="289163"/>
                  <a:pt x="724853" y="289163"/>
                </a:cubicBezTo>
                <a:lnTo>
                  <a:pt x="700088" y="222488"/>
                </a:lnTo>
                <a:cubicBezTo>
                  <a:pt x="757238" y="190103"/>
                  <a:pt x="777240" y="117713"/>
                  <a:pt x="745808" y="60563"/>
                </a:cubicBezTo>
                <a:cubicBezTo>
                  <a:pt x="713423" y="3413"/>
                  <a:pt x="641033" y="-16590"/>
                  <a:pt x="583883" y="14843"/>
                </a:cubicBezTo>
                <a:cubicBezTo>
                  <a:pt x="556260" y="30083"/>
                  <a:pt x="535305" y="56753"/>
                  <a:pt x="527685" y="87233"/>
                </a:cubicBezTo>
                <a:lnTo>
                  <a:pt x="439103" y="77708"/>
                </a:lnTo>
                <a:cubicBezTo>
                  <a:pt x="432435" y="35798"/>
                  <a:pt x="393383" y="6270"/>
                  <a:pt x="351473" y="12938"/>
                </a:cubicBezTo>
                <a:cubicBezTo>
                  <a:pt x="313373" y="18653"/>
                  <a:pt x="285750" y="51038"/>
                  <a:pt x="285750" y="89138"/>
                </a:cubicBezTo>
                <a:cubicBezTo>
                  <a:pt x="285750" y="102473"/>
                  <a:pt x="289560" y="115808"/>
                  <a:pt x="296228" y="128190"/>
                </a:cubicBezTo>
                <a:lnTo>
                  <a:pt x="189547" y="232965"/>
                </a:lnTo>
                <a:cubicBezTo>
                  <a:pt x="169545" y="217725"/>
                  <a:pt x="144780" y="209153"/>
                  <a:pt x="119062" y="209153"/>
                </a:cubicBezTo>
                <a:cubicBezTo>
                  <a:pt x="53340" y="209153"/>
                  <a:pt x="0" y="262493"/>
                  <a:pt x="0" y="328215"/>
                </a:cubicBezTo>
                <a:cubicBezTo>
                  <a:pt x="0" y="393938"/>
                  <a:pt x="53340" y="447278"/>
                  <a:pt x="119062" y="447278"/>
                </a:cubicBezTo>
                <a:lnTo>
                  <a:pt x="142875" y="590153"/>
                </a:lnTo>
                <a:cubicBezTo>
                  <a:pt x="103822" y="607298"/>
                  <a:pt x="85725" y="653018"/>
                  <a:pt x="102870" y="692070"/>
                </a:cubicBezTo>
                <a:cubicBezTo>
                  <a:pt x="120015" y="731123"/>
                  <a:pt x="165735" y="749220"/>
                  <a:pt x="204788" y="732075"/>
                </a:cubicBezTo>
                <a:cubicBezTo>
                  <a:pt x="240983" y="716835"/>
                  <a:pt x="259080" y="676830"/>
                  <a:pt x="248603" y="638730"/>
                </a:cubicBezTo>
                <a:lnTo>
                  <a:pt x="332423" y="594915"/>
                </a:lnTo>
                <a:cubicBezTo>
                  <a:pt x="386715" y="654923"/>
                  <a:pt x="480060" y="659685"/>
                  <a:pt x="541020" y="605393"/>
                </a:cubicBezTo>
                <a:cubicBezTo>
                  <a:pt x="571500" y="577770"/>
                  <a:pt x="589598" y="537765"/>
                  <a:pt x="589598" y="496808"/>
                </a:cubicBezTo>
                <a:cubicBezTo>
                  <a:pt x="589598" y="486330"/>
                  <a:pt x="588645" y="474900"/>
                  <a:pt x="585788" y="464423"/>
                </a:cubicBezTo>
                <a:lnTo>
                  <a:pt x="678180" y="416798"/>
                </a:lnTo>
                <a:cubicBezTo>
                  <a:pt x="706755" y="449183"/>
                  <a:pt x="755333" y="452040"/>
                  <a:pt x="787718" y="423465"/>
                </a:cubicBezTo>
                <a:cubicBezTo>
                  <a:pt x="820103" y="394890"/>
                  <a:pt x="822960" y="346313"/>
                  <a:pt x="794385" y="313928"/>
                </a:cubicBezTo>
                <a:cubicBezTo>
                  <a:pt x="776288" y="298688"/>
                  <a:pt x="755333" y="289163"/>
                  <a:pt x="733425" y="289163"/>
                </a:cubicBezTo>
                <a:lnTo>
                  <a:pt x="733425" y="289163"/>
                </a:lnTo>
                <a:close/>
                <a:moveTo>
                  <a:pt x="733425" y="317738"/>
                </a:moveTo>
                <a:cubicBezTo>
                  <a:pt x="745808" y="317738"/>
                  <a:pt x="755333" y="327263"/>
                  <a:pt x="755333" y="339645"/>
                </a:cubicBezTo>
                <a:cubicBezTo>
                  <a:pt x="755333" y="352028"/>
                  <a:pt x="745808" y="361553"/>
                  <a:pt x="733425" y="361553"/>
                </a:cubicBezTo>
                <a:cubicBezTo>
                  <a:pt x="721043" y="361553"/>
                  <a:pt x="711518" y="352028"/>
                  <a:pt x="711518" y="339645"/>
                </a:cubicBezTo>
                <a:cubicBezTo>
                  <a:pt x="711518" y="339645"/>
                  <a:pt x="711518" y="339645"/>
                  <a:pt x="711518" y="339645"/>
                </a:cubicBezTo>
                <a:cubicBezTo>
                  <a:pt x="711518" y="327263"/>
                  <a:pt x="721043" y="317738"/>
                  <a:pt x="733425" y="317738"/>
                </a:cubicBezTo>
                <a:lnTo>
                  <a:pt x="733425" y="317738"/>
                </a:lnTo>
                <a:close/>
                <a:moveTo>
                  <a:pt x="641985" y="46275"/>
                </a:moveTo>
                <a:cubicBezTo>
                  <a:pt x="660083" y="46275"/>
                  <a:pt x="675323" y="61515"/>
                  <a:pt x="675323" y="79613"/>
                </a:cubicBezTo>
                <a:cubicBezTo>
                  <a:pt x="675323" y="97710"/>
                  <a:pt x="660083" y="112950"/>
                  <a:pt x="641985" y="112950"/>
                </a:cubicBezTo>
                <a:cubicBezTo>
                  <a:pt x="623888" y="112950"/>
                  <a:pt x="608648" y="97710"/>
                  <a:pt x="608648" y="79613"/>
                </a:cubicBezTo>
                <a:cubicBezTo>
                  <a:pt x="608648" y="79613"/>
                  <a:pt x="608648" y="79613"/>
                  <a:pt x="608648" y="79613"/>
                </a:cubicBezTo>
                <a:cubicBezTo>
                  <a:pt x="608648" y="61515"/>
                  <a:pt x="622935" y="46275"/>
                  <a:pt x="641985" y="46275"/>
                </a:cubicBezTo>
                <a:close/>
                <a:moveTo>
                  <a:pt x="574358" y="154860"/>
                </a:moveTo>
                <a:cubicBezTo>
                  <a:pt x="574358" y="150098"/>
                  <a:pt x="577215" y="144383"/>
                  <a:pt x="581025" y="141525"/>
                </a:cubicBezTo>
                <a:cubicBezTo>
                  <a:pt x="590550" y="134858"/>
                  <a:pt x="601980" y="129143"/>
                  <a:pt x="613410" y="126285"/>
                </a:cubicBezTo>
                <a:cubicBezTo>
                  <a:pt x="621983" y="123428"/>
                  <a:pt x="631508" y="122475"/>
                  <a:pt x="641033" y="122475"/>
                </a:cubicBezTo>
                <a:cubicBezTo>
                  <a:pt x="650558" y="122475"/>
                  <a:pt x="660083" y="124380"/>
                  <a:pt x="668655" y="126285"/>
                </a:cubicBezTo>
                <a:cubicBezTo>
                  <a:pt x="680085" y="129143"/>
                  <a:pt x="691515" y="134858"/>
                  <a:pt x="701040" y="142478"/>
                </a:cubicBezTo>
                <a:cubicBezTo>
                  <a:pt x="704850" y="145335"/>
                  <a:pt x="707708" y="151050"/>
                  <a:pt x="707708" y="155813"/>
                </a:cubicBezTo>
                <a:lnTo>
                  <a:pt x="707708" y="181530"/>
                </a:lnTo>
                <a:lnTo>
                  <a:pt x="574358" y="181530"/>
                </a:lnTo>
                <a:lnTo>
                  <a:pt x="574358" y="154860"/>
                </a:lnTo>
                <a:close/>
                <a:moveTo>
                  <a:pt x="361950" y="40560"/>
                </a:moveTo>
                <a:cubicBezTo>
                  <a:pt x="374333" y="40560"/>
                  <a:pt x="383858" y="50085"/>
                  <a:pt x="383858" y="62468"/>
                </a:cubicBezTo>
                <a:cubicBezTo>
                  <a:pt x="383858" y="74850"/>
                  <a:pt x="374333" y="84375"/>
                  <a:pt x="361950" y="84375"/>
                </a:cubicBezTo>
                <a:cubicBezTo>
                  <a:pt x="349568" y="84375"/>
                  <a:pt x="340043" y="74850"/>
                  <a:pt x="340043" y="62468"/>
                </a:cubicBezTo>
                <a:cubicBezTo>
                  <a:pt x="340043" y="62468"/>
                  <a:pt x="340043" y="62468"/>
                  <a:pt x="340043" y="62468"/>
                </a:cubicBezTo>
                <a:cubicBezTo>
                  <a:pt x="340043" y="51038"/>
                  <a:pt x="349568" y="40560"/>
                  <a:pt x="361950" y="40560"/>
                </a:cubicBezTo>
                <a:lnTo>
                  <a:pt x="361950" y="40560"/>
                </a:lnTo>
                <a:close/>
                <a:moveTo>
                  <a:pt x="317183" y="111998"/>
                </a:moveTo>
                <a:cubicBezTo>
                  <a:pt x="317183" y="108188"/>
                  <a:pt x="319088" y="105330"/>
                  <a:pt x="321945" y="103425"/>
                </a:cubicBezTo>
                <a:cubicBezTo>
                  <a:pt x="328613" y="98663"/>
                  <a:pt x="336233" y="95805"/>
                  <a:pt x="343853" y="93900"/>
                </a:cubicBezTo>
                <a:cubicBezTo>
                  <a:pt x="349568" y="91995"/>
                  <a:pt x="356235" y="91043"/>
                  <a:pt x="361950" y="91043"/>
                </a:cubicBezTo>
                <a:cubicBezTo>
                  <a:pt x="367665" y="91043"/>
                  <a:pt x="374333" y="91995"/>
                  <a:pt x="380048" y="93900"/>
                </a:cubicBezTo>
                <a:cubicBezTo>
                  <a:pt x="387668" y="95805"/>
                  <a:pt x="394335" y="99615"/>
                  <a:pt x="401003" y="104378"/>
                </a:cubicBezTo>
                <a:cubicBezTo>
                  <a:pt x="403860" y="106283"/>
                  <a:pt x="405765" y="110093"/>
                  <a:pt x="405765" y="112950"/>
                </a:cubicBezTo>
                <a:lnTo>
                  <a:pt x="405765" y="130095"/>
                </a:lnTo>
                <a:lnTo>
                  <a:pt x="318135" y="130095"/>
                </a:lnTo>
                <a:lnTo>
                  <a:pt x="318135" y="111998"/>
                </a:lnTo>
                <a:close/>
                <a:moveTo>
                  <a:pt x="117158" y="255825"/>
                </a:moveTo>
                <a:cubicBezTo>
                  <a:pt x="135255" y="255825"/>
                  <a:pt x="150495" y="271065"/>
                  <a:pt x="150495" y="289163"/>
                </a:cubicBezTo>
                <a:cubicBezTo>
                  <a:pt x="150495" y="307260"/>
                  <a:pt x="135255" y="322500"/>
                  <a:pt x="117158" y="322500"/>
                </a:cubicBezTo>
                <a:cubicBezTo>
                  <a:pt x="99060" y="322500"/>
                  <a:pt x="83820" y="307260"/>
                  <a:pt x="83820" y="289163"/>
                </a:cubicBezTo>
                <a:cubicBezTo>
                  <a:pt x="83820" y="289163"/>
                  <a:pt x="83820" y="289163"/>
                  <a:pt x="83820" y="289163"/>
                </a:cubicBezTo>
                <a:cubicBezTo>
                  <a:pt x="84773" y="271065"/>
                  <a:pt x="99060" y="255825"/>
                  <a:pt x="117158" y="255825"/>
                </a:cubicBezTo>
                <a:lnTo>
                  <a:pt x="117158" y="255825"/>
                </a:lnTo>
                <a:close/>
                <a:moveTo>
                  <a:pt x="50482" y="390128"/>
                </a:moveTo>
                <a:lnTo>
                  <a:pt x="50482" y="364410"/>
                </a:lnTo>
                <a:cubicBezTo>
                  <a:pt x="50482" y="359648"/>
                  <a:pt x="53340" y="353933"/>
                  <a:pt x="57150" y="351075"/>
                </a:cubicBezTo>
                <a:cubicBezTo>
                  <a:pt x="66675" y="344408"/>
                  <a:pt x="78105" y="338693"/>
                  <a:pt x="89535" y="335835"/>
                </a:cubicBezTo>
                <a:cubicBezTo>
                  <a:pt x="98108" y="332978"/>
                  <a:pt x="107633" y="332025"/>
                  <a:pt x="117158" y="332025"/>
                </a:cubicBezTo>
                <a:cubicBezTo>
                  <a:pt x="126683" y="332025"/>
                  <a:pt x="136208" y="333930"/>
                  <a:pt x="144780" y="335835"/>
                </a:cubicBezTo>
                <a:cubicBezTo>
                  <a:pt x="156210" y="338693"/>
                  <a:pt x="167640" y="344408"/>
                  <a:pt x="177165" y="352028"/>
                </a:cubicBezTo>
                <a:cubicBezTo>
                  <a:pt x="180975" y="354885"/>
                  <a:pt x="183833" y="360600"/>
                  <a:pt x="183833" y="365363"/>
                </a:cubicBezTo>
                <a:lnTo>
                  <a:pt x="183833" y="391080"/>
                </a:lnTo>
                <a:lnTo>
                  <a:pt x="50482" y="390128"/>
                </a:lnTo>
                <a:close/>
                <a:moveTo>
                  <a:pt x="215265" y="700643"/>
                </a:moveTo>
                <a:lnTo>
                  <a:pt x="126683" y="700643"/>
                </a:lnTo>
                <a:lnTo>
                  <a:pt x="126683" y="683498"/>
                </a:lnTo>
                <a:cubicBezTo>
                  <a:pt x="126683" y="679688"/>
                  <a:pt x="128587" y="676830"/>
                  <a:pt x="131445" y="674925"/>
                </a:cubicBezTo>
                <a:cubicBezTo>
                  <a:pt x="138113" y="670163"/>
                  <a:pt x="145733" y="666353"/>
                  <a:pt x="153353" y="664448"/>
                </a:cubicBezTo>
                <a:cubicBezTo>
                  <a:pt x="159068" y="662543"/>
                  <a:pt x="165735" y="661590"/>
                  <a:pt x="171450" y="661590"/>
                </a:cubicBezTo>
                <a:cubicBezTo>
                  <a:pt x="177165" y="661590"/>
                  <a:pt x="183833" y="662543"/>
                  <a:pt x="189547" y="664448"/>
                </a:cubicBezTo>
                <a:cubicBezTo>
                  <a:pt x="197168" y="666353"/>
                  <a:pt x="203835" y="670163"/>
                  <a:pt x="210503" y="674925"/>
                </a:cubicBezTo>
                <a:cubicBezTo>
                  <a:pt x="213360" y="676830"/>
                  <a:pt x="215265" y="680640"/>
                  <a:pt x="215265" y="683498"/>
                </a:cubicBezTo>
                <a:lnTo>
                  <a:pt x="215265" y="700643"/>
                </a:lnTo>
                <a:close/>
                <a:moveTo>
                  <a:pt x="148590" y="633968"/>
                </a:moveTo>
                <a:cubicBezTo>
                  <a:pt x="148590" y="621585"/>
                  <a:pt x="158115" y="612060"/>
                  <a:pt x="170497" y="612060"/>
                </a:cubicBezTo>
                <a:cubicBezTo>
                  <a:pt x="182880" y="612060"/>
                  <a:pt x="192405" y="621585"/>
                  <a:pt x="192405" y="633968"/>
                </a:cubicBezTo>
                <a:cubicBezTo>
                  <a:pt x="192405" y="646350"/>
                  <a:pt x="182880" y="655875"/>
                  <a:pt x="170497" y="655875"/>
                </a:cubicBezTo>
                <a:cubicBezTo>
                  <a:pt x="159068" y="656828"/>
                  <a:pt x="149543" y="646350"/>
                  <a:pt x="148590" y="633968"/>
                </a:cubicBezTo>
                <a:lnTo>
                  <a:pt x="148590" y="633968"/>
                </a:lnTo>
                <a:close/>
                <a:moveTo>
                  <a:pt x="224790" y="607298"/>
                </a:moveTo>
                <a:cubicBezTo>
                  <a:pt x="212408" y="594915"/>
                  <a:pt x="195263" y="587295"/>
                  <a:pt x="178118" y="585390"/>
                </a:cubicBezTo>
                <a:lnTo>
                  <a:pt x="154305" y="442515"/>
                </a:lnTo>
                <a:cubicBezTo>
                  <a:pt x="177165" y="434895"/>
                  <a:pt x="197168" y="420608"/>
                  <a:pt x="211455" y="401558"/>
                </a:cubicBezTo>
                <a:lnTo>
                  <a:pt x="300038" y="448230"/>
                </a:lnTo>
                <a:cubicBezTo>
                  <a:pt x="285750" y="486330"/>
                  <a:pt x="288608" y="529193"/>
                  <a:pt x="307658" y="565388"/>
                </a:cubicBezTo>
                <a:lnTo>
                  <a:pt x="224790" y="607298"/>
                </a:lnTo>
                <a:close/>
                <a:moveTo>
                  <a:pt x="318135" y="412988"/>
                </a:moveTo>
                <a:lnTo>
                  <a:pt x="230505" y="367268"/>
                </a:lnTo>
                <a:cubicBezTo>
                  <a:pt x="234315" y="354885"/>
                  <a:pt x="236220" y="342503"/>
                  <a:pt x="236220" y="329168"/>
                </a:cubicBezTo>
                <a:cubicBezTo>
                  <a:pt x="236220" y="304403"/>
                  <a:pt x="228600" y="280590"/>
                  <a:pt x="214313" y="260588"/>
                </a:cubicBezTo>
                <a:lnTo>
                  <a:pt x="320993" y="156765"/>
                </a:lnTo>
                <a:cubicBezTo>
                  <a:pt x="357188" y="178673"/>
                  <a:pt x="404813" y="168195"/>
                  <a:pt x="426720" y="132000"/>
                </a:cubicBezTo>
                <a:cubicBezTo>
                  <a:pt x="429578" y="127238"/>
                  <a:pt x="431483" y="122475"/>
                  <a:pt x="433388" y="117713"/>
                </a:cubicBezTo>
                <a:lnTo>
                  <a:pt x="521970" y="127238"/>
                </a:lnTo>
                <a:cubicBezTo>
                  <a:pt x="523875" y="161528"/>
                  <a:pt x="541020" y="193913"/>
                  <a:pt x="568643" y="214868"/>
                </a:cubicBezTo>
                <a:lnTo>
                  <a:pt x="490538" y="360600"/>
                </a:lnTo>
                <a:cubicBezTo>
                  <a:pt x="428625" y="335835"/>
                  <a:pt x="357188" y="357743"/>
                  <a:pt x="318135" y="412988"/>
                </a:cubicBezTo>
                <a:lnTo>
                  <a:pt x="318135" y="412988"/>
                </a:lnTo>
                <a:close/>
                <a:moveTo>
                  <a:pt x="480060" y="448230"/>
                </a:moveTo>
                <a:cubicBezTo>
                  <a:pt x="480060" y="471090"/>
                  <a:pt x="461010" y="489188"/>
                  <a:pt x="438150" y="489188"/>
                </a:cubicBezTo>
                <a:cubicBezTo>
                  <a:pt x="415290" y="489188"/>
                  <a:pt x="397193" y="471090"/>
                  <a:pt x="397193" y="448230"/>
                </a:cubicBezTo>
                <a:cubicBezTo>
                  <a:pt x="397193" y="425370"/>
                  <a:pt x="415290" y="407273"/>
                  <a:pt x="438150" y="407273"/>
                </a:cubicBezTo>
                <a:cubicBezTo>
                  <a:pt x="438150" y="407273"/>
                  <a:pt x="438150" y="407273"/>
                  <a:pt x="439103" y="407273"/>
                </a:cubicBezTo>
                <a:cubicBezTo>
                  <a:pt x="461963" y="407273"/>
                  <a:pt x="480060" y="425370"/>
                  <a:pt x="480060" y="448230"/>
                </a:cubicBezTo>
                <a:lnTo>
                  <a:pt x="480060" y="448230"/>
                </a:lnTo>
                <a:close/>
                <a:moveTo>
                  <a:pt x="521018" y="573008"/>
                </a:moveTo>
                <a:lnTo>
                  <a:pt x="356235" y="573008"/>
                </a:lnTo>
                <a:lnTo>
                  <a:pt x="356235" y="541575"/>
                </a:lnTo>
                <a:cubicBezTo>
                  <a:pt x="356235" y="534908"/>
                  <a:pt x="359093" y="529193"/>
                  <a:pt x="364808" y="525383"/>
                </a:cubicBezTo>
                <a:cubicBezTo>
                  <a:pt x="377190" y="516810"/>
                  <a:pt x="390525" y="510143"/>
                  <a:pt x="404813" y="505380"/>
                </a:cubicBezTo>
                <a:cubicBezTo>
                  <a:pt x="416243" y="502523"/>
                  <a:pt x="427673" y="500618"/>
                  <a:pt x="439103" y="500618"/>
                </a:cubicBezTo>
                <a:cubicBezTo>
                  <a:pt x="450533" y="500618"/>
                  <a:pt x="461963" y="502523"/>
                  <a:pt x="473393" y="505380"/>
                </a:cubicBezTo>
                <a:cubicBezTo>
                  <a:pt x="487680" y="509190"/>
                  <a:pt x="501968" y="515858"/>
                  <a:pt x="513398" y="525383"/>
                </a:cubicBezTo>
                <a:cubicBezTo>
                  <a:pt x="518160" y="529193"/>
                  <a:pt x="521970" y="535860"/>
                  <a:pt x="521970" y="541575"/>
                </a:cubicBezTo>
                <a:lnTo>
                  <a:pt x="521018" y="573008"/>
                </a:lnTo>
                <a:close/>
                <a:moveTo>
                  <a:pt x="656273" y="367268"/>
                </a:moveTo>
                <a:cubicBezTo>
                  <a:pt x="656273" y="372983"/>
                  <a:pt x="657225" y="378698"/>
                  <a:pt x="659130" y="384413"/>
                </a:cubicBezTo>
                <a:lnTo>
                  <a:pt x="571500" y="430133"/>
                </a:lnTo>
                <a:cubicBezTo>
                  <a:pt x="561023" y="409178"/>
                  <a:pt x="544830" y="392033"/>
                  <a:pt x="525780" y="378698"/>
                </a:cubicBezTo>
                <a:lnTo>
                  <a:pt x="603885" y="232965"/>
                </a:lnTo>
                <a:cubicBezTo>
                  <a:pt x="616268" y="237728"/>
                  <a:pt x="629603" y="239633"/>
                  <a:pt x="642938" y="239633"/>
                </a:cubicBezTo>
                <a:cubicBezTo>
                  <a:pt x="650558" y="239633"/>
                  <a:pt x="658178" y="238680"/>
                  <a:pt x="665798" y="237728"/>
                </a:cubicBezTo>
                <a:lnTo>
                  <a:pt x="690563" y="304403"/>
                </a:lnTo>
                <a:cubicBezTo>
                  <a:pt x="667703" y="317738"/>
                  <a:pt x="655320" y="341550"/>
                  <a:pt x="656273" y="367268"/>
                </a:cubicBezTo>
                <a:close/>
                <a:moveTo>
                  <a:pt x="777240" y="405368"/>
                </a:moveTo>
                <a:lnTo>
                  <a:pt x="688658" y="405368"/>
                </a:lnTo>
                <a:lnTo>
                  <a:pt x="688658" y="388223"/>
                </a:lnTo>
                <a:cubicBezTo>
                  <a:pt x="688658" y="384413"/>
                  <a:pt x="690563" y="381555"/>
                  <a:pt x="693420" y="379650"/>
                </a:cubicBezTo>
                <a:cubicBezTo>
                  <a:pt x="700088" y="374888"/>
                  <a:pt x="707708" y="371078"/>
                  <a:pt x="715328" y="369173"/>
                </a:cubicBezTo>
                <a:cubicBezTo>
                  <a:pt x="721043" y="367268"/>
                  <a:pt x="727710" y="366315"/>
                  <a:pt x="733425" y="366315"/>
                </a:cubicBezTo>
                <a:cubicBezTo>
                  <a:pt x="739140" y="366315"/>
                  <a:pt x="745808" y="367268"/>
                  <a:pt x="751523" y="369173"/>
                </a:cubicBezTo>
                <a:cubicBezTo>
                  <a:pt x="759143" y="371078"/>
                  <a:pt x="765810" y="374888"/>
                  <a:pt x="772478" y="379650"/>
                </a:cubicBezTo>
                <a:cubicBezTo>
                  <a:pt x="775335" y="381555"/>
                  <a:pt x="777240" y="385365"/>
                  <a:pt x="777240" y="388223"/>
                </a:cubicBezTo>
                <a:lnTo>
                  <a:pt x="777240" y="405368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11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9056F92A-040E-BB70-A1FE-B4237C97AC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48DC41A-E892-4CAF-B53C-4BCD571507F8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xmlns="" id="{374E3356-69F6-F2D5-474E-502C8117F32A}"/>
              </a:ext>
            </a:extLst>
          </p:cNvPr>
          <p:cNvSpPr/>
          <p:nvPr/>
        </p:nvSpPr>
        <p:spPr>
          <a:xfrm>
            <a:off x="2848483" y="1694509"/>
            <a:ext cx="4302584" cy="817856"/>
          </a:xfrm>
          <a:prstGeom prst="roundRect">
            <a:avLst/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xmlns="" id="{0A6D964A-42A9-E60F-8C8D-8DD0F08E847F}"/>
              </a:ext>
            </a:extLst>
          </p:cNvPr>
          <p:cNvSpPr/>
          <p:nvPr/>
        </p:nvSpPr>
        <p:spPr>
          <a:xfrm>
            <a:off x="2848483" y="3015308"/>
            <a:ext cx="4309942" cy="817856"/>
          </a:xfrm>
          <a:prstGeom prst="roundRect">
            <a:avLst/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74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FEC274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xmlns="" id="{0D1F8E08-1444-4C24-54EF-2C08E072A45E}"/>
              </a:ext>
            </a:extLst>
          </p:cNvPr>
          <p:cNvSpPr/>
          <p:nvPr/>
        </p:nvSpPr>
        <p:spPr>
          <a:xfrm>
            <a:off x="2848483" y="4337508"/>
            <a:ext cx="4309942" cy="808261"/>
          </a:xfrm>
          <a:prstGeom prst="roundRect">
            <a:avLst/>
          </a:prstGeom>
          <a:noFill/>
          <a:ln w="19050" cap="rnd">
            <a:gradFill>
              <a:gsLst>
                <a:gs pos="0">
                  <a:srgbClr val="D181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D181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xmlns="" id="{E2FF15F1-8CDD-3158-5962-FCBC7B6D1BE8}"/>
              </a:ext>
            </a:extLst>
          </p:cNvPr>
          <p:cNvSpPr/>
          <p:nvPr/>
        </p:nvSpPr>
        <p:spPr>
          <a:xfrm>
            <a:off x="2844954" y="5647821"/>
            <a:ext cx="4328867" cy="817857"/>
          </a:xfrm>
          <a:prstGeom prst="roundRect">
            <a:avLst/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2D050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2D050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xmlns="" id="{71D84C1B-AEA0-401E-309A-0C1511576365}"/>
              </a:ext>
            </a:extLst>
          </p:cNvPr>
          <p:cNvGrpSpPr/>
          <p:nvPr/>
        </p:nvGrpSpPr>
        <p:grpSpPr>
          <a:xfrm>
            <a:off x="0" y="8974474"/>
            <a:ext cx="1541618" cy="1312526"/>
            <a:chOff x="12983846" y="4081590"/>
            <a:chExt cx="678418" cy="697262"/>
          </a:xfrm>
          <a:solidFill>
            <a:srgbClr val="663F9F">
              <a:alpha val="6000"/>
            </a:srgbClr>
          </a:solidFill>
          <a:effectLst>
            <a:glow>
              <a:schemeClr val="accent1"/>
            </a:glow>
            <a:reflection endPos="0" dist="50800" dir="5400000" sy="-100000" algn="bl" rotWithShape="0"/>
          </a:effectLst>
        </p:grpSpPr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xmlns="" id="{CB326A61-F84E-FDF2-40BD-DFDB38B60547}"/>
                </a:ext>
              </a:extLst>
            </p:cNvPr>
            <p:cNvSpPr/>
            <p:nvPr/>
          </p:nvSpPr>
          <p:spPr>
            <a:xfrm>
              <a:off x="13294788" y="4609249"/>
              <a:ext cx="56534" cy="75379"/>
            </a:xfrm>
            <a:custGeom>
              <a:avLst/>
              <a:gdLst>
                <a:gd name="connsiteX0" fmla="*/ 0 w 56534"/>
                <a:gd name="connsiteY0" fmla="*/ 0 h 75379"/>
                <a:gd name="connsiteX1" fmla="*/ 56535 w 56534"/>
                <a:gd name="connsiteY1" fmla="*/ 0 h 75379"/>
                <a:gd name="connsiteX2" fmla="*/ 56535 w 56534"/>
                <a:gd name="connsiteY2" fmla="*/ 75380 h 75379"/>
                <a:gd name="connsiteX3" fmla="*/ 0 w 56534"/>
                <a:gd name="connsiteY3" fmla="*/ 75380 h 75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534" h="75379">
                  <a:moveTo>
                    <a:pt x="0" y="0"/>
                  </a:moveTo>
                  <a:lnTo>
                    <a:pt x="56535" y="0"/>
                  </a:lnTo>
                  <a:lnTo>
                    <a:pt x="56535" y="75380"/>
                  </a:lnTo>
                  <a:lnTo>
                    <a:pt x="0" y="75380"/>
                  </a:lnTo>
                  <a:close/>
                </a:path>
              </a:pathLst>
            </a:custGeom>
            <a:grpFill/>
            <a:ln w="93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xmlns="" id="{9738118D-DB66-DC57-D3D0-12C21C3B2964}"/>
                </a:ext>
              </a:extLst>
            </p:cNvPr>
            <p:cNvSpPr/>
            <p:nvPr/>
          </p:nvSpPr>
          <p:spPr>
            <a:xfrm>
              <a:off x="13294788" y="4722318"/>
              <a:ext cx="56534" cy="56534"/>
            </a:xfrm>
            <a:custGeom>
              <a:avLst/>
              <a:gdLst>
                <a:gd name="connsiteX0" fmla="*/ 0 w 56534"/>
                <a:gd name="connsiteY0" fmla="*/ 0 h 56534"/>
                <a:gd name="connsiteX1" fmla="*/ 56535 w 56534"/>
                <a:gd name="connsiteY1" fmla="*/ 0 h 56534"/>
                <a:gd name="connsiteX2" fmla="*/ 56535 w 56534"/>
                <a:gd name="connsiteY2" fmla="*/ 56535 h 56534"/>
                <a:gd name="connsiteX3" fmla="*/ 0 w 56534"/>
                <a:gd name="connsiteY3" fmla="*/ 56535 h 56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534" h="56534">
                  <a:moveTo>
                    <a:pt x="0" y="0"/>
                  </a:moveTo>
                  <a:lnTo>
                    <a:pt x="56535" y="0"/>
                  </a:lnTo>
                  <a:lnTo>
                    <a:pt x="56535" y="56535"/>
                  </a:lnTo>
                  <a:lnTo>
                    <a:pt x="0" y="56535"/>
                  </a:lnTo>
                  <a:close/>
                </a:path>
              </a:pathLst>
            </a:custGeom>
            <a:grpFill/>
            <a:ln w="93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xmlns="" id="{1D13CD9F-B598-5D6B-BBB8-BAA7F58DF092}"/>
                </a:ext>
              </a:extLst>
            </p:cNvPr>
            <p:cNvSpPr/>
            <p:nvPr/>
          </p:nvSpPr>
          <p:spPr>
            <a:xfrm>
              <a:off x="13389013" y="4722318"/>
              <a:ext cx="273251" cy="56534"/>
            </a:xfrm>
            <a:custGeom>
              <a:avLst/>
              <a:gdLst>
                <a:gd name="connsiteX0" fmla="*/ 0 w 273251"/>
                <a:gd name="connsiteY0" fmla="*/ 0 h 56534"/>
                <a:gd name="connsiteX1" fmla="*/ 273252 w 273251"/>
                <a:gd name="connsiteY1" fmla="*/ 0 h 56534"/>
                <a:gd name="connsiteX2" fmla="*/ 273252 w 273251"/>
                <a:gd name="connsiteY2" fmla="*/ 56535 h 56534"/>
                <a:gd name="connsiteX3" fmla="*/ 0 w 273251"/>
                <a:gd name="connsiteY3" fmla="*/ 56535 h 56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3251" h="56534">
                  <a:moveTo>
                    <a:pt x="0" y="0"/>
                  </a:moveTo>
                  <a:lnTo>
                    <a:pt x="273252" y="0"/>
                  </a:lnTo>
                  <a:lnTo>
                    <a:pt x="273252" y="56535"/>
                  </a:lnTo>
                  <a:lnTo>
                    <a:pt x="0" y="56535"/>
                  </a:lnTo>
                  <a:close/>
                </a:path>
              </a:pathLst>
            </a:custGeom>
            <a:grpFill/>
            <a:ln w="93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xmlns="" id="{354529A9-575A-FDA4-DA1E-60BA837ED2DC}"/>
                </a:ext>
              </a:extLst>
            </p:cNvPr>
            <p:cNvSpPr/>
            <p:nvPr/>
          </p:nvSpPr>
          <p:spPr>
            <a:xfrm>
              <a:off x="12983846" y="4722318"/>
              <a:ext cx="273251" cy="56534"/>
            </a:xfrm>
            <a:custGeom>
              <a:avLst/>
              <a:gdLst>
                <a:gd name="connsiteX0" fmla="*/ 0 w 273251"/>
                <a:gd name="connsiteY0" fmla="*/ 0 h 56534"/>
                <a:gd name="connsiteX1" fmla="*/ 273252 w 273251"/>
                <a:gd name="connsiteY1" fmla="*/ 0 h 56534"/>
                <a:gd name="connsiteX2" fmla="*/ 273252 w 273251"/>
                <a:gd name="connsiteY2" fmla="*/ 56535 h 56534"/>
                <a:gd name="connsiteX3" fmla="*/ 0 w 273251"/>
                <a:gd name="connsiteY3" fmla="*/ 56535 h 56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3251" h="56534">
                  <a:moveTo>
                    <a:pt x="0" y="0"/>
                  </a:moveTo>
                  <a:lnTo>
                    <a:pt x="273252" y="0"/>
                  </a:lnTo>
                  <a:lnTo>
                    <a:pt x="273252" y="56535"/>
                  </a:lnTo>
                  <a:lnTo>
                    <a:pt x="0" y="56535"/>
                  </a:lnTo>
                  <a:close/>
                </a:path>
              </a:pathLst>
            </a:custGeom>
            <a:grpFill/>
            <a:ln w="93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xmlns="" id="{86231F88-5E11-2F1B-BD66-4F1EF06B5636}"/>
                </a:ext>
              </a:extLst>
            </p:cNvPr>
            <p:cNvSpPr/>
            <p:nvPr/>
          </p:nvSpPr>
          <p:spPr>
            <a:xfrm>
              <a:off x="13021536" y="4458489"/>
              <a:ext cx="603038" cy="150759"/>
            </a:xfrm>
            <a:custGeom>
              <a:avLst/>
              <a:gdLst>
                <a:gd name="connsiteX0" fmla="*/ 569306 w 603038"/>
                <a:gd name="connsiteY0" fmla="*/ 0 h 150759"/>
                <a:gd name="connsiteX1" fmla="*/ 33732 w 603038"/>
                <a:gd name="connsiteY1" fmla="*/ 0 h 150759"/>
                <a:gd name="connsiteX2" fmla="*/ 0 w 603038"/>
                <a:gd name="connsiteY2" fmla="*/ 33732 h 150759"/>
                <a:gd name="connsiteX3" fmla="*/ 0 w 603038"/>
                <a:gd name="connsiteY3" fmla="*/ 117027 h 150759"/>
                <a:gd name="connsiteX4" fmla="*/ 33732 w 603038"/>
                <a:gd name="connsiteY4" fmla="*/ 150760 h 150759"/>
                <a:gd name="connsiteX5" fmla="*/ 569306 w 603038"/>
                <a:gd name="connsiteY5" fmla="*/ 150760 h 150759"/>
                <a:gd name="connsiteX6" fmla="*/ 603039 w 603038"/>
                <a:gd name="connsiteY6" fmla="*/ 117027 h 150759"/>
                <a:gd name="connsiteX7" fmla="*/ 603039 w 603038"/>
                <a:gd name="connsiteY7" fmla="*/ 33732 h 150759"/>
                <a:gd name="connsiteX8" fmla="*/ 569306 w 603038"/>
                <a:gd name="connsiteY8" fmla="*/ 0 h 150759"/>
                <a:gd name="connsiteX9" fmla="*/ 94225 w 603038"/>
                <a:gd name="connsiteY9" fmla="*/ 94225 h 150759"/>
                <a:gd name="connsiteX10" fmla="*/ 75380 w 603038"/>
                <a:gd name="connsiteY10" fmla="*/ 75380 h 150759"/>
                <a:gd name="connsiteX11" fmla="*/ 94225 w 603038"/>
                <a:gd name="connsiteY11" fmla="*/ 56535 h 150759"/>
                <a:gd name="connsiteX12" fmla="*/ 113070 w 603038"/>
                <a:gd name="connsiteY12" fmla="*/ 75380 h 150759"/>
                <a:gd name="connsiteX13" fmla="*/ 94225 w 603038"/>
                <a:gd name="connsiteY13" fmla="*/ 94225 h 150759"/>
                <a:gd name="connsiteX14" fmla="*/ 188450 w 603038"/>
                <a:gd name="connsiteY14" fmla="*/ 94225 h 150759"/>
                <a:gd name="connsiteX15" fmla="*/ 169605 w 603038"/>
                <a:gd name="connsiteY15" fmla="*/ 75380 h 150759"/>
                <a:gd name="connsiteX16" fmla="*/ 188450 w 603038"/>
                <a:gd name="connsiteY16" fmla="*/ 56535 h 150759"/>
                <a:gd name="connsiteX17" fmla="*/ 207295 w 603038"/>
                <a:gd name="connsiteY17" fmla="*/ 75380 h 150759"/>
                <a:gd name="connsiteX18" fmla="*/ 188450 w 603038"/>
                <a:gd name="connsiteY18" fmla="*/ 94225 h 150759"/>
                <a:gd name="connsiteX19" fmla="*/ 282674 w 603038"/>
                <a:gd name="connsiteY19" fmla="*/ 94225 h 150759"/>
                <a:gd name="connsiteX20" fmla="*/ 263829 w 603038"/>
                <a:gd name="connsiteY20" fmla="*/ 75380 h 150759"/>
                <a:gd name="connsiteX21" fmla="*/ 282674 w 603038"/>
                <a:gd name="connsiteY21" fmla="*/ 56535 h 150759"/>
                <a:gd name="connsiteX22" fmla="*/ 301519 w 603038"/>
                <a:gd name="connsiteY22" fmla="*/ 75380 h 150759"/>
                <a:gd name="connsiteX23" fmla="*/ 282674 w 603038"/>
                <a:gd name="connsiteY23" fmla="*/ 94225 h 150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3038" h="150759">
                  <a:moveTo>
                    <a:pt x="569306" y="0"/>
                  </a:moveTo>
                  <a:lnTo>
                    <a:pt x="33732" y="0"/>
                  </a:lnTo>
                  <a:cubicBezTo>
                    <a:pt x="15102" y="0"/>
                    <a:pt x="0" y="15102"/>
                    <a:pt x="0" y="33732"/>
                  </a:cubicBezTo>
                  <a:lnTo>
                    <a:pt x="0" y="117027"/>
                  </a:lnTo>
                  <a:cubicBezTo>
                    <a:pt x="0" y="135657"/>
                    <a:pt x="15102" y="150760"/>
                    <a:pt x="33732" y="150760"/>
                  </a:cubicBezTo>
                  <a:lnTo>
                    <a:pt x="569306" y="150760"/>
                  </a:lnTo>
                  <a:cubicBezTo>
                    <a:pt x="587936" y="150760"/>
                    <a:pt x="603039" y="135657"/>
                    <a:pt x="603039" y="117027"/>
                  </a:cubicBezTo>
                  <a:lnTo>
                    <a:pt x="603039" y="33732"/>
                  </a:lnTo>
                  <a:cubicBezTo>
                    <a:pt x="603039" y="15102"/>
                    <a:pt x="587936" y="0"/>
                    <a:pt x="569306" y="0"/>
                  </a:cubicBezTo>
                  <a:close/>
                  <a:moveTo>
                    <a:pt x="94225" y="94225"/>
                  </a:moveTo>
                  <a:cubicBezTo>
                    <a:pt x="83817" y="94225"/>
                    <a:pt x="75380" y="85788"/>
                    <a:pt x="75380" y="75380"/>
                  </a:cubicBezTo>
                  <a:cubicBezTo>
                    <a:pt x="75380" y="64972"/>
                    <a:pt x="83817" y="56535"/>
                    <a:pt x="94225" y="56535"/>
                  </a:cubicBezTo>
                  <a:cubicBezTo>
                    <a:pt x="104633" y="56535"/>
                    <a:pt x="113070" y="64972"/>
                    <a:pt x="113070" y="75380"/>
                  </a:cubicBezTo>
                  <a:cubicBezTo>
                    <a:pt x="113070" y="85788"/>
                    <a:pt x="104633" y="94225"/>
                    <a:pt x="94225" y="94225"/>
                  </a:cubicBezTo>
                  <a:close/>
                  <a:moveTo>
                    <a:pt x="188450" y="94225"/>
                  </a:moveTo>
                  <a:cubicBezTo>
                    <a:pt x="178042" y="94225"/>
                    <a:pt x="169605" y="85788"/>
                    <a:pt x="169605" y="75380"/>
                  </a:cubicBezTo>
                  <a:cubicBezTo>
                    <a:pt x="169605" y="64972"/>
                    <a:pt x="178042" y="56535"/>
                    <a:pt x="188450" y="56535"/>
                  </a:cubicBezTo>
                  <a:cubicBezTo>
                    <a:pt x="198858" y="56535"/>
                    <a:pt x="207295" y="64972"/>
                    <a:pt x="207295" y="75380"/>
                  </a:cubicBezTo>
                  <a:cubicBezTo>
                    <a:pt x="207295" y="85788"/>
                    <a:pt x="198858" y="94225"/>
                    <a:pt x="188450" y="94225"/>
                  </a:cubicBezTo>
                  <a:close/>
                  <a:moveTo>
                    <a:pt x="282674" y="94225"/>
                  </a:moveTo>
                  <a:cubicBezTo>
                    <a:pt x="272266" y="94225"/>
                    <a:pt x="263829" y="85788"/>
                    <a:pt x="263829" y="75380"/>
                  </a:cubicBezTo>
                  <a:cubicBezTo>
                    <a:pt x="263829" y="64972"/>
                    <a:pt x="272266" y="56535"/>
                    <a:pt x="282674" y="56535"/>
                  </a:cubicBezTo>
                  <a:cubicBezTo>
                    <a:pt x="293082" y="56535"/>
                    <a:pt x="301519" y="64972"/>
                    <a:pt x="301519" y="75380"/>
                  </a:cubicBezTo>
                  <a:cubicBezTo>
                    <a:pt x="301519" y="85788"/>
                    <a:pt x="293082" y="94225"/>
                    <a:pt x="282674" y="94225"/>
                  </a:cubicBezTo>
                  <a:close/>
                </a:path>
              </a:pathLst>
            </a:custGeom>
            <a:grpFill/>
            <a:ln w="93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xmlns="" id="{382D240B-C6D0-303D-591F-1E206226D83C}"/>
                </a:ext>
              </a:extLst>
            </p:cNvPr>
            <p:cNvSpPr/>
            <p:nvPr/>
          </p:nvSpPr>
          <p:spPr>
            <a:xfrm>
              <a:off x="13021536" y="4270039"/>
              <a:ext cx="603038" cy="150759"/>
            </a:xfrm>
            <a:custGeom>
              <a:avLst/>
              <a:gdLst>
                <a:gd name="connsiteX0" fmla="*/ 569306 w 603038"/>
                <a:gd name="connsiteY0" fmla="*/ 0 h 150759"/>
                <a:gd name="connsiteX1" fmla="*/ 33732 w 603038"/>
                <a:gd name="connsiteY1" fmla="*/ 0 h 150759"/>
                <a:gd name="connsiteX2" fmla="*/ 0 w 603038"/>
                <a:gd name="connsiteY2" fmla="*/ 33732 h 150759"/>
                <a:gd name="connsiteX3" fmla="*/ 0 w 603038"/>
                <a:gd name="connsiteY3" fmla="*/ 117027 h 150759"/>
                <a:gd name="connsiteX4" fmla="*/ 33732 w 603038"/>
                <a:gd name="connsiteY4" fmla="*/ 150760 h 150759"/>
                <a:gd name="connsiteX5" fmla="*/ 569306 w 603038"/>
                <a:gd name="connsiteY5" fmla="*/ 150760 h 150759"/>
                <a:gd name="connsiteX6" fmla="*/ 603039 w 603038"/>
                <a:gd name="connsiteY6" fmla="*/ 117027 h 150759"/>
                <a:gd name="connsiteX7" fmla="*/ 603039 w 603038"/>
                <a:gd name="connsiteY7" fmla="*/ 33732 h 150759"/>
                <a:gd name="connsiteX8" fmla="*/ 569306 w 603038"/>
                <a:gd name="connsiteY8" fmla="*/ 0 h 150759"/>
                <a:gd name="connsiteX9" fmla="*/ 94225 w 603038"/>
                <a:gd name="connsiteY9" fmla="*/ 94225 h 150759"/>
                <a:gd name="connsiteX10" fmla="*/ 75380 w 603038"/>
                <a:gd name="connsiteY10" fmla="*/ 75380 h 150759"/>
                <a:gd name="connsiteX11" fmla="*/ 94225 w 603038"/>
                <a:gd name="connsiteY11" fmla="*/ 56535 h 150759"/>
                <a:gd name="connsiteX12" fmla="*/ 113070 w 603038"/>
                <a:gd name="connsiteY12" fmla="*/ 75380 h 150759"/>
                <a:gd name="connsiteX13" fmla="*/ 94225 w 603038"/>
                <a:gd name="connsiteY13" fmla="*/ 94225 h 150759"/>
                <a:gd name="connsiteX14" fmla="*/ 188450 w 603038"/>
                <a:gd name="connsiteY14" fmla="*/ 94225 h 150759"/>
                <a:gd name="connsiteX15" fmla="*/ 169605 w 603038"/>
                <a:gd name="connsiteY15" fmla="*/ 75380 h 150759"/>
                <a:gd name="connsiteX16" fmla="*/ 188450 w 603038"/>
                <a:gd name="connsiteY16" fmla="*/ 56535 h 150759"/>
                <a:gd name="connsiteX17" fmla="*/ 207295 w 603038"/>
                <a:gd name="connsiteY17" fmla="*/ 75380 h 150759"/>
                <a:gd name="connsiteX18" fmla="*/ 188450 w 603038"/>
                <a:gd name="connsiteY18" fmla="*/ 94225 h 150759"/>
                <a:gd name="connsiteX19" fmla="*/ 282674 w 603038"/>
                <a:gd name="connsiteY19" fmla="*/ 94225 h 150759"/>
                <a:gd name="connsiteX20" fmla="*/ 263829 w 603038"/>
                <a:gd name="connsiteY20" fmla="*/ 75380 h 150759"/>
                <a:gd name="connsiteX21" fmla="*/ 282674 w 603038"/>
                <a:gd name="connsiteY21" fmla="*/ 56535 h 150759"/>
                <a:gd name="connsiteX22" fmla="*/ 301519 w 603038"/>
                <a:gd name="connsiteY22" fmla="*/ 75380 h 150759"/>
                <a:gd name="connsiteX23" fmla="*/ 282674 w 603038"/>
                <a:gd name="connsiteY23" fmla="*/ 94225 h 150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3038" h="150759">
                  <a:moveTo>
                    <a:pt x="569306" y="0"/>
                  </a:moveTo>
                  <a:lnTo>
                    <a:pt x="33732" y="0"/>
                  </a:lnTo>
                  <a:cubicBezTo>
                    <a:pt x="15102" y="0"/>
                    <a:pt x="0" y="15102"/>
                    <a:pt x="0" y="33732"/>
                  </a:cubicBezTo>
                  <a:lnTo>
                    <a:pt x="0" y="117027"/>
                  </a:lnTo>
                  <a:cubicBezTo>
                    <a:pt x="0" y="135657"/>
                    <a:pt x="15102" y="150760"/>
                    <a:pt x="33732" y="150760"/>
                  </a:cubicBezTo>
                  <a:lnTo>
                    <a:pt x="569306" y="150760"/>
                  </a:lnTo>
                  <a:cubicBezTo>
                    <a:pt x="587936" y="150760"/>
                    <a:pt x="603039" y="135657"/>
                    <a:pt x="603039" y="117027"/>
                  </a:cubicBezTo>
                  <a:lnTo>
                    <a:pt x="603039" y="33732"/>
                  </a:lnTo>
                  <a:cubicBezTo>
                    <a:pt x="603039" y="15102"/>
                    <a:pt x="587936" y="0"/>
                    <a:pt x="569306" y="0"/>
                  </a:cubicBezTo>
                  <a:close/>
                  <a:moveTo>
                    <a:pt x="94225" y="94225"/>
                  </a:moveTo>
                  <a:cubicBezTo>
                    <a:pt x="83817" y="94225"/>
                    <a:pt x="75380" y="85788"/>
                    <a:pt x="75380" y="75380"/>
                  </a:cubicBezTo>
                  <a:cubicBezTo>
                    <a:pt x="75380" y="64972"/>
                    <a:pt x="83817" y="56535"/>
                    <a:pt x="94225" y="56535"/>
                  </a:cubicBezTo>
                  <a:cubicBezTo>
                    <a:pt x="104633" y="56535"/>
                    <a:pt x="113070" y="64972"/>
                    <a:pt x="113070" y="75380"/>
                  </a:cubicBezTo>
                  <a:cubicBezTo>
                    <a:pt x="113070" y="85788"/>
                    <a:pt x="104633" y="94225"/>
                    <a:pt x="94225" y="94225"/>
                  </a:cubicBezTo>
                  <a:close/>
                  <a:moveTo>
                    <a:pt x="188450" y="94225"/>
                  </a:moveTo>
                  <a:cubicBezTo>
                    <a:pt x="178042" y="94225"/>
                    <a:pt x="169605" y="85788"/>
                    <a:pt x="169605" y="75380"/>
                  </a:cubicBezTo>
                  <a:cubicBezTo>
                    <a:pt x="169605" y="64972"/>
                    <a:pt x="178042" y="56535"/>
                    <a:pt x="188450" y="56535"/>
                  </a:cubicBezTo>
                  <a:cubicBezTo>
                    <a:pt x="198858" y="56535"/>
                    <a:pt x="207295" y="64972"/>
                    <a:pt x="207295" y="75380"/>
                  </a:cubicBezTo>
                  <a:cubicBezTo>
                    <a:pt x="207295" y="85788"/>
                    <a:pt x="198858" y="94225"/>
                    <a:pt x="188450" y="94225"/>
                  </a:cubicBezTo>
                  <a:close/>
                  <a:moveTo>
                    <a:pt x="282674" y="94225"/>
                  </a:moveTo>
                  <a:cubicBezTo>
                    <a:pt x="272266" y="94225"/>
                    <a:pt x="263829" y="85788"/>
                    <a:pt x="263829" y="75380"/>
                  </a:cubicBezTo>
                  <a:cubicBezTo>
                    <a:pt x="263829" y="64972"/>
                    <a:pt x="272266" y="56535"/>
                    <a:pt x="282674" y="56535"/>
                  </a:cubicBezTo>
                  <a:cubicBezTo>
                    <a:pt x="293082" y="56535"/>
                    <a:pt x="301519" y="64972"/>
                    <a:pt x="301519" y="75380"/>
                  </a:cubicBezTo>
                  <a:cubicBezTo>
                    <a:pt x="301519" y="85788"/>
                    <a:pt x="293082" y="94225"/>
                    <a:pt x="282674" y="94225"/>
                  </a:cubicBezTo>
                  <a:close/>
                </a:path>
              </a:pathLst>
            </a:custGeom>
            <a:grpFill/>
            <a:ln w="93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xmlns="" id="{C2EF71AE-3266-A48B-785D-B8AD48380395}"/>
                </a:ext>
              </a:extLst>
            </p:cNvPr>
            <p:cNvSpPr/>
            <p:nvPr/>
          </p:nvSpPr>
          <p:spPr>
            <a:xfrm>
              <a:off x="13021536" y="4081590"/>
              <a:ext cx="603038" cy="150759"/>
            </a:xfrm>
            <a:custGeom>
              <a:avLst/>
              <a:gdLst>
                <a:gd name="connsiteX0" fmla="*/ 569306 w 603038"/>
                <a:gd name="connsiteY0" fmla="*/ 0 h 150759"/>
                <a:gd name="connsiteX1" fmla="*/ 33732 w 603038"/>
                <a:gd name="connsiteY1" fmla="*/ 0 h 150759"/>
                <a:gd name="connsiteX2" fmla="*/ 0 w 603038"/>
                <a:gd name="connsiteY2" fmla="*/ 33732 h 150759"/>
                <a:gd name="connsiteX3" fmla="*/ 0 w 603038"/>
                <a:gd name="connsiteY3" fmla="*/ 117027 h 150759"/>
                <a:gd name="connsiteX4" fmla="*/ 33732 w 603038"/>
                <a:gd name="connsiteY4" fmla="*/ 150760 h 150759"/>
                <a:gd name="connsiteX5" fmla="*/ 569306 w 603038"/>
                <a:gd name="connsiteY5" fmla="*/ 150760 h 150759"/>
                <a:gd name="connsiteX6" fmla="*/ 603039 w 603038"/>
                <a:gd name="connsiteY6" fmla="*/ 117027 h 150759"/>
                <a:gd name="connsiteX7" fmla="*/ 603039 w 603038"/>
                <a:gd name="connsiteY7" fmla="*/ 33732 h 150759"/>
                <a:gd name="connsiteX8" fmla="*/ 569306 w 603038"/>
                <a:gd name="connsiteY8" fmla="*/ 0 h 150759"/>
                <a:gd name="connsiteX9" fmla="*/ 94225 w 603038"/>
                <a:gd name="connsiteY9" fmla="*/ 94225 h 150759"/>
                <a:gd name="connsiteX10" fmla="*/ 75380 w 603038"/>
                <a:gd name="connsiteY10" fmla="*/ 75380 h 150759"/>
                <a:gd name="connsiteX11" fmla="*/ 94225 w 603038"/>
                <a:gd name="connsiteY11" fmla="*/ 56535 h 150759"/>
                <a:gd name="connsiteX12" fmla="*/ 113070 w 603038"/>
                <a:gd name="connsiteY12" fmla="*/ 75380 h 150759"/>
                <a:gd name="connsiteX13" fmla="*/ 94225 w 603038"/>
                <a:gd name="connsiteY13" fmla="*/ 94225 h 150759"/>
                <a:gd name="connsiteX14" fmla="*/ 188450 w 603038"/>
                <a:gd name="connsiteY14" fmla="*/ 94225 h 150759"/>
                <a:gd name="connsiteX15" fmla="*/ 169605 w 603038"/>
                <a:gd name="connsiteY15" fmla="*/ 75380 h 150759"/>
                <a:gd name="connsiteX16" fmla="*/ 188450 w 603038"/>
                <a:gd name="connsiteY16" fmla="*/ 56535 h 150759"/>
                <a:gd name="connsiteX17" fmla="*/ 207295 w 603038"/>
                <a:gd name="connsiteY17" fmla="*/ 75380 h 150759"/>
                <a:gd name="connsiteX18" fmla="*/ 188450 w 603038"/>
                <a:gd name="connsiteY18" fmla="*/ 94225 h 150759"/>
                <a:gd name="connsiteX19" fmla="*/ 282674 w 603038"/>
                <a:gd name="connsiteY19" fmla="*/ 94225 h 150759"/>
                <a:gd name="connsiteX20" fmla="*/ 263829 w 603038"/>
                <a:gd name="connsiteY20" fmla="*/ 75380 h 150759"/>
                <a:gd name="connsiteX21" fmla="*/ 282674 w 603038"/>
                <a:gd name="connsiteY21" fmla="*/ 56535 h 150759"/>
                <a:gd name="connsiteX22" fmla="*/ 301519 w 603038"/>
                <a:gd name="connsiteY22" fmla="*/ 75380 h 150759"/>
                <a:gd name="connsiteX23" fmla="*/ 282674 w 603038"/>
                <a:gd name="connsiteY23" fmla="*/ 94225 h 150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3038" h="150759">
                  <a:moveTo>
                    <a:pt x="569306" y="0"/>
                  </a:moveTo>
                  <a:lnTo>
                    <a:pt x="33732" y="0"/>
                  </a:lnTo>
                  <a:cubicBezTo>
                    <a:pt x="15102" y="0"/>
                    <a:pt x="0" y="15102"/>
                    <a:pt x="0" y="33732"/>
                  </a:cubicBezTo>
                  <a:lnTo>
                    <a:pt x="0" y="117027"/>
                  </a:lnTo>
                  <a:cubicBezTo>
                    <a:pt x="0" y="135657"/>
                    <a:pt x="15102" y="150760"/>
                    <a:pt x="33732" y="150760"/>
                  </a:cubicBezTo>
                  <a:lnTo>
                    <a:pt x="569306" y="150760"/>
                  </a:lnTo>
                  <a:cubicBezTo>
                    <a:pt x="587936" y="150760"/>
                    <a:pt x="603039" y="135657"/>
                    <a:pt x="603039" y="117027"/>
                  </a:cubicBezTo>
                  <a:lnTo>
                    <a:pt x="603039" y="33732"/>
                  </a:lnTo>
                  <a:cubicBezTo>
                    <a:pt x="603039" y="15102"/>
                    <a:pt x="587936" y="0"/>
                    <a:pt x="569306" y="0"/>
                  </a:cubicBezTo>
                  <a:close/>
                  <a:moveTo>
                    <a:pt x="94225" y="94225"/>
                  </a:moveTo>
                  <a:cubicBezTo>
                    <a:pt x="83817" y="94225"/>
                    <a:pt x="75380" y="85788"/>
                    <a:pt x="75380" y="75380"/>
                  </a:cubicBezTo>
                  <a:cubicBezTo>
                    <a:pt x="75380" y="64972"/>
                    <a:pt x="83817" y="56535"/>
                    <a:pt x="94225" y="56535"/>
                  </a:cubicBezTo>
                  <a:cubicBezTo>
                    <a:pt x="104633" y="56535"/>
                    <a:pt x="113070" y="64972"/>
                    <a:pt x="113070" y="75380"/>
                  </a:cubicBezTo>
                  <a:cubicBezTo>
                    <a:pt x="113070" y="85788"/>
                    <a:pt x="104633" y="94225"/>
                    <a:pt x="94225" y="94225"/>
                  </a:cubicBezTo>
                  <a:close/>
                  <a:moveTo>
                    <a:pt x="188450" y="94225"/>
                  </a:moveTo>
                  <a:cubicBezTo>
                    <a:pt x="178042" y="94225"/>
                    <a:pt x="169605" y="85788"/>
                    <a:pt x="169605" y="75380"/>
                  </a:cubicBezTo>
                  <a:cubicBezTo>
                    <a:pt x="169605" y="64972"/>
                    <a:pt x="178042" y="56535"/>
                    <a:pt x="188450" y="56535"/>
                  </a:cubicBezTo>
                  <a:cubicBezTo>
                    <a:pt x="198858" y="56535"/>
                    <a:pt x="207295" y="64972"/>
                    <a:pt x="207295" y="75380"/>
                  </a:cubicBezTo>
                  <a:cubicBezTo>
                    <a:pt x="207295" y="85788"/>
                    <a:pt x="198858" y="94225"/>
                    <a:pt x="188450" y="94225"/>
                  </a:cubicBezTo>
                  <a:close/>
                  <a:moveTo>
                    <a:pt x="282674" y="94225"/>
                  </a:moveTo>
                  <a:cubicBezTo>
                    <a:pt x="272266" y="94225"/>
                    <a:pt x="263829" y="85788"/>
                    <a:pt x="263829" y="75380"/>
                  </a:cubicBezTo>
                  <a:cubicBezTo>
                    <a:pt x="263829" y="64972"/>
                    <a:pt x="272266" y="56535"/>
                    <a:pt x="282674" y="56535"/>
                  </a:cubicBezTo>
                  <a:cubicBezTo>
                    <a:pt x="293082" y="56535"/>
                    <a:pt x="301519" y="64972"/>
                    <a:pt x="301519" y="75380"/>
                  </a:cubicBezTo>
                  <a:cubicBezTo>
                    <a:pt x="301519" y="85788"/>
                    <a:pt x="293082" y="94225"/>
                    <a:pt x="282674" y="94225"/>
                  </a:cubicBezTo>
                  <a:close/>
                </a:path>
              </a:pathLst>
            </a:custGeom>
            <a:grpFill/>
            <a:ln w="93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36" name="TextBox 135">
            <a:extLst>
              <a:ext uri="{FF2B5EF4-FFF2-40B4-BE49-F238E27FC236}">
                <a16:creationId xmlns:a16="http://schemas.microsoft.com/office/drawing/2014/main" xmlns="" id="{D830AC2E-7520-4065-D3FB-914BE8B3AA24}"/>
              </a:ext>
            </a:extLst>
          </p:cNvPr>
          <p:cNvSpPr txBox="1"/>
          <p:nvPr/>
        </p:nvSpPr>
        <p:spPr>
          <a:xfrm>
            <a:off x="10361059" y="1797582"/>
            <a:ext cx="6804733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720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50" charset="-78"/>
                <a:ea typeface="Abar High" pitchFamily="50" charset="-78"/>
                <a:cs typeface="Abar High" pitchFamily="50" charset="-78"/>
              </a:rPr>
              <a:t>لایه‌های زیست بوم </a:t>
            </a:r>
            <a:endParaRPr lang="en-US" sz="7200" dirty="0">
              <a:gradFill>
                <a:gsLst>
                  <a:gs pos="0">
                    <a:srgbClr val="9FFFFF"/>
                  </a:gs>
                  <a:gs pos="50000">
                    <a:srgbClr val="D181FF"/>
                  </a:gs>
                  <a:gs pos="100000">
                    <a:srgbClr val="FEC26A"/>
                  </a:gs>
                </a:gsLst>
                <a:lin ang="21000000" scaled="0"/>
              </a:gradFill>
              <a:latin typeface="Abar High" pitchFamily="50" charset="-78"/>
              <a:ea typeface="Abar High" pitchFamily="50" charset="-78"/>
              <a:cs typeface="Abar High" pitchFamily="50" charset="-78"/>
            </a:endParaRPr>
          </a:p>
          <a:p>
            <a:pPr algn="ctr"/>
            <a:r>
              <a:rPr lang="fa-IR" sz="800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50" charset="-78"/>
                <a:ea typeface="Abar High" pitchFamily="50" charset="-78"/>
                <a:cs typeface="Abar High" pitchFamily="50" charset="-78"/>
              </a:rPr>
              <a:t>فضای مجازی</a:t>
            </a:r>
            <a:endParaRPr lang="en-US" sz="8000" dirty="0">
              <a:gradFill>
                <a:gsLst>
                  <a:gs pos="0">
                    <a:srgbClr val="9FFFFF"/>
                  </a:gs>
                  <a:gs pos="50000">
                    <a:srgbClr val="D181FF"/>
                  </a:gs>
                  <a:gs pos="100000">
                    <a:srgbClr val="FEC26A"/>
                  </a:gs>
                </a:gsLst>
                <a:lin ang="21000000" scaled="0"/>
              </a:gradFill>
              <a:latin typeface="Abar High" pitchFamily="50" charset="-78"/>
              <a:ea typeface="Abar High" pitchFamily="50" charset="-78"/>
              <a:cs typeface="Abar High" pitchFamily="50" charset="-78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70712FB4-D229-2934-36D6-FEF69D97EABB}"/>
              </a:ext>
            </a:extLst>
          </p:cNvPr>
          <p:cNvSpPr txBox="1"/>
          <p:nvPr/>
        </p:nvSpPr>
        <p:spPr>
          <a:xfrm>
            <a:off x="2841125" y="1794785"/>
            <a:ext cx="4264208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fa-IR" sz="36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لایه محتوا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5A7FD250-FE03-C64F-7D1E-60EC96F3B6DE}"/>
              </a:ext>
            </a:extLst>
          </p:cNvPr>
          <p:cNvSpPr txBox="1"/>
          <p:nvPr/>
        </p:nvSpPr>
        <p:spPr>
          <a:xfrm>
            <a:off x="2841125" y="3126036"/>
            <a:ext cx="4264208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fa-IR" sz="36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لایه خدمات کاربردی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6F408810-6875-1963-CD27-F913A8A85620}"/>
              </a:ext>
            </a:extLst>
          </p:cNvPr>
          <p:cNvSpPr txBox="1"/>
          <p:nvPr/>
        </p:nvSpPr>
        <p:spPr>
          <a:xfrm>
            <a:off x="2909613" y="4458503"/>
            <a:ext cx="4264208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fa-IR" sz="36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لایه خدمات پایه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542183AF-6D0D-BCEE-631C-065CDF7D87F9}"/>
              </a:ext>
            </a:extLst>
          </p:cNvPr>
          <p:cNvSpPr txBox="1"/>
          <p:nvPr/>
        </p:nvSpPr>
        <p:spPr>
          <a:xfrm>
            <a:off x="2867671" y="5808893"/>
            <a:ext cx="4264208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fa-IR" sz="36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لایه زیرساخت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xmlns="" id="{57B7CDFB-8D78-E25F-4B17-92BC99BE3EEA}"/>
              </a:ext>
            </a:extLst>
          </p:cNvPr>
          <p:cNvSpPr/>
          <p:nvPr/>
        </p:nvSpPr>
        <p:spPr>
          <a:xfrm rot="5400000">
            <a:off x="5830146" y="3672273"/>
            <a:ext cx="4302584" cy="817856"/>
          </a:xfrm>
          <a:prstGeom prst="roundRect">
            <a:avLst/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44000">
                  <a:srgbClr val="9FFFFF"/>
                </a:gs>
                <a:gs pos="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xmlns="" id="{2418AFEC-287E-7413-7912-9A03F9A7A870}"/>
              </a:ext>
            </a:extLst>
          </p:cNvPr>
          <p:cNvSpPr/>
          <p:nvPr/>
        </p:nvSpPr>
        <p:spPr>
          <a:xfrm rot="5400000">
            <a:off x="-85752" y="3686787"/>
            <a:ext cx="4302584" cy="817856"/>
          </a:xfrm>
          <a:prstGeom prst="roundRect">
            <a:avLst/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49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B3F9714F-1243-DC98-7EB6-08D531D48818}"/>
              </a:ext>
            </a:extLst>
          </p:cNvPr>
          <p:cNvSpPr txBox="1"/>
          <p:nvPr/>
        </p:nvSpPr>
        <p:spPr>
          <a:xfrm rot="5400000">
            <a:off x="5832006" y="3772551"/>
            <a:ext cx="4302585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fa-IR" sz="36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الزامات تقنینی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960006C1-010F-1203-C4B7-C9C0193D004F}"/>
              </a:ext>
            </a:extLst>
          </p:cNvPr>
          <p:cNvSpPr txBox="1"/>
          <p:nvPr/>
        </p:nvSpPr>
        <p:spPr>
          <a:xfrm rot="16200000">
            <a:off x="-82107" y="3772550"/>
            <a:ext cx="4302584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fa-IR" sz="36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الزامات امنیتی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xmlns="" id="{AF003E49-D0A9-EBA6-BCB6-0D5083FC3FCE}"/>
              </a:ext>
            </a:extLst>
          </p:cNvPr>
          <p:cNvGrpSpPr/>
          <p:nvPr/>
        </p:nvGrpSpPr>
        <p:grpSpPr>
          <a:xfrm>
            <a:off x="6887402" y="-1038974"/>
            <a:ext cx="464674" cy="2416612"/>
            <a:chOff x="6887402" y="-1038974"/>
            <a:chExt cx="464674" cy="2416612"/>
          </a:xfrm>
        </p:grpSpPr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xmlns="" id="{73BDF799-0B90-C225-B4CC-2DF9A8BABB1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52076" y="-1038974"/>
              <a:ext cx="0" cy="2242036"/>
            </a:xfrm>
            <a:prstGeom prst="line">
              <a:avLst/>
            </a:prstGeom>
            <a:gradFill>
              <a:gsLst>
                <a:gs pos="100000">
                  <a:srgbClr val="DFCAEE">
                    <a:alpha val="10000"/>
                  </a:srgbClr>
                </a:gs>
                <a:gs pos="0">
                  <a:srgbClr val="06030A">
                    <a:alpha val="10000"/>
                  </a:srgbClr>
                </a:gs>
              </a:gsLst>
              <a:lin ang="5400000" scaled="0"/>
            </a:gradFill>
            <a:ln w="19050" cap="rnd">
              <a:gradFill>
                <a:gsLst>
                  <a:gs pos="94000">
                    <a:srgbClr val="D181FF">
                      <a:alpha val="1000"/>
                    </a:srgbClr>
                  </a:gs>
                  <a:gs pos="33000">
                    <a:srgbClr val="584E62"/>
                  </a:gs>
                </a:gsLst>
                <a:lin ang="3000000" scaled="0"/>
              </a:gradFill>
              <a:round/>
            </a:ln>
            <a:effectLst>
              <a:outerShdw blurRad="711200" dist="127000" dir="5400000" sx="97000" sy="97000" algn="t" rotWithShape="0">
                <a:srgbClr val="D181FF">
                  <a:alpha val="3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xmlns="" id="{D7D587BC-731E-5C51-4CAF-0AA4DECFD21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97859" y="-55697"/>
              <a:ext cx="0" cy="1433335"/>
            </a:xfrm>
            <a:prstGeom prst="line">
              <a:avLst/>
            </a:prstGeom>
            <a:gradFill>
              <a:gsLst>
                <a:gs pos="100000">
                  <a:srgbClr val="DFCAEE">
                    <a:alpha val="10000"/>
                  </a:srgbClr>
                </a:gs>
                <a:gs pos="0">
                  <a:srgbClr val="06030A">
                    <a:alpha val="10000"/>
                  </a:srgbClr>
                </a:gs>
              </a:gsLst>
              <a:lin ang="5400000" scaled="0"/>
            </a:gradFill>
            <a:ln w="19050" cap="rnd">
              <a:gradFill>
                <a:gsLst>
                  <a:gs pos="64000">
                    <a:srgbClr val="D181FF">
                      <a:alpha val="18000"/>
                    </a:srgbClr>
                  </a:gs>
                  <a:gs pos="33000">
                    <a:srgbClr val="584E62"/>
                  </a:gs>
                </a:gsLst>
                <a:lin ang="3000000" scaled="0"/>
              </a:gradFill>
              <a:round/>
            </a:ln>
            <a:effectLst>
              <a:outerShdw blurRad="711200" dist="127000" dir="5400000" sx="97000" sy="97000" algn="t" rotWithShape="0">
                <a:srgbClr val="D181FF">
                  <a:alpha val="3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xmlns="" id="{8D768C1A-8FE8-5966-B59F-4E3E55584E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87402" y="-475283"/>
              <a:ext cx="0" cy="1433335"/>
            </a:xfrm>
            <a:prstGeom prst="line">
              <a:avLst/>
            </a:prstGeom>
            <a:gradFill>
              <a:gsLst>
                <a:gs pos="100000">
                  <a:srgbClr val="DFCAEE">
                    <a:alpha val="10000"/>
                  </a:srgbClr>
                </a:gs>
                <a:gs pos="0">
                  <a:srgbClr val="06030A">
                    <a:alpha val="10000"/>
                  </a:srgbClr>
                </a:gs>
              </a:gsLst>
              <a:lin ang="5400000" scaled="0"/>
            </a:gradFill>
            <a:ln w="19050" cap="rnd">
              <a:gradFill>
                <a:gsLst>
                  <a:gs pos="64000">
                    <a:srgbClr val="D181FF">
                      <a:alpha val="18000"/>
                    </a:srgbClr>
                  </a:gs>
                  <a:gs pos="33000">
                    <a:srgbClr val="584E62"/>
                  </a:gs>
                </a:gsLst>
                <a:lin ang="3000000" scaled="0"/>
              </a:gradFill>
              <a:round/>
            </a:ln>
            <a:effectLst>
              <a:outerShdw blurRad="711200" dist="127000" dir="5400000" sx="97000" sy="97000" algn="t" rotWithShape="0">
                <a:srgbClr val="D181FF">
                  <a:alpha val="3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xmlns="" id="{A77E2D1F-E1EC-2F83-9F27-87692756FE4B}"/>
              </a:ext>
            </a:extLst>
          </p:cNvPr>
          <p:cNvGrpSpPr/>
          <p:nvPr/>
        </p:nvGrpSpPr>
        <p:grpSpPr>
          <a:xfrm>
            <a:off x="1831334" y="-1295384"/>
            <a:ext cx="389379" cy="1992663"/>
            <a:chOff x="1785443" y="-863489"/>
            <a:chExt cx="389379" cy="1992663"/>
          </a:xfrm>
        </p:grpSpPr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xmlns="" id="{F6FAD3BF-2531-BB46-472A-D1E57E94761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85443" y="-558335"/>
              <a:ext cx="0" cy="1433335"/>
            </a:xfrm>
            <a:prstGeom prst="line">
              <a:avLst/>
            </a:prstGeom>
            <a:gradFill>
              <a:gsLst>
                <a:gs pos="100000">
                  <a:srgbClr val="DFCAEE">
                    <a:alpha val="10000"/>
                  </a:srgbClr>
                </a:gs>
                <a:gs pos="0">
                  <a:srgbClr val="06030A">
                    <a:alpha val="10000"/>
                  </a:srgbClr>
                </a:gs>
              </a:gsLst>
              <a:lin ang="5400000" scaled="0"/>
            </a:gradFill>
            <a:ln w="19050" cap="rnd">
              <a:gradFill>
                <a:gsLst>
                  <a:gs pos="64000">
                    <a:srgbClr val="D181FF">
                      <a:alpha val="18000"/>
                    </a:srgbClr>
                  </a:gs>
                  <a:gs pos="33000">
                    <a:srgbClr val="584E62"/>
                  </a:gs>
                </a:gsLst>
                <a:lin ang="3000000" scaled="0"/>
              </a:gradFill>
              <a:round/>
            </a:ln>
            <a:effectLst>
              <a:outerShdw blurRad="711200" dist="127000" dir="5400000" sx="97000" sy="97000" algn="t" rotWithShape="0">
                <a:srgbClr val="D181FF">
                  <a:alpha val="3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xmlns="" id="{3B15438E-F2BE-9895-ECD0-9CB411A3C37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52357" y="-863489"/>
              <a:ext cx="0" cy="1433335"/>
            </a:xfrm>
            <a:prstGeom prst="line">
              <a:avLst/>
            </a:prstGeom>
            <a:gradFill>
              <a:gsLst>
                <a:gs pos="100000">
                  <a:srgbClr val="DFCAEE">
                    <a:alpha val="10000"/>
                  </a:srgbClr>
                </a:gs>
                <a:gs pos="0">
                  <a:srgbClr val="06030A">
                    <a:alpha val="10000"/>
                  </a:srgbClr>
                </a:gs>
              </a:gsLst>
              <a:lin ang="5400000" scaled="0"/>
            </a:gradFill>
            <a:ln w="19050" cap="rnd">
              <a:gradFill>
                <a:gsLst>
                  <a:gs pos="64000">
                    <a:srgbClr val="D181FF">
                      <a:alpha val="18000"/>
                    </a:srgbClr>
                  </a:gs>
                  <a:gs pos="33000">
                    <a:srgbClr val="584E62"/>
                  </a:gs>
                </a:gsLst>
                <a:lin ang="3000000" scaled="0"/>
              </a:gradFill>
              <a:round/>
            </a:ln>
            <a:effectLst>
              <a:outerShdw blurRad="711200" dist="127000" dir="5400000" sx="97000" sy="97000" algn="t" rotWithShape="0">
                <a:srgbClr val="D181FF">
                  <a:alpha val="3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xmlns="" id="{2C4469D6-7469-18B0-C6B8-B73B9F6E2F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74822" y="-304161"/>
              <a:ext cx="0" cy="1433335"/>
            </a:xfrm>
            <a:prstGeom prst="line">
              <a:avLst/>
            </a:prstGeom>
            <a:gradFill>
              <a:gsLst>
                <a:gs pos="100000">
                  <a:srgbClr val="DFCAEE">
                    <a:alpha val="10000"/>
                  </a:srgbClr>
                </a:gs>
                <a:gs pos="0">
                  <a:srgbClr val="06030A">
                    <a:alpha val="10000"/>
                  </a:srgbClr>
                </a:gs>
              </a:gsLst>
              <a:lin ang="5400000" scaled="0"/>
            </a:gradFill>
            <a:ln w="19050" cap="rnd">
              <a:gradFill>
                <a:gsLst>
                  <a:gs pos="20000">
                    <a:srgbClr val="D181FF">
                      <a:alpha val="18000"/>
                    </a:srgbClr>
                  </a:gs>
                  <a:gs pos="63000">
                    <a:srgbClr val="584E62"/>
                  </a:gs>
                </a:gsLst>
                <a:lin ang="3000000" scaled="0"/>
              </a:gradFill>
              <a:round/>
            </a:ln>
            <a:effectLst>
              <a:outerShdw blurRad="711200" dist="127000" dir="5400000" sx="97000" sy="97000" algn="t" rotWithShape="0">
                <a:srgbClr val="D181FF">
                  <a:alpha val="3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  <p:extLst>
      <p:ext uri="{BB962C8B-B14F-4D97-AF65-F5344CB8AC3E}">
        <p14:creationId xmlns:p14="http://schemas.microsoft.com/office/powerpoint/2010/main" val="15227818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animBg="1"/>
      <p:bldP spid="27" grpId="0" animBg="1"/>
      <p:bldP spid="32" grpId="0" animBg="1"/>
      <p:bldP spid="48" grpId="0" animBg="1"/>
      <p:bldP spid="64" grpId="0" animBg="1"/>
      <p:bldP spid="136" grpId="0"/>
      <p:bldP spid="35" grpId="0"/>
      <p:bldP spid="36" grpId="0"/>
      <p:bldP spid="37" grpId="0"/>
      <p:bldP spid="38" grpId="0"/>
      <p:bldP spid="39" grpId="0" animBg="1"/>
      <p:bldP spid="40" grpId="0" animBg="1"/>
      <p:bldP spid="42" grpId="0"/>
      <p:bldP spid="4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95A468E5-2145-78E5-3C7C-622DA6227F97}"/>
              </a:ext>
            </a:extLst>
          </p:cNvPr>
          <p:cNvSpPr/>
          <p:nvPr/>
        </p:nvSpPr>
        <p:spPr>
          <a:xfrm rot="3305393">
            <a:off x="7862688" y="-35490"/>
            <a:ext cx="1161023" cy="1161023"/>
          </a:xfrm>
          <a:prstGeom prst="roundRect">
            <a:avLst/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D181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D181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0639D9D9-2BEF-05B6-CC70-46FACC969C95}"/>
              </a:ext>
            </a:extLst>
          </p:cNvPr>
          <p:cNvSpPr/>
          <p:nvPr/>
        </p:nvSpPr>
        <p:spPr>
          <a:xfrm rot="20309115">
            <a:off x="7516916" y="7352141"/>
            <a:ext cx="1894471" cy="1941908"/>
          </a:xfrm>
          <a:prstGeom prst="roundRect">
            <a:avLst/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D181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D181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xmlns="" id="{9CCE0F94-1627-C1E1-3CF0-AE850099FB8B}"/>
              </a:ext>
            </a:extLst>
          </p:cNvPr>
          <p:cNvSpPr/>
          <p:nvPr/>
        </p:nvSpPr>
        <p:spPr>
          <a:xfrm>
            <a:off x="9800828" y="4064000"/>
            <a:ext cx="7883730" cy="684137"/>
          </a:xfrm>
          <a:prstGeom prst="roundRect">
            <a:avLst/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1442A4DC-87C2-4661-091A-A71D471E92BC}"/>
              </a:ext>
            </a:extLst>
          </p:cNvPr>
          <p:cNvSpPr/>
          <p:nvPr/>
        </p:nvSpPr>
        <p:spPr>
          <a:xfrm>
            <a:off x="-940527" y="117107"/>
            <a:ext cx="9813724" cy="10029372"/>
          </a:xfrm>
          <a:prstGeom prst="roundRect">
            <a:avLst>
              <a:gd name="adj" fmla="val 7362"/>
            </a:avLst>
          </a:prstGeom>
          <a:blipFill dpi="0" rotWithShape="1">
            <a:blip r:embed="rId2">
              <a:alphaModFix/>
            </a:blip>
            <a:srcRect/>
            <a:stretch>
              <a:fillRect l="-69000" t="-3000" r="-19000" b="-8000"/>
            </a:stretch>
          </a:blipFill>
          <a:ln w="19050" cap="rnd">
            <a:gradFill>
              <a:gsLst>
                <a:gs pos="0">
                  <a:srgbClr val="9FFFFF">
                    <a:alpha val="97000"/>
                  </a:srgbClr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innerShdw blurRad="3429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4B934328-6BF6-A398-9E1B-F07B697BFB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48DC41A-E892-4CAF-B53C-4BCD571507F8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A82CB38-4803-A4CA-A022-AC12413FEF63}"/>
              </a:ext>
            </a:extLst>
          </p:cNvPr>
          <p:cNvSpPr txBox="1"/>
          <p:nvPr/>
        </p:nvSpPr>
        <p:spPr>
          <a:xfrm>
            <a:off x="8137184" y="2164046"/>
            <a:ext cx="9678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480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50" charset="-78"/>
                <a:ea typeface="Abar High" pitchFamily="50" charset="-78"/>
                <a:cs typeface="Abar High" pitchFamily="50" charset="-78"/>
              </a:rPr>
              <a:t>سند راهبردی جمهوری اسلامی ایران؛ </a:t>
            </a:r>
            <a:endParaRPr lang="en-US" sz="4800" dirty="0">
              <a:gradFill>
                <a:gsLst>
                  <a:gs pos="0">
                    <a:srgbClr val="9FFFFF"/>
                  </a:gs>
                  <a:gs pos="50000">
                    <a:srgbClr val="D181FF"/>
                  </a:gs>
                  <a:gs pos="100000">
                    <a:srgbClr val="FEC26A"/>
                  </a:gs>
                </a:gsLst>
                <a:lin ang="21000000" scaled="0"/>
              </a:gradFill>
              <a:latin typeface="Abar High" pitchFamily="50" charset="-78"/>
              <a:ea typeface="Abar High" pitchFamily="50" charset="-78"/>
              <a:cs typeface="Abar High" pitchFamily="50" charset="-78"/>
            </a:endParaRPr>
          </a:p>
          <a:p>
            <a:pPr algn="r"/>
            <a:r>
              <a:rPr lang="fa-IR" sz="480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50" charset="-78"/>
                <a:ea typeface="Abar High" pitchFamily="50" charset="-78"/>
                <a:cs typeface="Abar High" pitchFamily="50" charset="-78"/>
              </a:rPr>
              <a:t>در مسیر جامعه‌پردازی مجازی</a:t>
            </a:r>
            <a:endParaRPr lang="en-US" sz="4800" dirty="0">
              <a:solidFill>
                <a:schemeClr val="bg1"/>
              </a:solidFill>
              <a:latin typeface="Abar High" pitchFamily="50" charset="-78"/>
              <a:ea typeface="Abar High" pitchFamily="50" charset="-78"/>
              <a:cs typeface="Abar High" pitchFamily="50" charset="-78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781360E6-821B-4BB7-1DDF-E9BDC12AFFDF}"/>
              </a:ext>
            </a:extLst>
          </p:cNvPr>
          <p:cNvGrpSpPr/>
          <p:nvPr/>
        </p:nvGrpSpPr>
        <p:grpSpPr>
          <a:xfrm rot="13216483">
            <a:off x="16669767" y="-315799"/>
            <a:ext cx="1908311" cy="1982986"/>
            <a:chOff x="2650024" y="-1734041"/>
            <a:chExt cx="759619" cy="822293"/>
          </a:xfrm>
          <a:solidFill>
            <a:srgbClr val="9FFFFF">
              <a:alpha val="21000"/>
            </a:srgb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5796F30B-A49D-D49F-6B0F-DF41D5F80824}"/>
                </a:ext>
              </a:extLst>
            </p:cNvPr>
            <p:cNvSpPr/>
            <p:nvPr/>
          </p:nvSpPr>
          <p:spPr>
            <a:xfrm>
              <a:off x="2920438" y="-1463721"/>
              <a:ext cx="218122" cy="216788"/>
            </a:xfrm>
            <a:custGeom>
              <a:avLst/>
              <a:gdLst>
                <a:gd name="connsiteX0" fmla="*/ 187547 w 218122"/>
                <a:gd name="connsiteY0" fmla="*/ 64675 h 216788"/>
                <a:gd name="connsiteX1" fmla="*/ 195644 w 218122"/>
                <a:gd name="connsiteY1" fmla="*/ 40672 h 216788"/>
                <a:gd name="connsiteX2" fmla="*/ 177355 w 218122"/>
                <a:gd name="connsiteY2" fmla="*/ 22384 h 216788"/>
                <a:gd name="connsiteX3" fmla="*/ 153353 w 218122"/>
                <a:gd name="connsiteY3" fmla="*/ 30480 h 216788"/>
                <a:gd name="connsiteX4" fmla="*/ 133541 w 218122"/>
                <a:gd name="connsiteY4" fmla="*/ 22384 h 216788"/>
                <a:gd name="connsiteX5" fmla="*/ 122301 w 218122"/>
                <a:gd name="connsiteY5" fmla="*/ 0 h 216788"/>
                <a:gd name="connsiteX6" fmla="*/ 96774 w 218122"/>
                <a:gd name="connsiteY6" fmla="*/ 0 h 216788"/>
                <a:gd name="connsiteX7" fmla="*/ 85439 w 218122"/>
                <a:gd name="connsiteY7" fmla="*/ 22479 h 216788"/>
                <a:gd name="connsiteX8" fmla="*/ 65532 w 218122"/>
                <a:gd name="connsiteY8" fmla="*/ 30575 h 216788"/>
                <a:gd name="connsiteX9" fmla="*/ 41529 w 218122"/>
                <a:gd name="connsiteY9" fmla="*/ 22479 h 216788"/>
                <a:gd name="connsiteX10" fmla="*/ 23241 w 218122"/>
                <a:gd name="connsiteY10" fmla="*/ 40767 h 216788"/>
                <a:gd name="connsiteX11" fmla="*/ 30861 w 218122"/>
                <a:gd name="connsiteY11" fmla="*/ 64770 h 216788"/>
                <a:gd name="connsiteX12" fmla="*/ 22479 w 218122"/>
                <a:gd name="connsiteY12" fmla="*/ 84582 h 216788"/>
                <a:gd name="connsiteX13" fmla="*/ 0 w 218122"/>
                <a:gd name="connsiteY13" fmla="*/ 95821 h 216788"/>
                <a:gd name="connsiteX14" fmla="*/ 0 w 218122"/>
                <a:gd name="connsiteY14" fmla="*/ 120968 h 216788"/>
                <a:gd name="connsiteX15" fmla="*/ 22479 w 218122"/>
                <a:gd name="connsiteY15" fmla="*/ 132302 h 216788"/>
                <a:gd name="connsiteX16" fmla="*/ 30575 w 218122"/>
                <a:gd name="connsiteY16" fmla="*/ 152114 h 216788"/>
                <a:gd name="connsiteX17" fmla="*/ 22479 w 218122"/>
                <a:gd name="connsiteY17" fmla="*/ 176117 h 216788"/>
                <a:gd name="connsiteX18" fmla="*/ 41529 w 218122"/>
                <a:gd name="connsiteY18" fmla="*/ 194405 h 216788"/>
                <a:gd name="connsiteX19" fmla="*/ 65532 w 218122"/>
                <a:gd name="connsiteY19" fmla="*/ 186214 h 216788"/>
                <a:gd name="connsiteX20" fmla="*/ 85344 w 218122"/>
                <a:gd name="connsiteY20" fmla="*/ 194405 h 216788"/>
                <a:gd name="connsiteX21" fmla="*/ 96583 w 218122"/>
                <a:gd name="connsiteY21" fmla="*/ 216789 h 216788"/>
                <a:gd name="connsiteX22" fmla="*/ 122111 w 218122"/>
                <a:gd name="connsiteY22" fmla="*/ 216789 h 216788"/>
                <a:gd name="connsiteX23" fmla="*/ 133445 w 218122"/>
                <a:gd name="connsiteY23" fmla="*/ 194786 h 216788"/>
                <a:gd name="connsiteX24" fmla="*/ 152972 w 218122"/>
                <a:gd name="connsiteY24" fmla="*/ 186880 h 216788"/>
                <a:gd name="connsiteX25" fmla="*/ 176879 w 218122"/>
                <a:gd name="connsiteY25" fmla="*/ 195072 h 216788"/>
                <a:gd name="connsiteX26" fmla="*/ 195167 w 218122"/>
                <a:gd name="connsiteY26" fmla="*/ 176689 h 216788"/>
                <a:gd name="connsiteX27" fmla="*/ 187071 w 218122"/>
                <a:gd name="connsiteY27" fmla="*/ 152781 h 216788"/>
                <a:gd name="connsiteX28" fmla="*/ 195739 w 218122"/>
                <a:gd name="connsiteY28" fmla="*/ 132874 h 216788"/>
                <a:gd name="connsiteX29" fmla="*/ 218123 w 218122"/>
                <a:gd name="connsiteY29" fmla="*/ 121634 h 216788"/>
                <a:gd name="connsiteX30" fmla="*/ 218123 w 218122"/>
                <a:gd name="connsiteY30" fmla="*/ 95821 h 216788"/>
                <a:gd name="connsiteX31" fmla="*/ 195644 w 218122"/>
                <a:gd name="connsiteY31" fmla="*/ 84487 h 216788"/>
                <a:gd name="connsiteX32" fmla="*/ 187547 w 218122"/>
                <a:gd name="connsiteY32" fmla="*/ 64675 h 216788"/>
                <a:gd name="connsiteX33" fmla="*/ 109442 w 218122"/>
                <a:gd name="connsiteY33" fmla="*/ 146875 h 216788"/>
                <a:gd name="connsiteX34" fmla="*/ 71342 w 218122"/>
                <a:gd name="connsiteY34" fmla="*/ 108775 h 216788"/>
                <a:gd name="connsiteX35" fmla="*/ 109442 w 218122"/>
                <a:gd name="connsiteY35" fmla="*/ 70675 h 216788"/>
                <a:gd name="connsiteX36" fmla="*/ 147542 w 218122"/>
                <a:gd name="connsiteY36" fmla="*/ 108775 h 216788"/>
                <a:gd name="connsiteX37" fmla="*/ 109442 w 218122"/>
                <a:gd name="connsiteY37" fmla="*/ 146875 h 21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18122" h="216788">
                  <a:moveTo>
                    <a:pt x="187547" y="64675"/>
                  </a:moveTo>
                  <a:lnTo>
                    <a:pt x="195644" y="40672"/>
                  </a:lnTo>
                  <a:lnTo>
                    <a:pt x="177355" y="22384"/>
                  </a:lnTo>
                  <a:lnTo>
                    <a:pt x="153353" y="30480"/>
                  </a:lnTo>
                  <a:cubicBezTo>
                    <a:pt x="147113" y="26964"/>
                    <a:pt x="140457" y="24244"/>
                    <a:pt x="133541" y="22384"/>
                  </a:cubicBezTo>
                  <a:lnTo>
                    <a:pt x="122301" y="0"/>
                  </a:lnTo>
                  <a:lnTo>
                    <a:pt x="96774" y="0"/>
                  </a:lnTo>
                  <a:lnTo>
                    <a:pt x="85439" y="22479"/>
                  </a:lnTo>
                  <a:cubicBezTo>
                    <a:pt x="78498" y="24356"/>
                    <a:pt x="71813" y="27075"/>
                    <a:pt x="65532" y="30575"/>
                  </a:cubicBezTo>
                  <a:lnTo>
                    <a:pt x="41529" y="22479"/>
                  </a:lnTo>
                  <a:lnTo>
                    <a:pt x="23241" y="40767"/>
                  </a:lnTo>
                  <a:lnTo>
                    <a:pt x="30861" y="64770"/>
                  </a:lnTo>
                  <a:cubicBezTo>
                    <a:pt x="27206" y="70976"/>
                    <a:pt x="24388" y="77637"/>
                    <a:pt x="22479" y="84582"/>
                  </a:cubicBezTo>
                  <a:lnTo>
                    <a:pt x="0" y="95821"/>
                  </a:lnTo>
                  <a:lnTo>
                    <a:pt x="0" y="120968"/>
                  </a:lnTo>
                  <a:lnTo>
                    <a:pt x="22479" y="132302"/>
                  </a:lnTo>
                  <a:cubicBezTo>
                    <a:pt x="24332" y="139221"/>
                    <a:pt x="27052" y="145878"/>
                    <a:pt x="30575" y="152114"/>
                  </a:cubicBezTo>
                  <a:lnTo>
                    <a:pt x="22479" y="176117"/>
                  </a:lnTo>
                  <a:lnTo>
                    <a:pt x="41529" y="194405"/>
                  </a:lnTo>
                  <a:lnTo>
                    <a:pt x="65532" y="186214"/>
                  </a:lnTo>
                  <a:cubicBezTo>
                    <a:pt x="71767" y="189763"/>
                    <a:pt x="78423" y="192515"/>
                    <a:pt x="85344" y="194405"/>
                  </a:cubicBezTo>
                  <a:lnTo>
                    <a:pt x="96583" y="216789"/>
                  </a:lnTo>
                  <a:lnTo>
                    <a:pt x="122111" y="216789"/>
                  </a:lnTo>
                  <a:lnTo>
                    <a:pt x="133445" y="194786"/>
                  </a:lnTo>
                  <a:cubicBezTo>
                    <a:pt x="140245" y="192937"/>
                    <a:pt x="146800" y="190283"/>
                    <a:pt x="152972" y="186880"/>
                  </a:cubicBezTo>
                  <a:lnTo>
                    <a:pt x="176879" y="195072"/>
                  </a:lnTo>
                  <a:lnTo>
                    <a:pt x="195167" y="176689"/>
                  </a:lnTo>
                  <a:lnTo>
                    <a:pt x="187071" y="152781"/>
                  </a:lnTo>
                  <a:cubicBezTo>
                    <a:pt x="190710" y="146497"/>
                    <a:pt x="193618" y="139818"/>
                    <a:pt x="195739" y="132874"/>
                  </a:cubicBezTo>
                  <a:lnTo>
                    <a:pt x="218123" y="121634"/>
                  </a:lnTo>
                  <a:lnTo>
                    <a:pt x="218123" y="95821"/>
                  </a:lnTo>
                  <a:lnTo>
                    <a:pt x="195644" y="84487"/>
                  </a:lnTo>
                  <a:cubicBezTo>
                    <a:pt x="193825" y="77556"/>
                    <a:pt x="191103" y="70896"/>
                    <a:pt x="187547" y="64675"/>
                  </a:cubicBezTo>
                  <a:close/>
                  <a:moveTo>
                    <a:pt x="109442" y="146875"/>
                  </a:moveTo>
                  <a:cubicBezTo>
                    <a:pt x="88401" y="146875"/>
                    <a:pt x="71342" y="129817"/>
                    <a:pt x="71342" y="108775"/>
                  </a:cubicBezTo>
                  <a:cubicBezTo>
                    <a:pt x="71342" y="87734"/>
                    <a:pt x="88401" y="70675"/>
                    <a:pt x="109442" y="70675"/>
                  </a:cubicBezTo>
                  <a:cubicBezTo>
                    <a:pt x="130356" y="70982"/>
                    <a:pt x="147236" y="87861"/>
                    <a:pt x="147542" y="108775"/>
                  </a:cubicBezTo>
                  <a:cubicBezTo>
                    <a:pt x="147542" y="129817"/>
                    <a:pt x="130484" y="146875"/>
                    <a:pt x="109442" y="1468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59DD4740-426F-4444-AC93-DCB80EED3609}"/>
                </a:ext>
              </a:extLst>
            </p:cNvPr>
            <p:cNvSpPr/>
            <p:nvPr/>
          </p:nvSpPr>
          <p:spPr>
            <a:xfrm>
              <a:off x="2921865" y="-1059766"/>
              <a:ext cx="215744" cy="54959"/>
            </a:xfrm>
            <a:custGeom>
              <a:avLst/>
              <a:gdLst>
                <a:gd name="connsiteX0" fmla="*/ 189835 w 215744"/>
                <a:gd name="connsiteY0" fmla="*/ 0 h 54959"/>
                <a:gd name="connsiteX1" fmla="*/ 25910 w 215744"/>
                <a:gd name="connsiteY1" fmla="*/ 0 h 54959"/>
                <a:gd name="connsiteX2" fmla="*/ 48 w 215744"/>
                <a:gd name="connsiteY2" fmla="*/ 29098 h 54959"/>
                <a:gd name="connsiteX3" fmla="*/ 25910 w 215744"/>
                <a:gd name="connsiteY3" fmla="*/ 54959 h 54959"/>
                <a:gd name="connsiteX4" fmla="*/ 189835 w 215744"/>
                <a:gd name="connsiteY4" fmla="*/ 54959 h 54959"/>
                <a:gd name="connsiteX5" fmla="*/ 215696 w 215744"/>
                <a:gd name="connsiteY5" fmla="*/ 25861 h 54959"/>
                <a:gd name="connsiteX6" fmla="*/ 189835 w 215744"/>
                <a:gd name="connsiteY6" fmla="*/ 0 h 54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744" h="54959">
                  <a:moveTo>
                    <a:pt x="189835" y="0"/>
                  </a:moveTo>
                  <a:lnTo>
                    <a:pt x="25910" y="0"/>
                  </a:lnTo>
                  <a:cubicBezTo>
                    <a:pt x="10734" y="894"/>
                    <a:pt x="-845" y="13922"/>
                    <a:pt x="48" y="29098"/>
                  </a:cubicBezTo>
                  <a:cubicBezTo>
                    <a:pt x="869" y="43027"/>
                    <a:pt x="11981" y="54139"/>
                    <a:pt x="25910" y="54959"/>
                  </a:cubicBezTo>
                  <a:lnTo>
                    <a:pt x="189835" y="54959"/>
                  </a:lnTo>
                  <a:cubicBezTo>
                    <a:pt x="205011" y="54065"/>
                    <a:pt x="216590" y="41037"/>
                    <a:pt x="215696" y="25861"/>
                  </a:cubicBezTo>
                  <a:cubicBezTo>
                    <a:pt x="214875" y="11932"/>
                    <a:pt x="203763" y="820"/>
                    <a:pt x="18983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01056843-C41C-C619-3D07-7A8CB0331C15}"/>
                </a:ext>
              </a:extLst>
            </p:cNvPr>
            <p:cNvSpPr/>
            <p:nvPr/>
          </p:nvSpPr>
          <p:spPr>
            <a:xfrm>
              <a:off x="2970254" y="-966707"/>
              <a:ext cx="118967" cy="54959"/>
            </a:xfrm>
            <a:custGeom>
              <a:avLst/>
              <a:gdLst>
                <a:gd name="connsiteX0" fmla="*/ 59531 w 118967"/>
                <a:gd name="connsiteY0" fmla="*/ 54959 h 54959"/>
                <a:gd name="connsiteX1" fmla="*/ 118967 w 118967"/>
                <a:gd name="connsiteY1" fmla="*/ 0 h 54959"/>
                <a:gd name="connsiteX2" fmla="*/ 0 w 118967"/>
                <a:gd name="connsiteY2" fmla="*/ 0 h 54959"/>
                <a:gd name="connsiteX3" fmla="*/ 59531 w 118967"/>
                <a:gd name="connsiteY3" fmla="*/ 54959 h 54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8967" h="54959">
                  <a:moveTo>
                    <a:pt x="59531" y="54959"/>
                  </a:moveTo>
                  <a:cubicBezTo>
                    <a:pt x="90631" y="54910"/>
                    <a:pt x="116487" y="31001"/>
                    <a:pt x="118967" y="0"/>
                  </a:cubicBezTo>
                  <a:lnTo>
                    <a:pt x="0" y="0"/>
                  </a:lnTo>
                  <a:cubicBezTo>
                    <a:pt x="2527" y="31016"/>
                    <a:pt x="28413" y="54914"/>
                    <a:pt x="59531" y="549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D30F6F73-3A6B-4C77-742F-1B3E707E3032}"/>
                </a:ext>
              </a:extLst>
            </p:cNvPr>
            <p:cNvSpPr/>
            <p:nvPr/>
          </p:nvSpPr>
          <p:spPr>
            <a:xfrm>
              <a:off x="2791375" y="-1591927"/>
              <a:ext cx="476249" cy="494061"/>
            </a:xfrm>
            <a:custGeom>
              <a:avLst/>
              <a:gdLst>
                <a:gd name="connsiteX0" fmla="*/ 476250 w 476249"/>
                <a:gd name="connsiteY0" fmla="*/ 243364 h 494061"/>
                <a:gd name="connsiteX1" fmla="*/ 476250 w 476249"/>
                <a:gd name="connsiteY1" fmla="*/ 235172 h 494061"/>
                <a:gd name="connsiteX2" fmla="*/ 238125 w 476249"/>
                <a:gd name="connsiteY2" fmla="*/ 0 h 494061"/>
                <a:gd name="connsiteX3" fmla="*/ 238125 w 476249"/>
                <a:gd name="connsiteY3" fmla="*/ 0 h 494061"/>
                <a:gd name="connsiteX4" fmla="*/ 0 w 476249"/>
                <a:gd name="connsiteY4" fmla="*/ 235172 h 494061"/>
                <a:gd name="connsiteX5" fmla="*/ 0 w 476249"/>
                <a:gd name="connsiteY5" fmla="*/ 243364 h 494061"/>
                <a:gd name="connsiteX6" fmla="*/ 16573 w 476249"/>
                <a:gd name="connsiteY6" fmla="*/ 325755 h 494061"/>
                <a:gd name="connsiteX7" fmla="*/ 57912 w 476249"/>
                <a:gd name="connsiteY7" fmla="*/ 393478 h 494061"/>
                <a:gd name="connsiteX8" fmla="*/ 113633 w 476249"/>
                <a:gd name="connsiteY8" fmla="*/ 483965 h 494061"/>
                <a:gd name="connsiteX9" fmla="*/ 130016 w 476249"/>
                <a:gd name="connsiteY9" fmla="*/ 494062 h 494061"/>
                <a:gd name="connsiteX10" fmla="*/ 346234 w 476249"/>
                <a:gd name="connsiteY10" fmla="*/ 494062 h 494061"/>
                <a:gd name="connsiteX11" fmla="*/ 362617 w 476249"/>
                <a:gd name="connsiteY11" fmla="*/ 483965 h 494061"/>
                <a:gd name="connsiteX12" fmla="*/ 418338 w 476249"/>
                <a:gd name="connsiteY12" fmla="*/ 393478 h 494061"/>
                <a:gd name="connsiteX13" fmla="*/ 459676 w 476249"/>
                <a:gd name="connsiteY13" fmla="*/ 325755 h 494061"/>
                <a:gd name="connsiteX14" fmla="*/ 476250 w 476249"/>
                <a:gd name="connsiteY14" fmla="*/ 243364 h 494061"/>
                <a:gd name="connsiteX15" fmla="*/ 421386 w 476249"/>
                <a:gd name="connsiteY15" fmla="*/ 242507 h 494061"/>
                <a:gd name="connsiteX16" fmla="*/ 408718 w 476249"/>
                <a:gd name="connsiteY16" fmla="*/ 306515 h 494061"/>
                <a:gd name="connsiteX17" fmla="*/ 377857 w 476249"/>
                <a:gd name="connsiteY17" fmla="*/ 356807 h 494061"/>
                <a:gd name="connsiteX18" fmla="*/ 323850 w 476249"/>
                <a:gd name="connsiteY18" fmla="*/ 438912 h 494061"/>
                <a:gd name="connsiteX19" fmla="*/ 152400 w 476249"/>
                <a:gd name="connsiteY19" fmla="*/ 438912 h 494061"/>
                <a:gd name="connsiteX20" fmla="*/ 98870 w 476249"/>
                <a:gd name="connsiteY20" fmla="*/ 356521 h 494061"/>
                <a:gd name="connsiteX21" fmla="*/ 68008 w 476249"/>
                <a:gd name="connsiteY21" fmla="*/ 306229 h 494061"/>
                <a:gd name="connsiteX22" fmla="*/ 54864 w 476249"/>
                <a:gd name="connsiteY22" fmla="*/ 242221 h 494061"/>
                <a:gd name="connsiteX23" fmla="*/ 54864 w 476249"/>
                <a:gd name="connsiteY23" fmla="*/ 235363 h 494061"/>
                <a:gd name="connsiteX24" fmla="*/ 237839 w 476249"/>
                <a:gd name="connsiteY24" fmla="*/ 54388 h 494061"/>
                <a:gd name="connsiteX25" fmla="*/ 237839 w 476249"/>
                <a:gd name="connsiteY25" fmla="*/ 54388 h 494061"/>
                <a:gd name="connsiteX26" fmla="*/ 420814 w 476249"/>
                <a:gd name="connsiteY26" fmla="*/ 235363 h 494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76249" h="494061">
                  <a:moveTo>
                    <a:pt x="476250" y="243364"/>
                  </a:moveTo>
                  <a:lnTo>
                    <a:pt x="476250" y="235172"/>
                  </a:lnTo>
                  <a:cubicBezTo>
                    <a:pt x="473823" y="105160"/>
                    <a:pt x="368157" y="804"/>
                    <a:pt x="238125" y="0"/>
                  </a:cubicBezTo>
                  <a:lnTo>
                    <a:pt x="238125" y="0"/>
                  </a:lnTo>
                  <a:cubicBezTo>
                    <a:pt x="108093" y="804"/>
                    <a:pt x="2427" y="105160"/>
                    <a:pt x="0" y="235172"/>
                  </a:cubicBezTo>
                  <a:lnTo>
                    <a:pt x="0" y="243364"/>
                  </a:lnTo>
                  <a:cubicBezTo>
                    <a:pt x="871" y="271562"/>
                    <a:pt x="6473" y="299414"/>
                    <a:pt x="16573" y="325755"/>
                  </a:cubicBezTo>
                  <a:cubicBezTo>
                    <a:pt x="26214" y="350609"/>
                    <a:pt x="40213" y="373543"/>
                    <a:pt x="57912" y="393478"/>
                  </a:cubicBezTo>
                  <a:cubicBezTo>
                    <a:pt x="79724" y="417195"/>
                    <a:pt x="103537" y="463391"/>
                    <a:pt x="113633" y="483965"/>
                  </a:cubicBezTo>
                  <a:cubicBezTo>
                    <a:pt x="116721" y="490180"/>
                    <a:pt x="123076" y="494096"/>
                    <a:pt x="130016" y="494062"/>
                  </a:cubicBezTo>
                  <a:lnTo>
                    <a:pt x="346234" y="494062"/>
                  </a:lnTo>
                  <a:cubicBezTo>
                    <a:pt x="353174" y="494096"/>
                    <a:pt x="359529" y="490180"/>
                    <a:pt x="362617" y="483965"/>
                  </a:cubicBezTo>
                  <a:cubicBezTo>
                    <a:pt x="372713" y="463391"/>
                    <a:pt x="396526" y="417290"/>
                    <a:pt x="418338" y="393478"/>
                  </a:cubicBezTo>
                  <a:cubicBezTo>
                    <a:pt x="436037" y="373543"/>
                    <a:pt x="450036" y="350609"/>
                    <a:pt x="459676" y="325755"/>
                  </a:cubicBezTo>
                  <a:cubicBezTo>
                    <a:pt x="469777" y="299414"/>
                    <a:pt x="475379" y="271562"/>
                    <a:pt x="476250" y="243364"/>
                  </a:cubicBezTo>
                  <a:close/>
                  <a:moveTo>
                    <a:pt x="421386" y="242507"/>
                  </a:moveTo>
                  <a:cubicBezTo>
                    <a:pt x="420709" y="264394"/>
                    <a:pt x="416429" y="286020"/>
                    <a:pt x="408718" y="306515"/>
                  </a:cubicBezTo>
                  <a:cubicBezTo>
                    <a:pt x="401485" y="324971"/>
                    <a:pt x="391037" y="341999"/>
                    <a:pt x="377857" y="356807"/>
                  </a:cubicBezTo>
                  <a:cubicBezTo>
                    <a:pt x="356714" y="381975"/>
                    <a:pt x="338588" y="409531"/>
                    <a:pt x="323850" y="438912"/>
                  </a:cubicBezTo>
                  <a:lnTo>
                    <a:pt x="152400" y="438912"/>
                  </a:lnTo>
                  <a:cubicBezTo>
                    <a:pt x="137831" y="409455"/>
                    <a:pt x="119864" y="381803"/>
                    <a:pt x="98870" y="356521"/>
                  </a:cubicBezTo>
                  <a:cubicBezTo>
                    <a:pt x="85690" y="341713"/>
                    <a:pt x="75241" y="324685"/>
                    <a:pt x="68008" y="306229"/>
                  </a:cubicBezTo>
                  <a:cubicBezTo>
                    <a:pt x="60135" y="285761"/>
                    <a:pt x="55694" y="264135"/>
                    <a:pt x="54864" y="242221"/>
                  </a:cubicBezTo>
                  <a:lnTo>
                    <a:pt x="54864" y="235363"/>
                  </a:lnTo>
                  <a:cubicBezTo>
                    <a:pt x="56570" y="135350"/>
                    <a:pt x="137813" y="54995"/>
                    <a:pt x="237839" y="54388"/>
                  </a:cubicBezTo>
                  <a:lnTo>
                    <a:pt x="237839" y="54388"/>
                  </a:lnTo>
                  <a:cubicBezTo>
                    <a:pt x="337865" y="54995"/>
                    <a:pt x="419109" y="135350"/>
                    <a:pt x="420814" y="2353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7D354E87-BEAA-51B1-44AD-FC69E90920FF}"/>
                </a:ext>
              </a:extLst>
            </p:cNvPr>
            <p:cNvSpPr/>
            <p:nvPr/>
          </p:nvSpPr>
          <p:spPr>
            <a:xfrm>
              <a:off x="3012545" y="-1734041"/>
              <a:ext cx="38100" cy="104775"/>
            </a:xfrm>
            <a:custGeom>
              <a:avLst/>
              <a:gdLst>
                <a:gd name="connsiteX0" fmla="*/ 19050 w 38100"/>
                <a:gd name="connsiteY0" fmla="*/ 104775 h 104775"/>
                <a:gd name="connsiteX1" fmla="*/ 38100 w 38100"/>
                <a:gd name="connsiteY1" fmla="*/ 85725 h 104775"/>
                <a:gd name="connsiteX2" fmla="*/ 38100 w 38100"/>
                <a:gd name="connsiteY2" fmla="*/ 19050 h 104775"/>
                <a:gd name="connsiteX3" fmla="*/ 19050 w 38100"/>
                <a:gd name="connsiteY3" fmla="*/ 0 h 104775"/>
                <a:gd name="connsiteX4" fmla="*/ 0 w 38100"/>
                <a:gd name="connsiteY4" fmla="*/ 19050 h 104775"/>
                <a:gd name="connsiteX5" fmla="*/ 0 w 38100"/>
                <a:gd name="connsiteY5" fmla="*/ 85725 h 104775"/>
                <a:gd name="connsiteX6" fmla="*/ 19050 w 38100"/>
                <a:gd name="connsiteY6" fmla="*/ 104775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" h="104775">
                  <a:moveTo>
                    <a:pt x="19050" y="104775"/>
                  </a:moveTo>
                  <a:cubicBezTo>
                    <a:pt x="29571" y="104775"/>
                    <a:pt x="38100" y="96246"/>
                    <a:pt x="38100" y="85725"/>
                  </a:cubicBezTo>
                  <a:lnTo>
                    <a:pt x="38100" y="19050"/>
                  </a:lnTo>
                  <a:cubicBezTo>
                    <a:pt x="38100" y="8529"/>
                    <a:pt x="29571" y="0"/>
                    <a:pt x="19050" y="0"/>
                  </a:cubicBezTo>
                  <a:cubicBezTo>
                    <a:pt x="8529" y="0"/>
                    <a:pt x="0" y="8529"/>
                    <a:pt x="0" y="19050"/>
                  </a:cubicBezTo>
                  <a:lnTo>
                    <a:pt x="0" y="85725"/>
                  </a:lnTo>
                  <a:cubicBezTo>
                    <a:pt x="0" y="96246"/>
                    <a:pt x="8529" y="104775"/>
                    <a:pt x="1905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xmlns="" id="{96DC3C84-2D2E-60A6-FB2F-4A2A56C271E7}"/>
                </a:ext>
              </a:extLst>
            </p:cNvPr>
            <p:cNvSpPr/>
            <p:nvPr/>
          </p:nvSpPr>
          <p:spPr>
            <a:xfrm>
              <a:off x="2753462" y="-1624651"/>
              <a:ext cx="84504" cy="84649"/>
            </a:xfrm>
            <a:custGeom>
              <a:avLst/>
              <a:gdLst>
                <a:gd name="connsiteX0" fmla="*/ 52105 w 84504"/>
                <a:gd name="connsiteY0" fmla="*/ 79111 h 84649"/>
                <a:gd name="connsiteX1" fmla="*/ 78965 w 84504"/>
                <a:gd name="connsiteY1" fmla="*/ 79111 h 84649"/>
                <a:gd name="connsiteX2" fmla="*/ 78965 w 84504"/>
                <a:gd name="connsiteY2" fmla="*/ 52250 h 84649"/>
                <a:gd name="connsiteX3" fmla="*/ 31817 w 84504"/>
                <a:gd name="connsiteY3" fmla="*/ 4911 h 84649"/>
                <a:gd name="connsiteX4" fmla="*/ 4910 w 84504"/>
                <a:gd name="connsiteY4" fmla="*/ 6283 h 84649"/>
                <a:gd name="connsiteX5" fmla="*/ 4956 w 84504"/>
                <a:gd name="connsiteY5" fmla="*/ 31866 h 84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504" h="84649">
                  <a:moveTo>
                    <a:pt x="52105" y="79111"/>
                  </a:moveTo>
                  <a:cubicBezTo>
                    <a:pt x="59535" y="86496"/>
                    <a:pt x="71535" y="86496"/>
                    <a:pt x="78965" y="79111"/>
                  </a:cubicBezTo>
                  <a:cubicBezTo>
                    <a:pt x="86351" y="71680"/>
                    <a:pt x="86351" y="59680"/>
                    <a:pt x="78965" y="52250"/>
                  </a:cubicBezTo>
                  <a:lnTo>
                    <a:pt x="31817" y="4911"/>
                  </a:lnTo>
                  <a:cubicBezTo>
                    <a:pt x="24008" y="-2140"/>
                    <a:pt x="11962" y="-1525"/>
                    <a:pt x="4910" y="6283"/>
                  </a:cubicBezTo>
                  <a:cubicBezTo>
                    <a:pt x="-1654" y="13555"/>
                    <a:pt x="-1634" y="24619"/>
                    <a:pt x="4956" y="318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xmlns="" id="{724C96CF-04A3-1351-4961-F5ECC0602E5A}"/>
                </a:ext>
              </a:extLst>
            </p:cNvPr>
            <p:cNvSpPr/>
            <p:nvPr/>
          </p:nvSpPr>
          <p:spPr>
            <a:xfrm>
              <a:off x="3225033" y="-1619709"/>
              <a:ext cx="83603" cy="83426"/>
            </a:xfrm>
            <a:custGeom>
              <a:avLst/>
              <a:gdLst>
                <a:gd name="connsiteX0" fmla="*/ 19446 w 83603"/>
                <a:gd name="connsiteY0" fmla="*/ 83407 h 83426"/>
                <a:gd name="connsiteX1" fmla="*/ 32971 w 83603"/>
                <a:gd name="connsiteY1" fmla="*/ 77787 h 83426"/>
                <a:gd name="connsiteX2" fmla="*/ 80025 w 83603"/>
                <a:gd name="connsiteY2" fmla="*/ 30162 h 83426"/>
                <a:gd name="connsiteX3" fmla="*/ 75664 w 83603"/>
                <a:gd name="connsiteY3" fmla="*/ 3577 h 83426"/>
                <a:gd name="connsiteX4" fmla="*/ 53164 w 83603"/>
                <a:gd name="connsiteY4" fmla="*/ 3778 h 83426"/>
                <a:gd name="connsiteX5" fmla="*/ 5539 w 83603"/>
                <a:gd name="connsiteY5" fmla="*/ 51403 h 83426"/>
                <a:gd name="connsiteX6" fmla="*/ 5539 w 83603"/>
                <a:gd name="connsiteY6" fmla="*/ 78264 h 83426"/>
                <a:gd name="connsiteX7" fmla="*/ 19446 w 83603"/>
                <a:gd name="connsiteY7" fmla="*/ 83407 h 83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3603" h="83426">
                  <a:moveTo>
                    <a:pt x="19446" y="83407"/>
                  </a:moveTo>
                  <a:cubicBezTo>
                    <a:pt x="24523" y="83411"/>
                    <a:pt x="29392" y="81388"/>
                    <a:pt x="32971" y="77787"/>
                  </a:cubicBezTo>
                  <a:lnTo>
                    <a:pt x="80025" y="30162"/>
                  </a:lnTo>
                  <a:cubicBezTo>
                    <a:pt x="86162" y="21617"/>
                    <a:pt x="84210" y="9714"/>
                    <a:pt x="75664" y="3577"/>
                  </a:cubicBezTo>
                  <a:cubicBezTo>
                    <a:pt x="68922" y="-1265"/>
                    <a:pt x="59819" y="-1184"/>
                    <a:pt x="53164" y="3778"/>
                  </a:cubicBezTo>
                  <a:lnTo>
                    <a:pt x="5539" y="51403"/>
                  </a:lnTo>
                  <a:cubicBezTo>
                    <a:pt x="-1846" y="58834"/>
                    <a:pt x="-1846" y="70833"/>
                    <a:pt x="5539" y="78264"/>
                  </a:cubicBezTo>
                  <a:cubicBezTo>
                    <a:pt x="9290" y="81786"/>
                    <a:pt x="14306" y="83641"/>
                    <a:pt x="19446" y="8340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xmlns="" id="{36FF716A-399B-F7F0-E56E-601776793ED9}"/>
                </a:ext>
              </a:extLst>
            </p:cNvPr>
            <p:cNvSpPr/>
            <p:nvPr/>
          </p:nvSpPr>
          <p:spPr>
            <a:xfrm>
              <a:off x="2650024" y="-1376853"/>
              <a:ext cx="104775" cy="38100"/>
            </a:xfrm>
            <a:custGeom>
              <a:avLst/>
              <a:gdLst>
                <a:gd name="connsiteX0" fmla="*/ 85725 w 104775"/>
                <a:gd name="connsiteY0" fmla="*/ 0 h 38100"/>
                <a:gd name="connsiteX1" fmla="*/ 19050 w 104775"/>
                <a:gd name="connsiteY1" fmla="*/ 0 h 38100"/>
                <a:gd name="connsiteX2" fmla="*/ 0 w 104775"/>
                <a:gd name="connsiteY2" fmla="*/ 19050 h 38100"/>
                <a:gd name="connsiteX3" fmla="*/ 19050 w 104775"/>
                <a:gd name="connsiteY3" fmla="*/ 38100 h 38100"/>
                <a:gd name="connsiteX4" fmla="*/ 85725 w 104775"/>
                <a:gd name="connsiteY4" fmla="*/ 38100 h 38100"/>
                <a:gd name="connsiteX5" fmla="*/ 104775 w 104775"/>
                <a:gd name="connsiteY5" fmla="*/ 19050 h 38100"/>
                <a:gd name="connsiteX6" fmla="*/ 85725 w 104775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775" h="38100">
                  <a:moveTo>
                    <a:pt x="85725" y="0"/>
                  </a:moveTo>
                  <a:lnTo>
                    <a:pt x="19050" y="0"/>
                  </a:lnTo>
                  <a:cubicBezTo>
                    <a:pt x="8529" y="0"/>
                    <a:pt x="0" y="8529"/>
                    <a:pt x="0" y="19050"/>
                  </a:cubicBezTo>
                  <a:cubicBezTo>
                    <a:pt x="0" y="29571"/>
                    <a:pt x="8529" y="38100"/>
                    <a:pt x="19050" y="38100"/>
                  </a:cubicBezTo>
                  <a:lnTo>
                    <a:pt x="85725" y="38100"/>
                  </a:lnTo>
                  <a:cubicBezTo>
                    <a:pt x="96246" y="38100"/>
                    <a:pt x="104775" y="29571"/>
                    <a:pt x="104775" y="19050"/>
                  </a:cubicBezTo>
                  <a:cubicBezTo>
                    <a:pt x="104775" y="8529"/>
                    <a:pt x="96246" y="0"/>
                    <a:pt x="8572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xmlns="" id="{56C45C5E-51A9-F5EF-8B9F-08B62E3F3550}"/>
                </a:ext>
              </a:extLst>
            </p:cNvPr>
            <p:cNvSpPr/>
            <p:nvPr/>
          </p:nvSpPr>
          <p:spPr>
            <a:xfrm>
              <a:off x="2751759" y="-1175313"/>
              <a:ext cx="85249" cy="85725"/>
            </a:xfrm>
            <a:custGeom>
              <a:avLst/>
              <a:gdLst>
                <a:gd name="connsiteX0" fmla="*/ 53808 w 85249"/>
                <a:gd name="connsiteY0" fmla="*/ 4581 h 85725"/>
                <a:gd name="connsiteX1" fmla="*/ 6659 w 85249"/>
                <a:gd name="connsiteY1" fmla="*/ 52206 h 85725"/>
                <a:gd name="connsiteX2" fmla="*/ 4581 w 85249"/>
                <a:gd name="connsiteY2" fmla="*/ 79066 h 85725"/>
                <a:gd name="connsiteX3" fmla="*/ 31442 w 85249"/>
                <a:gd name="connsiteY3" fmla="*/ 81144 h 85725"/>
                <a:gd name="connsiteX4" fmla="*/ 33520 w 85249"/>
                <a:gd name="connsiteY4" fmla="*/ 79066 h 85725"/>
                <a:gd name="connsiteX5" fmla="*/ 80669 w 85249"/>
                <a:gd name="connsiteY5" fmla="*/ 31441 h 85725"/>
                <a:gd name="connsiteX6" fmla="*/ 78590 w 85249"/>
                <a:gd name="connsiteY6" fmla="*/ 4581 h 85725"/>
                <a:gd name="connsiteX7" fmla="*/ 53808 w 85249"/>
                <a:gd name="connsiteY7" fmla="*/ 4581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249" h="85725">
                  <a:moveTo>
                    <a:pt x="53808" y="4581"/>
                  </a:moveTo>
                  <a:lnTo>
                    <a:pt x="6659" y="52206"/>
                  </a:lnTo>
                  <a:cubicBezTo>
                    <a:pt x="-1332" y="59049"/>
                    <a:pt x="-2263" y="71075"/>
                    <a:pt x="4581" y="79066"/>
                  </a:cubicBezTo>
                  <a:cubicBezTo>
                    <a:pt x="11425" y="87058"/>
                    <a:pt x="23451" y="87987"/>
                    <a:pt x="31442" y="81144"/>
                  </a:cubicBezTo>
                  <a:cubicBezTo>
                    <a:pt x="32187" y="80506"/>
                    <a:pt x="32882" y="79811"/>
                    <a:pt x="33520" y="79066"/>
                  </a:cubicBezTo>
                  <a:lnTo>
                    <a:pt x="80669" y="31441"/>
                  </a:lnTo>
                  <a:cubicBezTo>
                    <a:pt x="87512" y="23450"/>
                    <a:pt x="86582" y="11424"/>
                    <a:pt x="78590" y="4581"/>
                  </a:cubicBezTo>
                  <a:cubicBezTo>
                    <a:pt x="71459" y="-1527"/>
                    <a:pt x="60941" y="-1527"/>
                    <a:pt x="53808" y="45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xmlns="" id="{B9FE965E-4FC1-1E3C-2ECD-624C7FFF343D}"/>
                </a:ext>
              </a:extLst>
            </p:cNvPr>
            <p:cNvSpPr/>
            <p:nvPr/>
          </p:nvSpPr>
          <p:spPr>
            <a:xfrm>
              <a:off x="3224815" y="-1180635"/>
              <a:ext cx="87546" cy="87626"/>
            </a:xfrm>
            <a:custGeom>
              <a:avLst/>
              <a:gdLst>
                <a:gd name="connsiteX0" fmla="*/ 33190 w 87546"/>
                <a:gd name="connsiteY0" fmla="*/ 6283 h 87626"/>
                <a:gd name="connsiteX1" fmla="*/ 6283 w 87546"/>
                <a:gd name="connsiteY1" fmla="*/ 4911 h 87626"/>
                <a:gd name="connsiteX2" fmla="*/ 4911 w 87546"/>
                <a:gd name="connsiteY2" fmla="*/ 31817 h 87626"/>
                <a:gd name="connsiteX3" fmla="*/ 6234 w 87546"/>
                <a:gd name="connsiteY3" fmla="*/ 33144 h 87626"/>
                <a:gd name="connsiteX4" fmla="*/ 53859 w 87546"/>
                <a:gd name="connsiteY4" fmla="*/ 80769 h 87626"/>
                <a:gd name="connsiteX5" fmla="*/ 80689 w 87546"/>
                <a:gd name="connsiteY5" fmla="*/ 83213 h 87626"/>
                <a:gd name="connsiteX6" fmla="*/ 83133 w 87546"/>
                <a:gd name="connsiteY6" fmla="*/ 56384 h 87626"/>
                <a:gd name="connsiteX7" fmla="*/ 80052 w 87546"/>
                <a:gd name="connsiteY7" fmla="*/ 53432 h 87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546" h="87626">
                  <a:moveTo>
                    <a:pt x="33190" y="6283"/>
                  </a:moveTo>
                  <a:cubicBezTo>
                    <a:pt x="26139" y="-1525"/>
                    <a:pt x="14093" y="-2140"/>
                    <a:pt x="6283" y="4911"/>
                  </a:cubicBezTo>
                  <a:cubicBezTo>
                    <a:pt x="-1525" y="11961"/>
                    <a:pt x="-2140" y="24007"/>
                    <a:pt x="4911" y="31817"/>
                  </a:cubicBezTo>
                  <a:cubicBezTo>
                    <a:pt x="5330" y="32280"/>
                    <a:pt x="5772" y="32724"/>
                    <a:pt x="6234" y="33144"/>
                  </a:cubicBezTo>
                  <a:lnTo>
                    <a:pt x="53859" y="80769"/>
                  </a:lnTo>
                  <a:cubicBezTo>
                    <a:pt x="60593" y="88853"/>
                    <a:pt x="72605" y="89947"/>
                    <a:pt x="80689" y="83213"/>
                  </a:cubicBezTo>
                  <a:cubicBezTo>
                    <a:pt x="88773" y="76480"/>
                    <a:pt x="89866" y="64468"/>
                    <a:pt x="83133" y="56384"/>
                  </a:cubicBezTo>
                  <a:cubicBezTo>
                    <a:pt x="82219" y="55288"/>
                    <a:pt x="81187" y="54298"/>
                    <a:pt x="80052" y="53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xmlns="" id="{810E0C61-A74C-25FD-4991-01D7CB081D8B}"/>
                </a:ext>
              </a:extLst>
            </p:cNvPr>
            <p:cNvSpPr/>
            <p:nvPr/>
          </p:nvSpPr>
          <p:spPr>
            <a:xfrm>
              <a:off x="3304868" y="-1377520"/>
              <a:ext cx="104775" cy="38100"/>
            </a:xfrm>
            <a:custGeom>
              <a:avLst/>
              <a:gdLst>
                <a:gd name="connsiteX0" fmla="*/ 85725 w 104775"/>
                <a:gd name="connsiteY0" fmla="*/ 0 h 38100"/>
                <a:gd name="connsiteX1" fmla="*/ 19050 w 104775"/>
                <a:gd name="connsiteY1" fmla="*/ 0 h 38100"/>
                <a:gd name="connsiteX2" fmla="*/ 0 w 104775"/>
                <a:gd name="connsiteY2" fmla="*/ 19050 h 38100"/>
                <a:gd name="connsiteX3" fmla="*/ 19050 w 104775"/>
                <a:gd name="connsiteY3" fmla="*/ 38100 h 38100"/>
                <a:gd name="connsiteX4" fmla="*/ 85725 w 104775"/>
                <a:gd name="connsiteY4" fmla="*/ 38100 h 38100"/>
                <a:gd name="connsiteX5" fmla="*/ 104775 w 104775"/>
                <a:gd name="connsiteY5" fmla="*/ 19050 h 38100"/>
                <a:gd name="connsiteX6" fmla="*/ 85725 w 104775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775" h="38100">
                  <a:moveTo>
                    <a:pt x="85725" y="0"/>
                  </a:moveTo>
                  <a:lnTo>
                    <a:pt x="19050" y="0"/>
                  </a:lnTo>
                  <a:cubicBezTo>
                    <a:pt x="8529" y="0"/>
                    <a:pt x="0" y="8529"/>
                    <a:pt x="0" y="19050"/>
                  </a:cubicBezTo>
                  <a:cubicBezTo>
                    <a:pt x="0" y="29571"/>
                    <a:pt x="8529" y="38100"/>
                    <a:pt x="19050" y="38100"/>
                  </a:cubicBezTo>
                  <a:lnTo>
                    <a:pt x="85725" y="38100"/>
                  </a:lnTo>
                  <a:cubicBezTo>
                    <a:pt x="96246" y="38100"/>
                    <a:pt x="104775" y="29571"/>
                    <a:pt x="104775" y="19050"/>
                  </a:cubicBezTo>
                  <a:cubicBezTo>
                    <a:pt x="104775" y="8529"/>
                    <a:pt x="96246" y="0"/>
                    <a:pt x="8572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79807FB2-6AE4-09DA-AB85-25C88824D364}"/>
              </a:ext>
            </a:extLst>
          </p:cNvPr>
          <p:cNvSpPr txBox="1"/>
          <p:nvPr/>
        </p:nvSpPr>
        <p:spPr>
          <a:xfrm>
            <a:off x="9913259" y="4151780"/>
            <a:ext cx="770240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290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سند راهبردی جمهوری اسلامی ايران در فضای مجازی در افق </a:t>
            </a:r>
            <a:r>
              <a:rPr lang="fa-IR" sz="290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Nian" panose="01000500000000020002" pitchFamily="2" charset="-78"/>
                <a:ea typeface="Abar High FaNum SemiBold" pitchFamily="50" charset="-78"/>
                <a:cs typeface="Nian" panose="01000500000000020002" pitchFamily="2" charset="-78"/>
              </a:rPr>
              <a:t>1410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xmlns="" id="{B865708F-DF6B-131C-66DB-FF6CDB7AE96A}"/>
              </a:ext>
            </a:extLst>
          </p:cNvPr>
          <p:cNvSpPr txBox="1"/>
          <p:nvPr/>
        </p:nvSpPr>
        <p:spPr>
          <a:xfrm>
            <a:off x="9121257" y="5740108"/>
            <a:ext cx="8830763" cy="247760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 algn="r" rtl="1">
              <a:buFont typeface="Wingdings" panose="05000000000000000000" pitchFamily="2" charset="2"/>
              <a:buChar char="v"/>
            </a:pPr>
            <a:r>
              <a:rPr lang="en-US" sz="31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 </a:t>
            </a:r>
            <a:r>
              <a:rPr lang="fa-IR" sz="31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در چ</a:t>
            </a:r>
            <a:r>
              <a:rPr lang="fa-IR" sz="31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ـ</a:t>
            </a:r>
            <a:r>
              <a:rPr lang="fa-IR" sz="31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هـار بـخـش ارزش‌هـا، چـــشــم‌انــداز،  اهــداف و اقــدامـات کــلان </a:t>
            </a:r>
            <a:endParaRPr lang="en-US" sz="3100" b="1" spc="0" dirty="0">
              <a:solidFill>
                <a:schemeClr val="accent5">
                  <a:lumMod val="40000"/>
                  <a:lumOff val="60000"/>
                </a:schemeClr>
              </a:solidFill>
              <a:latin typeface="Nian SemiBold" panose="02000504000000020004" pitchFamily="2" charset="-78"/>
              <a:ea typeface="Abar High" pitchFamily="50" charset="-78"/>
              <a:cs typeface="Nian SemiBold" panose="02000504000000020004" pitchFamily="2" charset="-78"/>
            </a:endParaRPr>
          </a:p>
          <a:p>
            <a:pPr marL="342900" indent="-342900" algn="r" rtl="1">
              <a:buFont typeface="Wingdings" panose="05000000000000000000" pitchFamily="2" charset="2"/>
              <a:buChar char="v"/>
            </a:pPr>
            <a:endParaRPr lang="fa-IR" sz="3100" b="1" spc="0" dirty="0">
              <a:solidFill>
                <a:schemeClr val="accent5">
                  <a:lumMod val="40000"/>
                  <a:lumOff val="60000"/>
                </a:schemeClr>
              </a:solidFill>
              <a:latin typeface="Nian SemiBold" panose="02000504000000020004" pitchFamily="2" charset="-78"/>
              <a:ea typeface="Abar High" pitchFamily="50" charset="-78"/>
              <a:cs typeface="Nian SemiBold" panose="02000504000000020004" pitchFamily="2" charset="-78"/>
            </a:endParaRPr>
          </a:p>
          <a:p>
            <a:pPr marL="342900" indent="-342900" algn="r" rtl="1">
              <a:buFont typeface="Wingdings" panose="05000000000000000000" pitchFamily="2" charset="2"/>
              <a:buChar char="v"/>
            </a:pPr>
            <a:r>
              <a:rPr lang="en-US" sz="31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 </a:t>
            </a:r>
            <a:r>
              <a:rPr lang="fa-IR" sz="31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17</a:t>
            </a:r>
            <a:r>
              <a:rPr lang="en-US" sz="31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 </a:t>
            </a:r>
            <a:r>
              <a:rPr lang="fa-IR" sz="31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دستگاه اجرایی و حاکمیتی به عنوان متولیان ارائه برنامه اقدام</a:t>
            </a:r>
            <a:endParaRPr lang="en-US" sz="3100" b="1" spc="0" dirty="0">
              <a:solidFill>
                <a:schemeClr val="accent5">
                  <a:lumMod val="40000"/>
                  <a:lumOff val="60000"/>
                </a:schemeClr>
              </a:solidFill>
              <a:latin typeface="Nian SemiBold" panose="02000504000000020004" pitchFamily="2" charset="-78"/>
              <a:ea typeface="Abar High" pitchFamily="50" charset="-78"/>
              <a:cs typeface="Nian SemiBold" panose="02000504000000020004" pitchFamily="2" charset="-78"/>
            </a:endParaRPr>
          </a:p>
          <a:p>
            <a:pPr marL="342900" indent="-342900" algn="r" rtl="1">
              <a:buFont typeface="Wingdings" panose="05000000000000000000" pitchFamily="2" charset="2"/>
              <a:buChar char="v"/>
            </a:pPr>
            <a:endParaRPr lang="en-US" sz="3100" b="1" dirty="0">
              <a:solidFill>
                <a:schemeClr val="accent5">
                  <a:lumMod val="40000"/>
                  <a:lumOff val="60000"/>
                </a:schemeClr>
              </a:solidFill>
              <a:latin typeface="Nian SemiBold" panose="02000504000000020004" pitchFamily="2" charset="-78"/>
              <a:ea typeface="Abar High" pitchFamily="50" charset="-78"/>
              <a:cs typeface="Nian SemiBold" panose="02000504000000020004" pitchFamily="2" charset="-78"/>
            </a:endParaRPr>
          </a:p>
          <a:p>
            <a:pPr marL="342900" indent="-342900" algn="r" rtl="1">
              <a:buFont typeface="Wingdings" panose="05000000000000000000" pitchFamily="2" charset="2"/>
              <a:buChar char="v"/>
            </a:pPr>
            <a:r>
              <a:rPr lang="en-US" sz="31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 </a:t>
            </a:r>
            <a:r>
              <a:rPr lang="fa-IR" sz="31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37 دسـتـگاه، نـهـاد  و  سازمـان  به  عـنـوان  دسـتـگاه</a:t>
            </a:r>
            <a:r>
              <a:rPr lang="fa-IR" sz="31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‌</a:t>
            </a:r>
            <a:r>
              <a:rPr lang="fa-IR" sz="31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های  هـمـکــــــار</a:t>
            </a:r>
          </a:p>
        </p:txBody>
      </p:sp>
    </p:spTree>
    <p:extLst>
      <p:ext uri="{BB962C8B-B14F-4D97-AF65-F5344CB8AC3E}">
        <p14:creationId xmlns:p14="http://schemas.microsoft.com/office/powerpoint/2010/main" val="3691402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3" grpId="0" animBg="1"/>
      <p:bldP spid="10" grpId="0"/>
      <p:bldP spid="7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Freeform: Shape 77">
            <a:extLst>
              <a:ext uri="{FF2B5EF4-FFF2-40B4-BE49-F238E27FC236}">
                <a16:creationId xmlns:a16="http://schemas.microsoft.com/office/drawing/2014/main" xmlns="" id="{5240864A-AADE-F942-F1F4-94FAA1A58EA5}"/>
              </a:ext>
            </a:extLst>
          </p:cNvPr>
          <p:cNvSpPr/>
          <p:nvPr/>
        </p:nvSpPr>
        <p:spPr>
          <a:xfrm>
            <a:off x="816135" y="2119087"/>
            <a:ext cx="16887825" cy="7179288"/>
          </a:xfrm>
          <a:custGeom>
            <a:avLst/>
            <a:gdLst>
              <a:gd name="connsiteX0" fmla="*/ 16424529 w 16887825"/>
              <a:gd name="connsiteY0" fmla="*/ 0 h 4305303"/>
              <a:gd name="connsiteX1" fmla="*/ 463201 w 16887825"/>
              <a:gd name="connsiteY1" fmla="*/ 0 h 4305303"/>
              <a:gd name="connsiteX2" fmla="*/ 0 w 16887825"/>
              <a:gd name="connsiteY2" fmla="*/ 463296 h 4305303"/>
              <a:gd name="connsiteX3" fmla="*/ 0 w 16887825"/>
              <a:gd name="connsiteY3" fmla="*/ 3842004 h 4305303"/>
              <a:gd name="connsiteX4" fmla="*/ 463201 w 16887825"/>
              <a:gd name="connsiteY4" fmla="*/ 4305300 h 4305303"/>
              <a:gd name="connsiteX5" fmla="*/ 15456884 w 16887825"/>
              <a:gd name="connsiteY5" fmla="*/ 4305300 h 4305303"/>
              <a:gd name="connsiteX6" fmla="*/ 15623572 w 16887825"/>
              <a:gd name="connsiteY6" fmla="*/ 4215384 h 4305303"/>
              <a:gd name="connsiteX7" fmla="*/ 16230600 w 16887825"/>
              <a:gd name="connsiteY7" fmla="*/ 3881438 h 4305303"/>
              <a:gd name="connsiteX8" fmla="*/ 16751712 w 16887825"/>
              <a:gd name="connsiteY8" fmla="*/ 3881438 h 4305303"/>
              <a:gd name="connsiteX9" fmla="*/ 16887826 w 16887825"/>
              <a:gd name="connsiteY9" fmla="*/ 3745325 h 4305303"/>
              <a:gd name="connsiteX10" fmla="*/ 16887826 w 16887825"/>
              <a:gd name="connsiteY10" fmla="*/ 3745325 h 4305303"/>
              <a:gd name="connsiteX11" fmla="*/ 16887826 w 16887825"/>
              <a:gd name="connsiteY11" fmla="*/ 463296 h 4305303"/>
              <a:gd name="connsiteX12" fmla="*/ 16424529 w 16887825"/>
              <a:gd name="connsiteY12" fmla="*/ 0 h 4305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887825" h="4305303">
                <a:moveTo>
                  <a:pt x="16424529" y="0"/>
                </a:moveTo>
                <a:lnTo>
                  <a:pt x="463201" y="0"/>
                </a:lnTo>
                <a:cubicBezTo>
                  <a:pt x="207367" y="53"/>
                  <a:pt x="0" y="207462"/>
                  <a:pt x="0" y="463296"/>
                </a:cubicBezTo>
                <a:lnTo>
                  <a:pt x="0" y="3842004"/>
                </a:lnTo>
                <a:cubicBezTo>
                  <a:pt x="0" y="4097838"/>
                  <a:pt x="207367" y="4305247"/>
                  <a:pt x="463201" y="4305300"/>
                </a:cubicBezTo>
                <a:lnTo>
                  <a:pt x="15456884" y="4305300"/>
                </a:lnTo>
                <a:cubicBezTo>
                  <a:pt x="15524147" y="4305723"/>
                  <a:pt x="15586985" y="4271827"/>
                  <a:pt x="15623572" y="4215384"/>
                </a:cubicBezTo>
                <a:cubicBezTo>
                  <a:pt x="15755423" y="4007512"/>
                  <a:pt x="15984438" y="3881523"/>
                  <a:pt x="16230600" y="3881438"/>
                </a:cubicBezTo>
                <a:lnTo>
                  <a:pt x="16751712" y="3881438"/>
                </a:lnTo>
                <a:cubicBezTo>
                  <a:pt x="16826884" y="3881438"/>
                  <a:pt x="16887826" y="3820498"/>
                  <a:pt x="16887826" y="3745325"/>
                </a:cubicBezTo>
                <a:lnTo>
                  <a:pt x="16887826" y="3745325"/>
                </a:lnTo>
                <a:lnTo>
                  <a:pt x="16887826" y="463296"/>
                </a:lnTo>
                <a:cubicBezTo>
                  <a:pt x="16887826" y="207425"/>
                  <a:pt x="16680400" y="0"/>
                  <a:pt x="16424529" y="0"/>
                </a:cubicBezTo>
                <a:close/>
              </a:path>
            </a:pathLst>
          </a:custGeom>
          <a:gradFill>
            <a:gsLst>
              <a:gs pos="100000">
                <a:srgbClr val="DFCAEE">
                  <a:alpha val="25000"/>
                </a:srgbClr>
              </a:gs>
              <a:gs pos="0">
                <a:srgbClr val="06030A">
                  <a:alpha val="25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0">
              <a:solidFill>
                <a:schemeClr val="lt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2DBECA19-8D78-5753-3195-45888E8DBD1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 grainSize="7"/>
                    </a14:imgEffect>
                    <a14:imgEffect>
                      <a14:sharpenSoften amount="-54000"/>
                    </a14:imgEffect>
                    <a14:imgEffect>
                      <a14:saturation sat="116000"/>
                    </a14:imgEffect>
                    <a14:imgEffect>
                      <a14:brightnessContrast bright="20000" contrast="-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5908" y="-754536"/>
            <a:ext cx="11349593" cy="11349593"/>
          </a:xfrm>
          <a:prstGeom prst="rect">
            <a:avLst/>
          </a:prstGeom>
          <a:noFill/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C18796F-B5BE-6C5A-CD07-CA966EFBB5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19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99000"/>
                    </a14:imgEffect>
                    <a14:imgEffect>
                      <a14:colorTemperature colorTemp="7494"/>
                    </a14:imgEffect>
                    <a14:imgEffect>
                      <a14:saturation sat="90000"/>
                    </a14:imgEffect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2294" y="8836866"/>
            <a:ext cx="2904588" cy="290026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718EF08-3229-8716-7923-228CCCABF073}"/>
              </a:ext>
            </a:extLst>
          </p:cNvPr>
          <p:cNvSpPr txBox="1"/>
          <p:nvPr/>
        </p:nvSpPr>
        <p:spPr>
          <a:xfrm>
            <a:off x="5343637" y="798691"/>
            <a:ext cx="123481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720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50" charset="-78"/>
                <a:ea typeface="Abar High" pitchFamily="50" charset="-78"/>
                <a:cs typeface="Abar High" pitchFamily="50" charset="-78"/>
              </a:rPr>
              <a:t>عناوین  اقدامات کلان سند راهبردی</a:t>
            </a: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xmlns="" id="{19FDC95F-D26D-F0E6-AADD-9BC4ECE120FC}"/>
              </a:ext>
            </a:extLst>
          </p:cNvPr>
          <p:cNvSpPr/>
          <p:nvPr/>
        </p:nvSpPr>
        <p:spPr>
          <a:xfrm>
            <a:off x="223837" y="2328862"/>
            <a:ext cx="17840325" cy="5629275"/>
          </a:xfrm>
          <a:custGeom>
            <a:avLst/>
            <a:gdLst>
              <a:gd name="connsiteX0" fmla="*/ 0 w 17840325"/>
              <a:gd name="connsiteY0" fmla="*/ 0 h 5629275"/>
              <a:gd name="connsiteX1" fmla="*/ 17840324 w 17840325"/>
              <a:gd name="connsiteY1" fmla="*/ 0 h 5629275"/>
              <a:gd name="connsiteX2" fmla="*/ 17840324 w 17840325"/>
              <a:gd name="connsiteY2" fmla="*/ 5629275 h 5629275"/>
              <a:gd name="connsiteX3" fmla="*/ 0 w 17840325"/>
              <a:gd name="connsiteY3" fmla="*/ 5629275 h 562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40325" h="5629275">
                <a:moveTo>
                  <a:pt x="0" y="0"/>
                </a:moveTo>
                <a:lnTo>
                  <a:pt x="17840324" y="0"/>
                </a:lnTo>
                <a:lnTo>
                  <a:pt x="17840324" y="5629275"/>
                </a:lnTo>
                <a:lnTo>
                  <a:pt x="0" y="5629275"/>
                </a:lnTo>
                <a:close/>
              </a:path>
            </a:pathLst>
          </a:custGeom>
          <a:noFill/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7C3F6618-FD20-3D6A-A8C7-ECC4D7BC8F0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9879" y="369411"/>
            <a:ext cx="908162" cy="905987"/>
          </a:xfrm>
          <a:prstGeom prst="rect">
            <a:avLst/>
          </a:prstGeom>
        </p:spPr>
      </p:pic>
      <p:sp>
        <p:nvSpPr>
          <p:cNvPr id="22" name="Slide Number Placeholder 1">
            <a:extLst>
              <a:ext uri="{FF2B5EF4-FFF2-40B4-BE49-F238E27FC236}">
                <a16:creationId xmlns:a16="http://schemas.microsoft.com/office/drawing/2014/main" xmlns="" id="{12A97184-EB08-7F41-3FF2-60895B949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9160" y="9298374"/>
            <a:ext cx="4114800" cy="547688"/>
          </a:xfrm>
        </p:spPr>
        <p:txBody>
          <a:bodyPr/>
          <a:lstStyle/>
          <a:p>
            <a:fld id="{548DC41A-E892-4CAF-B53C-4BCD571507F8}" type="slidenum">
              <a:rPr lang="en-US" smtClean="0"/>
              <a:pPr/>
              <a:t>17</a:t>
            </a:fld>
            <a:endParaRPr lang="en-US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5D72919D-6899-B294-3570-DE3CF807B62C}"/>
              </a:ext>
            </a:extLst>
          </p:cNvPr>
          <p:cNvGrpSpPr/>
          <p:nvPr/>
        </p:nvGrpSpPr>
        <p:grpSpPr>
          <a:xfrm>
            <a:off x="-2704311" y="-902884"/>
            <a:ext cx="6320487" cy="3233310"/>
            <a:chOff x="-2466853" y="-894700"/>
            <a:chExt cx="6320487" cy="3233310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xmlns="" id="{385EEA3B-3354-FBB0-0175-9FE5A9DFBA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2466853" y="196724"/>
              <a:ext cx="3541486" cy="2087265"/>
            </a:xfrm>
            <a:prstGeom prst="line">
              <a:avLst/>
            </a:prstGeom>
            <a:ln>
              <a:gradFill>
                <a:gsLst>
                  <a:gs pos="77000">
                    <a:srgbClr val="221734"/>
                  </a:gs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4EA3B9B3-B00A-C57C-962A-53503902FF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2036878" y="251345"/>
              <a:ext cx="3541486" cy="2087265"/>
            </a:xfrm>
            <a:prstGeom prst="line">
              <a:avLst/>
            </a:prstGeom>
            <a:ln>
              <a:gradFill>
                <a:gsLst>
                  <a:gs pos="77000">
                    <a:srgbClr val="221734"/>
                  </a:gs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2454749A-2AC3-E505-0D9E-63231B5A05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3243" y="-894700"/>
              <a:ext cx="3370391" cy="2055746"/>
            </a:xfrm>
            <a:prstGeom prst="line">
              <a:avLst/>
            </a:prstGeom>
            <a:ln>
              <a:gradFill>
                <a:gsLst>
                  <a:gs pos="56000">
                    <a:schemeClr val="accent1">
                      <a:lumMod val="60000"/>
                      <a:lumOff val="40000"/>
                    </a:schemeClr>
                  </a:gs>
                  <a:gs pos="100000">
                    <a:srgbClr val="231735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A4D75289-5251-F61A-4F2A-9DC9F71F33FD}"/>
              </a:ext>
            </a:extLst>
          </p:cNvPr>
          <p:cNvSpPr txBox="1"/>
          <p:nvPr/>
        </p:nvSpPr>
        <p:spPr>
          <a:xfrm>
            <a:off x="10682513" y="2388899"/>
            <a:ext cx="6789351" cy="600164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571500" indent="-571500" algn="just" rtl="1">
              <a:buFont typeface="Wingdings" panose="05000000000000000000" pitchFamily="2" charset="2"/>
              <a:buChar char="v"/>
            </a:pP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1</a:t>
            </a: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. تکميل و روزآمدسازی شبکه ملی اطلاعات </a:t>
            </a:r>
          </a:p>
          <a:p>
            <a:pPr marL="571500" indent="-571500" algn="just" rtl="1">
              <a:buFont typeface="Wingdings" panose="05000000000000000000" pitchFamily="2" charset="2"/>
              <a:buChar char="v"/>
            </a:pP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2</a:t>
            </a: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. طـــراحــــی   نـــظـــام   اقـــتـــصــــاد   ديـــجـــيـتــال</a:t>
            </a:r>
          </a:p>
          <a:p>
            <a:pPr marL="571500" indent="-571500" algn="just" rtl="1">
              <a:buFont typeface="Wingdings" panose="05000000000000000000" pitchFamily="2" charset="2"/>
              <a:buChar char="v"/>
            </a:pP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3</a:t>
            </a: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. طـراحــــــی  نـظـام  حـقــوقــی فــضـــای  مــجــازی</a:t>
            </a:r>
          </a:p>
          <a:p>
            <a:pPr marL="571500" indent="-571500" algn="just" rtl="1">
              <a:buFont typeface="Wingdings" panose="05000000000000000000" pitchFamily="2" charset="2"/>
              <a:buChar char="v"/>
            </a:pP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4</a:t>
            </a: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. طـــراحــــی  نـظـام  قـضـایــی  فــضـــای  مـــجــازی</a:t>
            </a:r>
          </a:p>
          <a:p>
            <a:pPr marL="571500" indent="-571500" algn="just" rtl="1">
              <a:buFont typeface="Wingdings" panose="05000000000000000000" pitchFamily="2" charset="2"/>
              <a:buChar char="v"/>
            </a:pP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5</a:t>
            </a: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. طـــــراحــی  نظـــام انتظـامـی فـــضــای  مـــجــازی</a:t>
            </a:r>
          </a:p>
          <a:p>
            <a:pPr marL="571500" indent="-571500" algn="just" rtl="1">
              <a:buFont typeface="Wingdings" panose="05000000000000000000" pitchFamily="2" charset="2"/>
              <a:buChar char="v"/>
            </a:pP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6</a:t>
            </a: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. طـــراحــــی نـظـام عـلـم، تـحقـيقات، فـنـاوری و </a:t>
            </a:r>
          </a:p>
          <a:p>
            <a:pPr algn="just" rtl="1"/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           نوآوری فضای مجازی</a:t>
            </a:r>
          </a:p>
          <a:p>
            <a:pPr marL="571500" indent="-571500" algn="just" rtl="1">
              <a:buFont typeface="Wingdings" panose="05000000000000000000" pitchFamily="2" charset="2"/>
              <a:buChar char="v"/>
            </a:pP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7</a:t>
            </a: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. طــــراحــــی    نــــظـــام    حـکــمــرانـــی    داده‌هـــــا</a:t>
            </a:r>
          </a:p>
          <a:p>
            <a:pPr marL="571500" indent="-571500" algn="just" rtl="1">
              <a:buFont typeface="Wingdings" panose="05000000000000000000" pitchFamily="2" charset="2"/>
              <a:buChar char="v"/>
            </a:pP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8</a:t>
            </a: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. طـــراحـــــی   نــــظـــام ديـپـلمـاسـی فضـای مجاز</a:t>
            </a:r>
          </a:p>
          <a:p>
            <a:pPr marL="571500" indent="-571500" algn="just" rtl="1">
              <a:buFont typeface="Wingdings" panose="05000000000000000000" pitchFamily="2" charset="2"/>
              <a:buChar char="v"/>
            </a:pP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9</a:t>
            </a: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. سـامـانـدهـی   و    تـوسـعــه  ايـنـتـرنـت  اشـيـاء</a:t>
            </a:r>
          </a:p>
          <a:p>
            <a:pPr marL="571500" indent="-571500" algn="just" rtl="1">
              <a:buFont typeface="Wingdings" panose="05000000000000000000" pitchFamily="2" charset="2"/>
              <a:buChar char="v"/>
            </a:pP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10</a:t>
            </a: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. اســـتــقــــرار     نـــظــام     هـــويـــت    مـــعـــتــبــــــر</a:t>
            </a:r>
          </a:p>
          <a:p>
            <a:pPr marL="571500" indent="-571500" algn="just" rtl="1">
              <a:buFont typeface="Wingdings" panose="05000000000000000000" pitchFamily="2" charset="2"/>
              <a:buChar char="v"/>
            </a:pP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11</a:t>
            </a: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. طـراحی نـظام دفـاع فـضـای مـجازی(سايبری)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166488FB-0EE7-3F4D-FD6B-B75A43E619D5}"/>
              </a:ext>
            </a:extLst>
          </p:cNvPr>
          <p:cNvSpPr txBox="1"/>
          <p:nvPr/>
        </p:nvSpPr>
        <p:spPr>
          <a:xfrm>
            <a:off x="1373792" y="2388899"/>
            <a:ext cx="9395805" cy="600164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571500" indent="-571500" algn="r" rtl="1">
              <a:buFont typeface="Wingdings" panose="05000000000000000000" pitchFamily="2" charset="2"/>
              <a:buChar char="v"/>
            </a:pP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12</a:t>
            </a: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.طراحی نظام سرگرمی، بازی و غنابخشی به اوقات فراغت در فضای مجازی</a:t>
            </a:r>
          </a:p>
          <a:p>
            <a:pPr marL="571500" indent="-571500" algn="r" rtl="1">
              <a:buFont typeface="Wingdings" panose="05000000000000000000" pitchFamily="2" charset="2"/>
              <a:buChar char="v"/>
            </a:pP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13</a:t>
            </a: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. طراحي دولت هوشمند و ارائه خدماتی از قبيل قضايی، انتظامی، سلامت، تجارت، آموزش، حمل ونقل، گردشگـری و پولـی-بانـکی بــر روی سکوهای داخلی</a:t>
            </a:r>
          </a:p>
          <a:p>
            <a:pPr marL="571500" indent="-571500" algn="r" rtl="1">
              <a:buFont typeface="Wingdings" panose="05000000000000000000" pitchFamily="2" charset="2"/>
              <a:buChar char="v"/>
            </a:pP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14</a:t>
            </a: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. طــراحـی   نــظــام   تأمـيـن   نـيـروی  ا نـسـانـی   حـوزه   فـضـای  مـجـازی</a:t>
            </a:r>
          </a:p>
          <a:p>
            <a:pPr marL="571500" indent="-571500" algn="r" rtl="1">
              <a:buFont typeface="Wingdings" panose="05000000000000000000" pitchFamily="2" charset="2"/>
              <a:buChar char="v"/>
            </a:pP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15</a:t>
            </a: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. بـکـارگـيــری  فـنــاوری  هـای  نـويـن  پـولـی  و  مـالـی  در  فـضـای  مـجـاز</a:t>
            </a:r>
          </a:p>
          <a:p>
            <a:pPr marL="571500" indent="-571500" algn="r" rtl="1">
              <a:buFont typeface="Wingdings" panose="05000000000000000000" pitchFamily="2" charset="2"/>
              <a:buChar char="v"/>
            </a:pP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16</a:t>
            </a: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. طراحی نظام  بکارگيری  فناوری  های  نوين فضای مجازی از قبيل هـوش مـصـنـوعـی، زنـجـيـره بـلـوکـی، پـردازش کـوانـتـومـی و عـلوم داده</a:t>
            </a:r>
          </a:p>
          <a:p>
            <a:pPr marL="571500" indent="-571500" algn="r" rtl="1">
              <a:buFont typeface="Wingdings" panose="05000000000000000000" pitchFamily="2" charset="2"/>
              <a:buChar char="v"/>
            </a:pP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17</a:t>
            </a: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. طـــــراحـــی   نــظـــــام   ديـــپـــلــمــاســـی   عــمــومـــی   فـــضــای   مــجــازی</a:t>
            </a:r>
          </a:p>
          <a:p>
            <a:pPr marL="571500" indent="-571500" algn="r" rtl="1">
              <a:buFont typeface="Wingdings" panose="05000000000000000000" pitchFamily="2" charset="2"/>
              <a:buChar char="v"/>
            </a:pP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18</a:t>
            </a: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. الزامات و اقدامات مرتبط با کاربری منـظـومـه های ماهوارهـای در فضای مجازی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xmlns="" id="{2C089843-EC3C-58E2-77AA-02318F97B8A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alphaModFix amt="42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100000"/>
                    </a14:imgEffect>
                    <a14:imgEffect>
                      <a14:saturation sat="207000"/>
                    </a14:imgEffect>
                    <a14:imgEffect>
                      <a14:brightnessContrast bright="-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150" y="8073869"/>
            <a:ext cx="977160" cy="97716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A43B9A0A-154A-01A9-B1DD-A2B7C1E04862}"/>
              </a:ext>
            </a:extLst>
          </p:cNvPr>
          <p:cNvSpPr/>
          <p:nvPr/>
        </p:nvSpPr>
        <p:spPr>
          <a:xfrm rot="3305393">
            <a:off x="8121872" y="-2349129"/>
            <a:ext cx="2807271" cy="2766775"/>
          </a:xfrm>
          <a:prstGeom prst="roundRect">
            <a:avLst/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D181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D181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2D3D6CA2-5669-1476-BBF9-114CC6E8D366}"/>
              </a:ext>
            </a:extLst>
          </p:cNvPr>
          <p:cNvSpPr/>
          <p:nvPr/>
        </p:nvSpPr>
        <p:spPr>
          <a:xfrm rot="3305393">
            <a:off x="12970040" y="9735908"/>
            <a:ext cx="1161023" cy="1161023"/>
          </a:xfrm>
          <a:prstGeom prst="roundRect">
            <a:avLst/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D181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D181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</p:spTree>
    <p:extLst>
      <p:ext uri="{BB962C8B-B14F-4D97-AF65-F5344CB8AC3E}">
        <p14:creationId xmlns:p14="http://schemas.microsoft.com/office/powerpoint/2010/main" val="6776305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5" grpId="0"/>
      <p:bldP spid="3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858A9537-93A9-8B9C-834D-E6D84BC1429A}"/>
              </a:ext>
            </a:extLst>
          </p:cNvPr>
          <p:cNvSpPr/>
          <p:nvPr/>
        </p:nvSpPr>
        <p:spPr>
          <a:xfrm rot="20649059">
            <a:off x="12185525" y="9772574"/>
            <a:ext cx="2807271" cy="2766775"/>
          </a:xfrm>
          <a:prstGeom prst="roundRect">
            <a:avLst/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D181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D181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xmlns="" id="{5240864A-AADE-F942-F1F4-94FAA1A58EA5}"/>
              </a:ext>
            </a:extLst>
          </p:cNvPr>
          <p:cNvSpPr/>
          <p:nvPr/>
        </p:nvSpPr>
        <p:spPr>
          <a:xfrm>
            <a:off x="816135" y="2119087"/>
            <a:ext cx="16887825" cy="7179288"/>
          </a:xfrm>
          <a:custGeom>
            <a:avLst/>
            <a:gdLst>
              <a:gd name="connsiteX0" fmla="*/ 16424529 w 16887825"/>
              <a:gd name="connsiteY0" fmla="*/ 0 h 4305303"/>
              <a:gd name="connsiteX1" fmla="*/ 463201 w 16887825"/>
              <a:gd name="connsiteY1" fmla="*/ 0 h 4305303"/>
              <a:gd name="connsiteX2" fmla="*/ 0 w 16887825"/>
              <a:gd name="connsiteY2" fmla="*/ 463296 h 4305303"/>
              <a:gd name="connsiteX3" fmla="*/ 0 w 16887825"/>
              <a:gd name="connsiteY3" fmla="*/ 3842004 h 4305303"/>
              <a:gd name="connsiteX4" fmla="*/ 463201 w 16887825"/>
              <a:gd name="connsiteY4" fmla="*/ 4305300 h 4305303"/>
              <a:gd name="connsiteX5" fmla="*/ 15456884 w 16887825"/>
              <a:gd name="connsiteY5" fmla="*/ 4305300 h 4305303"/>
              <a:gd name="connsiteX6" fmla="*/ 15623572 w 16887825"/>
              <a:gd name="connsiteY6" fmla="*/ 4215384 h 4305303"/>
              <a:gd name="connsiteX7" fmla="*/ 16230600 w 16887825"/>
              <a:gd name="connsiteY7" fmla="*/ 3881438 h 4305303"/>
              <a:gd name="connsiteX8" fmla="*/ 16751712 w 16887825"/>
              <a:gd name="connsiteY8" fmla="*/ 3881438 h 4305303"/>
              <a:gd name="connsiteX9" fmla="*/ 16887826 w 16887825"/>
              <a:gd name="connsiteY9" fmla="*/ 3745325 h 4305303"/>
              <a:gd name="connsiteX10" fmla="*/ 16887826 w 16887825"/>
              <a:gd name="connsiteY10" fmla="*/ 3745325 h 4305303"/>
              <a:gd name="connsiteX11" fmla="*/ 16887826 w 16887825"/>
              <a:gd name="connsiteY11" fmla="*/ 463296 h 4305303"/>
              <a:gd name="connsiteX12" fmla="*/ 16424529 w 16887825"/>
              <a:gd name="connsiteY12" fmla="*/ 0 h 4305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887825" h="4305303">
                <a:moveTo>
                  <a:pt x="16424529" y="0"/>
                </a:moveTo>
                <a:lnTo>
                  <a:pt x="463201" y="0"/>
                </a:lnTo>
                <a:cubicBezTo>
                  <a:pt x="207367" y="53"/>
                  <a:pt x="0" y="207462"/>
                  <a:pt x="0" y="463296"/>
                </a:cubicBezTo>
                <a:lnTo>
                  <a:pt x="0" y="3842004"/>
                </a:lnTo>
                <a:cubicBezTo>
                  <a:pt x="0" y="4097838"/>
                  <a:pt x="207367" y="4305247"/>
                  <a:pt x="463201" y="4305300"/>
                </a:cubicBezTo>
                <a:lnTo>
                  <a:pt x="15456884" y="4305300"/>
                </a:lnTo>
                <a:cubicBezTo>
                  <a:pt x="15524147" y="4305723"/>
                  <a:pt x="15586985" y="4271827"/>
                  <a:pt x="15623572" y="4215384"/>
                </a:cubicBezTo>
                <a:cubicBezTo>
                  <a:pt x="15755423" y="4007512"/>
                  <a:pt x="15984438" y="3881523"/>
                  <a:pt x="16230600" y="3881438"/>
                </a:cubicBezTo>
                <a:lnTo>
                  <a:pt x="16751712" y="3881438"/>
                </a:lnTo>
                <a:cubicBezTo>
                  <a:pt x="16826884" y="3881438"/>
                  <a:pt x="16887826" y="3820498"/>
                  <a:pt x="16887826" y="3745325"/>
                </a:cubicBezTo>
                <a:lnTo>
                  <a:pt x="16887826" y="3745325"/>
                </a:lnTo>
                <a:lnTo>
                  <a:pt x="16887826" y="463296"/>
                </a:lnTo>
                <a:cubicBezTo>
                  <a:pt x="16887826" y="207425"/>
                  <a:pt x="16680400" y="0"/>
                  <a:pt x="16424529" y="0"/>
                </a:cubicBezTo>
                <a:close/>
              </a:path>
            </a:pathLst>
          </a:custGeom>
          <a:gradFill>
            <a:gsLst>
              <a:gs pos="100000">
                <a:srgbClr val="DFCAEE">
                  <a:alpha val="25000"/>
                </a:srgbClr>
              </a:gs>
              <a:gs pos="0">
                <a:srgbClr val="06030A">
                  <a:alpha val="25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0">
              <a:solidFill>
                <a:schemeClr val="lt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2DBECA19-8D78-5753-3195-45888E8DBD1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 grainSize="7"/>
                    </a14:imgEffect>
                    <a14:imgEffect>
                      <a14:sharpenSoften amount="-54000"/>
                    </a14:imgEffect>
                    <a14:imgEffect>
                      <a14:saturation sat="116000"/>
                    </a14:imgEffect>
                    <a14:imgEffect>
                      <a14:brightnessContrast bright="20000" contrast="-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5908" y="-754536"/>
            <a:ext cx="11349593" cy="11349593"/>
          </a:xfrm>
          <a:prstGeom prst="rect">
            <a:avLst/>
          </a:prstGeom>
          <a:noFill/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166488FB-0EE7-3F4D-FD6B-B75A43E619D5}"/>
              </a:ext>
            </a:extLst>
          </p:cNvPr>
          <p:cNvSpPr txBox="1"/>
          <p:nvPr/>
        </p:nvSpPr>
        <p:spPr>
          <a:xfrm>
            <a:off x="880309" y="2472312"/>
            <a:ext cx="9395805" cy="6494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571500" indent="-571500" algn="r" rtl="1">
              <a:buFont typeface="Wingdings" panose="05000000000000000000" pitchFamily="2" charset="2"/>
              <a:buChar char="v"/>
            </a:pP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28</a:t>
            </a: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. تـــــــــرويـــــــج  و  ا رتـــــــقـــــــای   ســــــواد   فــــضـــای   مــــجـــــــــازی</a:t>
            </a:r>
          </a:p>
          <a:p>
            <a:pPr marL="571500" indent="-571500" algn="r" rtl="1">
              <a:buFont typeface="Wingdings" panose="05000000000000000000" pitchFamily="2" charset="2"/>
              <a:buChar char="v"/>
            </a:pP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29</a:t>
            </a: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. طـراحــی  نــظـــام  فـضـای  مـجـازی  سـالـم،  مــفــيــد  و  ايــمــن</a:t>
            </a:r>
          </a:p>
          <a:p>
            <a:pPr marL="571500" indent="-571500" algn="r" rtl="1">
              <a:buFont typeface="Wingdings" panose="05000000000000000000" pitchFamily="2" charset="2"/>
              <a:buChar char="v"/>
            </a:pP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30</a:t>
            </a: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. طـراحــی  نـــظــام  آموزش  مجازی (حوزه آموزش و ــپرورش)</a:t>
            </a:r>
          </a:p>
          <a:p>
            <a:pPr marL="571500" indent="-571500" algn="r" rtl="1">
              <a:buFont typeface="Wingdings" panose="05000000000000000000" pitchFamily="2" charset="2"/>
              <a:buChar char="v"/>
            </a:pP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31</a:t>
            </a: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.  طـراحـــی  نــظــام  آمــوزش  مــجــازی (حــوزه آمــوزش عــالـــی)</a:t>
            </a:r>
          </a:p>
          <a:p>
            <a:pPr marL="571500" indent="-571500" algn="r" rtl="1">
              <a:buFont typeface="Wingdings" panose="05000000000000000000" pitchFamily="2" charset="2"/>
              <a:buChar char="v"/>
            </a:pP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32</a:t>
            </a: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. طــراحــی  نــظــــام    تــعلــيــم      و     تــربـــيــت     هـــــوشــــمـــنـــد</a:t>
            </a:r>
          </a:p>
          <a:p>
            <a:pPr marL="571500" indent="-571500" algn="r" rtl="1">
              <a:buFont typeface="Wingdings" panose="05000000000000000000" pitchFamily="2" charset="2"/>
              <a:buChar char="v"/>
            </a:pP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33</a:t>
            </a: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. </a:t>
            </a:r>
            <a:r>
              <a:rPr lang="fa-IR" sz="31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ساماندهی بازار کار متناسب با تحول مشاغل فضای مجازی</a:t>
            </a:r>
          </a:p>
          <a:p>
            <a:pPr marL="571500" indent="-571500" algn="r" rtl="1">
              <a:buFont typeface="Wingdings" panose="05000000000000000000" pitchFamily="2" charset="2"/>
              <a:buChar char="v"/>
            </a:pP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34</a:t>
            </a: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. طرح ارتقای ظرفيت مشارکتهای مردمی و تشکلهای مردم       </a:t>
            </a:r>
            <a:r>
              <a:rPr lang="fa-IR" sz="32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   </a:t>
            </a: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نهاد در فضای مجازی</a:t>
            </a:r>
          </a:p>
          <a:p>
            <a:pPr marL="571500" indent="-571500" algn="r" rtl="1">
              <a:buFont typeface="Wingdings" panose="05000000000000000000" pitchFamily="2" charset="2"/>
              <a:buChar char="v"/>
            </a:pP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35</a:t>
            </a: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. طــراحـــی   نــظــام   تــوسـعـه   صـنـعـت   داخـلی  افـتای   کشور</a:t>
            </a:r>
          </a:p>
          <a:p>
            <a:pPr marL="571500" indent="-571500" algn="r" rtl="1">
              <a:buFont typeface="Wingdings" panose="05000000000000000000" pitchFamily="2" charset="2"/>
              <a:buChar char="v"/>
            </a:pP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36</a:t>
            </a: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. تحـول  ساختـاری  نـظـام  حـکـمرانی  فـضـای  مـجـازی  کـشـور</a:t>
            </a:r>
          </a:p>
          <a:p>
            <a:pPr marL="571500" indent="-571500" algn="r" rtl="1">
              <a:buFont typeface="Wingdings" panose="05000000000000000000" pitchFamily="2" charset="2"/>
              <a:buChar char="v"/>
            </a:pP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37</a:t>
            </a: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. طــــــــــراحـــــــــــی      نـــــظــــــام       جـــــــامـــــع       تـــــنــــظــــيـــمـــگــــری</a:t>
            </a:r>
          </a:p>
          <a:p>
            <a:pPr marL="571500" indent="-571500" algn="r" rtl="1">
              <a:buFont typeface="Wingdings" panose="05000000000000000000" pitchFamily="2" charset="2"/>
              <a:buChar char="v"/>
            </a:pP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38</a:t>
            </a: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.طـــــــــــراحـــــــــــی     نــــــظــــــام    امــــنــــــيـــــت    فـــضـــای    مــجــازی</a:t>
            </a:r>
          </a:p>
          <a:p>
            <a:pPr marL="571500" indent="-571500" algn="r" rtl="1">
              <a:buFont typeface="Wingdings" panose="05000000000000000000" pitchFamily="2" charset="2"/>
              <a:buChar char="v"/>
            </a:pP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39</a:t>
            </a:r>
            <a:r>
              <a:rPr lang="fa-IR" sz="3200" b="1" spc="0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. طـــــــرح    تـــحـــول    مـــرکـــز    مــلـــی   فــضـــای   مــجـازی   کشور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xmlns="" id="{2C089843-EC3C-58E2-77AA-02318F97B8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42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00000"/>
                    </a14:imgEffect>
                    <a14:imgEffect>
                      <a14:saturation sat="207000"/>
                    </a14:imgEffect>
                    <a14:imgEffect>
                      <a14:brightnessContrast bright="-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815" y="8057126"/>
            <a:ext cx="977160" cy="97716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C18796F-B5BE-6C5A-CD07-CA966EFBB5F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19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99000"/>
                    </a14:imgEffect>
                    <a14:imgEffect>
                      <a14:colorTemperature colorTemp="7494"/>
                    </a14:imgEffect>
                    <a14:imgEffect>
                      <a14:saturation sat="90000"/>
                    </a14:imgEffect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2294" y="8836866"/>
            <a:ext cx="2904588" cy="290026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718EF08-3229-8716-7923-228CCCABF073}"/>
              </a:ext>
            </a:extLst>
          </p:cNvPr>
          <p:cNvSpPr txBox="1"/>
          <p:nvPr/>
        </p:nvSpPr>
        <p:spPr>
          <a:xfrm>
            <a:off x="5263286" y="796555"/>
            <a:ext cx="123481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720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50" charset="-78"/>
                <a:ea typeface="Abar High" pitchFamily="50" charset="-78"/>
                <a:cs typeface="Abar High" pitchFamily="50" charset="-78"/>
              </a:rPr>
              <a:t>عناوین  اقدامات کلان سند راهبردی</a:t>
            </a: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xmlns="" id="{19FDC95F-D26D-F0E6-AADD-9BC4ECE120FC}"/>
              </a:ext>
            </a:extLst>
          </p:cNvPr>
          <p:cNvSpPr/>
          <p:nvPr/>
        </p:nvSpPr>
        <p:spPr>
          <a:xfrm>
            <a:off x="223837" y="2328862"/>
            <a:ext cx="17840325" cy="5629275"/>
          </a:xfrm>
          <a:custGeom>
            <a:avLst/>
            <a:gdLst>
              <a:gd name="connsiteX0" fmla="*/ 0 w 17840325"/>
              <a:gd name="connsiteY0" fmla="*/ 0 h 5629275"/>
              <a:gd name="connsiteX1" fmla="*/ 17840324 w 17840325"/>
              <a:gd name="connsiteY1" fmla="*/ 0 h 5629275"/>
              <a:gd name="connsiteX2" fmla="*/ 17840324 w 17840325"/>
              <a:gd name="connsiteY2" fmla="*/ 5629275 h 5629275"/>
              <a:gd name="connsiteX3" fmla="*/ 0 w 17840325"/>
              <a:gd name="connsiteY3" fmla="*/ 5629275 h 562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40325" h="5629275">
                <a:moveTo>
                  <a:pt x="0" y="0"/>
                </a:moveTo>
                <a:lnTo>
                  <a:pt x="17840324" y="0"/>
                </a:lnTo>
                <a:lnTo>
                  <a:pt x="17840324" y="5629275"/>
                </a:lnTo>
                <a:lnTo>
                  <a:pt x="0" y="5629275"/>
                </a:lnTo>
                <a:close/>
              </a:path>
            </a:pathLst>
          </a:custGeom>
          <a:noFill/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7C3F6618-FD20-3D6A-A8C7-ECC4D7BC8F0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9879" y="369411"/>
            <a:ext cx="908162" cy="905987"/>
          </a:xfrm>
          <a:prstGeom prst="rect">
            <a:avLst/>
          </a:prstGeom>
        </p:spPr>
      </p:pic>
      <p:sp>
        <p:nvSpPr>
          <p:cNvPr id="22" name="Slide Number Placeholder 1">
            <a:extLst>
              <a:ext uri="{FF2B5EF4-FFF2-40B4-BE49-F238E27FC236}">
                <a16:creationId xmlns:a16="http://schemas.microsoft.com/office/drawing/2014/main" xmlns="" id="{12A97184-EB08-7F41-3FF2-60895B949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9160" y="9298374"/>
            <a:ext cx="4114800" cy="547688"/>
          </a:xfrm>
        </p:spPr>
        <p:txBody>
          <a:bodyPr/>
          <a:lstStyle/>
          <a:p>
            <a:fld id="{548DC41A-E892-4CAF-B53C-4BCD571507F8}" type="slidenum">
              <a:rPr lang="en-US" smtClean="0"/>
              <a:pPr/>
              <a:t>18</a:t>
            </a:fld>
            <a:endParaRPr lang="en-US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5D72919D-6899-B294-3570-DE3CF807B62C}"/>
              </a:ext>
            </a:extLst>
          </p:cNvPr>
          <p:cNvGrpSpPr/>
          <p:nvPr/>
        </p:nvGrpSpPr>
        <p:grpSpPr>
          <a:xfrm>
            <a:off x="-2704311" y="-902884"/>
            <a:ext cx="6320487" cy="3233310"/>
            <a:chOff x="-2466853" y="-894700"/>
            <a:chExt cx="6320487" cy="3233310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xmlns="" id="{385EEA3B-3354-FBB0-0175-9FE5A9DFBA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2466853" y="196724"/>
              <a:ext cx="3541486" cy="2087265"/>
            </a:xfrm>
            <a:prstGeom prst="line">
              <a:avLst/>
            </a:prstGeom>
            <a:ln>
              <a:gradFill>
                <a:gsLst>
                  <a:gs pos="77000">
                    <a:srgbClr val="221734"/>
                  </a:gs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4EA3B9B3-B00A-C57C-962A-53503902FF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2036878" y="251345"/>
              <a:ext cx="3541486" cy="2087265"/>
            </a:xfrm>
            <a:prstGeom prst="line">
              <a:avLst/>
            </a:prstGeom>
            <a:ln>
              <a:gradFill>
                <a:gsLst>
                  <a:gs pos="77000">
                    <a:srgbClr val="221734"/>
                  </a:gs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2454749A-2AC3-E505-0D9E-63231B5A05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3243" y="-894700"/>
              <a:ext cx="3370391" cy="2055746"/>
            </a:xfrm>
            <a:prstGeom prst="line">
              <a:avLst/>
            </a:prstGeom>
            <a:ln>
              <a:gradFill>
                <a:gsLst>
                  <a:gs pos="56000">
                    <a:schemeClr val="accent1">
                      <a:lumMod val="60000"/>
                      <a:lumOff val="40000"/>
                    </a:schemeClr>
                  </a:gs>
                  <a:gs pos="100000">
                    <a:srgbClr val="231735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A4D75289-5251-F61A-4F2A-9DC9F71F33FD}"/>
              </a:ext>
            </a:extLst>
          </p:cNvPr>
          <p:cNvSpPr txBox="1"/>
          <p:nvPr/>
        </p:nvSpPr>
        <p:spPr>
          <a:xfrm>
            <a:off x="10281658" y="2472312"/>
            <a:ext cx="7195751" cy="600164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571500" indent="-571500" algn="r" rtl="1">
              <a:buFont typeface="Wingdings" panose="05000000000000000000" pitchFamily="2" charset="2"/>
              <a:buChar char="v"/>
            </a:pPr>
            <a:r>
              <a:rPr lang="fa-IR" sz="32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19</a:t>
            </a:r>
            <a:r>
              <a:rPr lang="fa-IR" sz="32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. طراحی نظام شهر هوشمند بومی، امن و پايدار</a:t>
            </a:r>
          </a:p>
          <a:p>
            <a:pPr marL="571500" indent="-571500" algn="r" rtl="1">
              <a:buFont typeface="Wingdings" panose="05000000000000000000" pitchFamily="2" charset="2"/>
              <a:buChar char="v"/>
            </a:pPr>
            <a:r>
              <a:rPr lang="fa-IR" sz="32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20</a:t>
            </a:r>
            <a:r>
              <a:rPr lang="fa-IR" sz="32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. توسعه  نظام  محتوا  و  خـدمـات  محـتـوايـی  در فـضـای مـجـازی</a:t>
            </a:r>
          </a:p>
          <a:p>
            <a:pPr marL="571500" indent="-571500" algn="r" rtl="1">
              <a:buFont typeface="Wingdings" panose="05000000000000000000" pitchFamily="2" charset="2"/>
              <a:buChar char="v"/>
            </a:pPr>
            <a:r>
              <a:rPr lang="fa-IR" sz="32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21</a:t>
            </a:r>
            <a:r>
              <a:rPr lang="fa-IR" sz="32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. هوشــمندسازی  و تحول صـنعتـی  و  کـشــاورزی </a:t>
            </a:r>
          </a:p>
          <a:p>
            <a:pPr marL="571500" indent="-571500" algn="r" rtl="1">
              <a:buFont typeface="Wingdings" panose="05000000000000000000" pitchFamily="2" charset="2"/>
              <a:buChar char="v"/>
            </a:pPr>
            <a:r>
              <a:rPr lang="fa-IR" sz="32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22</a:t>
            </a:r>
            <a:r>
              <a:rPr lang="fa-IR" sz="32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. طراحی  نظام  «رمز ارز»  اعم  از  ايجاد  رمز ارز ملـی و ساماندهی کاربری رمـز ارز های  جهان روا</a:t>
            </a:r>
          </a:p>
          <a:p>
            <a:pPr marL="571500" indent="-571500" algn="r" rtl="1">
              <a:buFont typeface="Wingdings" panose="05000000000000000000" pitchFamily="2" charset="2"/>
              <a:buChar char="v"/>
            </a:pPr>
            <a:r>
              <a:rPr lang="fa-IR" sz="32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23</a:t>
            </a:r>
            <a:r>
              <a:rPr lang="fa-IR" sz="32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. اســتــقــرار   نـــظــام   رســانــه‌ای  فــضــای  مــجــازی</a:t>
            </a:r>
          </a:p>
          <a:p>
            <a:pPr marL="571500" indent="-571500" algn="r" rtl="1">
              <a:buFont typeface="Wingdings" panose="05000000000000000000" pitchFamily="2" charset="2"/>
              <a:buChar char="v"/>
            </a:pPr>
            <a:r>
              <a:rPr lang="fa-IR" sz="32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24</a:t>
            </a:r>
            <a:r>
              <a:rPr lang="fa-IR" sz="32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. سامـانـدهـی تـبـليغات تجاری در فضـای مـجازی</a:t>
            </a:r>
          </a:p>
          <a:p>
            <a:pPr marL="571500" indent="-571500" algn="r" rtl="1">
              <a:buFont typeface="Wingdings" panose="05000000000000000000" pitchFamily="2" charset="2"/>
              <a:buChar char="v"/>
            </a:pPr>
            <a:r>
              <a:rPr lang="fa-IR" sz="32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25</a:t>
            </a:r>
            <a:r>
              <a:rPr lang="fa-IR" sz="32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.ساماندهی تبـليغـات اسـلامـی در فضـای مـجازی</a:t>
            </a:r>
          </a:p>
          <a:p>
            <a:pPr marL="571500" indent="-571500" algn="r" rtl="1">
              <a:buFont typeface="Wingdings" panose="05000000000000000000" pitchFamily="2" charset="2"/>
              <a:buChar char="v"/>
            </a:pPr>
            <a:r>
              <a:rPr lang="fa-IR" sz="32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26</a:t>
            </a:r>
            <a:r>
              <a:rPr lang="fa-IR" sz="32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. ســـــامــــــــانـــــــدهـــــــــــی    تـــــبــلـيـغـات    ســيـاســـی</a:t>
            </a:r>
          </a:p>
          <a:p>
            <a:pPr marL="571500" indent="-571500" algn="r" rtl="1">
              <a:buFont typeface="Wingdings" panose="05000000000000000000" pitchFamily="2" charset="2"/>
              <a:buChar char="v"/>
            </a:pPr>
            <a:r>
              <a:rPr lang="fa-IR" sz="32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27</a:t>
            </a:r>
            <a:r>
              <a:rPr lang="fa-IR" sz="32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Abar High" pitchFamily="50" charset="-78"/>
                <a:cs typeface="Nian SemiBold" panose="02000504000000020004" pitchFamily="2" charset="-78"/>
              </a:rPr>
              <a:t>. تأمين زيرساختهای فناورانه توسعه خط و زبان فارسی در فضای مجازی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1CC574C3-AD31-23D2-CB25-B45028D7D513}"/>
              </a:ext>
            </a:extLst>
          </p:cNvPr>
          <p:cNvSpPr/>
          <p:nvPr/>
        </p:nvSpPr>
        <p:spPr>
          <a:xfrm rot="3305393">
            <a:off x="3541978" y="-1075375"/>
            <a:ext cx="1699204" cy="1742089"/>
          </a:xfrm>
          <a:prstGeom prst="roundRect">
            <a:avLst/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D181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D181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</p:spTree>
    <p:extLst>
      <p:ext uri="{BB962C8B-B14F-4D97-AF65-F5344CB8AC3E}">
        <p14:creationId xmlns:p14="http://schemas.microsoft.com/office/powerpoint/2010/main" val="1349633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10" grpId="0"/>
      <p:bldP spid="3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xmlns="" id="{51E56CF4-0CDF-A34B-D8D9-BC5732D829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1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61432">
            <a:off x="15292756" y="6377498"/>
            <a:ext cx="8002324" cy="10287000"/>
          </a:xfrm>
          <a:prstGeom prst="rect">
            <a:avLst/>
          </a:prstGeom>
          <a:solidFill>
            <a:schemeClr val="accent1">
              <a:alpha val="0"/>
            </a:schemeClr>
          </a:solidFill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FE10C551-E600-E962-1666-55AA58DB007C}"/>
              </a:ext>
            </a:extLst>
          </p:cNvPr>
          <p:cNvSpPr/>
          <p:nvPr/>
        </p:nvSpPr>
        <p:spPr>
          <a:xfrm rot="20146134">
            <a:off x="4048043" y="7340104"/>
            <a:ext cx="2194412" cy="2048017"/>
          </a:xfrm>
          <a:prstGeom prst="roundRect">
            <a:avLst/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D181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D181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7FE3D27D-7E30-6C3A-3CDF-DF8069066AE7}"/>
              </a:ext>
            </a:extLst>
          </p:cNvPr>
          <p:cNvSpPr/>
          <p:nvPr/>
        </p:nvSpPr>
        <p:spPr>
          <a:xfrm rot="3305393">
            <a:off x="418214" y="1660962"/>
            <a:ext cx="1161023" cy="1161023"/>
          </a:xfrm>
          <a:prstGeom prst="roundRect">
            <a:avLst/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D181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D181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6DFB580F-3AE7-5DE5-AF7A-4C8DD8D8B39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962" y="1783529"/>
            <a:ext cx="17731425" cy="8788810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7BC1B046-D2E6-F1A9-43FC-9BA7B9D831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48DC41A-E892-4CAF-B53C-4BCD571507F8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xmlns="" id="{70088F04-961D-7EDE-C360-36E77B4C21AC}"/>
              </a:ext>
            </a:extLst>
          </p:cNvPr>
          <p:cNvSpPr/>
          <p:nvPr/>
        </p:nvSpPr>
        <p:spPr>
          <a:xfrm>
            <a:off x="1714962" y="770134"/>
            <a:ext cx="14858074" cy="1166764"/>
          </a:xfrm>
          <a:prstGeom prst="roundRect">
            <a:avLst>
              <a:gd name="adj" fmla="val 9987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xmlns="" id="{E7AB2CF4-C5AA-9A63-153E-E9AD90D906FF}"/>
              </a:ext>
            </a:extLst>
          </p:cNvPr>
          <p:cNvSpPr/>
          <p:nvPr/>
        </p:nvSpPr>
        <p:spPr>
          <a:xfrm>
            <a:off x="-1890025" y="2150358"/>
            <a:ext cx="7419968" cy="7667986"/>
          </a:xfrm>
          <a:prstGeom prst="roundRect">
            <a:avLst>
              <a:gd name="adj" fmla="val 9987"/>
            </a:avLst>
          </a:prstGeom>
          <a:blipFill dpi="0" rotWithShape="1">
            <a:blip r:embed="rId4">
              <a:alphaModFix amt="88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Texturizer/>
                      </a14:imgEffect>
                    </a14:imgLayer>
                  </a14:imgProps>
                </a:ext>
              </a:extLst>
            </a:blip>
            <a:srcRect/>
            <a:stretch>
              <a:fillRect l="-31000" t="-3000" r="-41000" b="-8000"/>
            </a:stretch>
          </a:blipFill>
          <a:ln w="19050" cap="rnd">
            <a:gradFill>
              <a:gsLst>
                <a:gs pos="0">
                  <a:srgbClr val="FEC274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innerShdw blurRad="482600" dist="368300" dir="3240000">
              <a:prstClr val="black">
                <a:alpha val="60000"/>
              </a:prstClr>
            </a:innerShdw>
            <a:reflection blurRad="101600" stA="50000" endA="300" endPos="51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98DD78F4-6C7F-39CC-3D85-2A98E1F00A06}"/>
              </a:ext>
            </a:extLst>
          </p:cNvPr>
          <p:cNvSpPr txBox="1"/>
          <p:nvPr/>
        </p:nvSpPr>
        <p:spPr>
          <a:xfrm>
            <a:off x="2120898" y="952532"/>
            <a:ext cx="140462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480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50" charset="-78"/>
                <a:ea typeface="Abar High" pitchFamily="50" charset="-78"/>
                <a:cs typeface="Abar High" pitchFamily="50" charset="-78"/>
              </a:rPr>
              <a:t>مشارکت در تدوین برنامه هفتم توسعه و لایحه بودجه سال </a:t>
            </a:r>
            <a:r>
              <a:rPr lang="fa-IR" sz="480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 FaNum" pitchFamily="50" charset="-78"/>
                <a:ea typeface="Abar High FaNum" pitchFamily="50" charset="-78"/>
                <a:cs typeface="Abar High FaNum" pitchFamily="50" charset="-78"/>
              </a:rPr>
              <a:t>1403</a:t>
            </a:r>
            <a:endParaRPr lang="en-US" sz="4800" dirty="0">
              <a:gradFill>
                <a:gsLst>
                  <a:gs pos="0">
                    <a:srgbClr val="9FFFFF"/>
                  </a:gs>
                  <a:gs pos="50000">
                    <a:srgbClr val="D181FF"/>
                  </a:gs>
                  <a:gs pos="100000">
                    <a:srgbClr val="FEC26A"/>
                  </a:gs>
                </a:gsLst>
                <a:lin ang="21000000" scaled="0"/>
              </a:gradFill>
              <a:latin typeface="Abar High FaNum" pitchFamily="50" charset="-78"/>
              <a:ea typeface="Abar High FaNum" pitchFamily="50" charset="-78"/>
              <a:cs typeface="Abar High FaNum" pitchFamily="50" charset="-78"/>
            </a:endParaRP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xmlns="" id="{31AA8A2C-AEE6-F851-D32B-63E0B153EF32}"/>
              </a:ext>
            </a:extLst>
          </p:cNvPr>
          <p:cNvSpPr/>
          <p:nvPr/>
        </p:nvSpPr>
        <p:spPr>
          <a:xfrm>
            <a:off x="16886937" y="2788752"/>
            <a:ext cx="487216" cy="48721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FCAEE">
                  <a:alpha val="10000"/>
                </a:srgbClr>
              </a:gs>
              <a:gs pos="8600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508000" dist="127000" dir="5400000" sx="70000" sy="70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BDD7EE"/>
                </a:solidFill>
                <a:latin typeface="Nian" panose="01000500000000020002" pitchFamily="2" charset="-78"/>
                <a:ea typeface="Abar High" pitchFamily="50" charset="-78"/>
                <a:cs typeface="Nian" panose="01000500000000020002" pitchFamily="2" charset="-78"/>
              </a:rPr>
              <a:t>1</a:t>
            </a: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xmlns="" id="{FD483529-18AF-6838-0DC6-F93AA7B02EAF}"/>
              </a:ext>
            </a:extLst>
          </p:cNvPr>
          <p:cNvSpPr/>
          <p:nvPr/>
        </p:nvSpPr>
        <p:spPr>
          <a:xfrm>
            <a:off x="16886937" y="4772700"/>
            <a:ext cx="487216" cy="487216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74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508000" dist="127000" dir="5400000" sx="70000" sy="70000" algn="t" rotWithShape="0">
              <a:srgbClr val="FEC274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Nian" panose="01000500000000020002" pitchFamily="2" charset="-78"/>
                <a:cs typeface="Nian" panose="01000500000000020002" pitchFamily="2" charset="-78"/>
              </a:rPr>
              <a:t>2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2F49BA48-4319-489F-C0E9-5CF42E53BB31}"/>
              </a:ext>
            </a:extLst>
          </p:cNvPr>
          <p:cNvSpPr/>
          <p:nvPr/>
        </p:nvSpPr>
        <p:spPr>
          <a:xfrm>
            <a:off x="16886937" y="6756648"/>
            <a:ext cx="487216" cy="487216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74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508000" dist="127000" dir="5400000" sx="70000" sy="70000" algn="t" rotWithShape="0">
              <a:srgbClr val="FEC274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Nian" panose="01000500000000020002" pitchFamily="2" charset="-78"/>
                <a:cs typeface="Nian" panose="01000500000000020002" pitchFamily="2" charset="-78"/>
              </a:rPr>
              <a:t>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E8B2B7CA-FE0F-A439-A9D7-49528DD58D97}"/>
              </a:ext>
            </a:extLst>
          </p:cNvPr>
          <p:cNvSpPr txBox="1"/>
          <p:nvPr/>
        </p:nvSpPr>
        <p:spPr>
          <a:xfrm>
            <a:off x="6427552" y="2494447"/>
            <a:ext cx="1014548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2800" dirty="0">
                <a:solidFill>
                  <a:schemeClr val="accent5">
                    <a:lumMod val="40000"/>
                    <a:lumOff val="60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تعامل با دستگاه های اجرایی و حاکمیتی و همچنین کمیسیون های مختلف مجلس شورای اسلامی در خصوص تدوین احکام مرتبط با فضای مجازی در برنامه هفتم توسعه و افزودن مواد:</a:t>
            </a:r>
            <a:r>
              <a:rPr lang="en-US" sz="2800" dirty="0">
                <a:solidFill>
                  <a:schemeClr val="accent5">
                    <a:lumMod val="40000"/>
                    <a:lumOff val="60000"/>
                    <a:alpha val="99000"/>
                  </a:schemeClr>
                </a:solidFill>
                <a:latin typeface="Nian" panose="01000500000000020002" pitchFamily="2" charset="-78"/>
                <a:cs typeface="Nian" panose="01000500000000020002" pitchFamily="2" charset="-78"/>
              </a:rPr>
              <a:t>11</a:t>
            </a:r>
            <a:r>
              <a:rPr lang="fa-IR" sz="2800" dirty="0">
                <a:solidFill>
                  <a:schemeClr val="accent5">
                    <a:lumMod val="40000"/>
                    <a:lumOff val="60000"/>
                    <a:alpha val="99000"/>
                  </a:schemeClr>
                </a:solidFill>
                <a:latin typeface="Nian" panose="01000500000000020002" pitchFamily="2" charset="-78"/>
                <a:cs typeface="Nian" panose="01000500000000020002" pitchFamily="2" charset="-78"/>
              </a:rPr>
              <a:t>، 28، 64، 65، 66، 67، 74، 75، 76، 77، 78، 89، 91، 102، 103 </a:t>
            </a:r>
            <a:r>
              <a:rPr lang="fa-IR" sz="2400" dirty="0">
                <a:solidFill>
                  <a:schemeClr val="accent5">
                    <a:lumMod val="40000"/>
                    <a:lumOff val="60000"/>
                    <a:alpha val="99000"/>
                  </a:schemeClr>
                </a:solidFill>
                <a:latin typeface="Nian" panose="01000500000000020002" pitchFamily="2" charset="-78"/>
                <a:cs typeface="Nian" panose="01000500000000020002" pitchFamily="2" charset="-78"/>
              </a:rPr>
              <a:t>و</a:t>
            </a:r>
            <a:r>
              <a:rPr lang="fa-IR" sz="2800" dirty="0">
                <a:solidFill>
                  <a:schemeClr val="accent5">
                    <a:lumMod val="40000"/>
                    <a:lumOff val="60000"/>
                    <a:alpha val="99000"/>
                  </a:schemeClr>
                </a:solidFill>
                <a:latin typeface="Nian" panose="01000500000000020002" pitchFamily="2" charset="-78"/>
                <a:cs typeface="Nian" panose="01000500000000020002" pitchFamily="2" charset="-78"/>
              </a:rPr>
              <a:t> 113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F5E857F6-3F9E-EBE1-C841-8E709D3B29DA}"/>
              </a:ext>
            </a:extLst>
          </p:cNvPr>
          <p:cNvSpPr txBox="1"/>
          <p:nvPr/>
        </p:nvSpPr>
        <p:spPr>
          <a:xfrm>
            <a:off x="6427552" y="4451002"/>
            <a:ext cx="1014548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2800" dirty="0">
                <a:solidFill>
                  <a:schemeClr val="accent5">
                    <a:lumMod val="40000"/>
                    <a:lumOff val="60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با موضوعات: شبکه ملی اطلاعات، برنامه راهبردی جمهوری اسلامی ایران در فضای مجازی، اقتصاد رقومی، هوش مصنوعی،آموزش مجازی، سواد رسانه ای، تولید محتوای فرهنگی و هنری در فضای مجازی و امنیت سایبری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61764139-D51C-E845-D27A-0D74D7EC4D8A}"/>
              </a:ext>
            </a:extLst>
          </p:cNvPr>
          <p:cNvSpPr txBox="1"/>
          <p:nvPr/>
        </p:nvSpPr>
        <p:spPr>
          <a:xfrm>
            <a:off x="6427552" y="6407557"/>
            <a:ext cx="1014548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2800" dirty="0">
                <a:solidFill>
                  <a:schemeClr val="accent5">
                    <a:lumMod val="40000"/>
                    <a:lumOff val="60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تعامل با کمیسیون های تخصصی و کمیسیون تلفیق مجلس جهت درج تبصره های مرتبط با فضای مجازی در لایحه بودجه سال 1403 در حوزه های توسعه زیرساختهای ارتباطی، اقتصاد رقومی و امنیت سایبری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9FF1FE49-478F-0B59-5089-CBE1455D39DE}"/>
              </a:ext>
            </a:extLst>
          </p:cNvPr>
          <p:cNvGrpSpPr/>
          <p:nvPr/>
        </p:nvGrpSpPr>
        <p:grpSpPr>
          <a:xfrm>
            <a:off x="17471623" y="-1048581"/>
            <a:ext cx="464674" cy="2416612"/>
            <a:chOff x="6887402" y="-1038974"/>
            <a:chExt cx="464674" cy="2416612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047710A5-8328-83C7-F1E9-CEE29D1096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52076" y="-1038974"/>
              <a:ext cx="0" cy="2242036"/>
            </a:xfrm>
            <a:prstGeom prst="line">
              <a:avLst/>
            </a:prstGeom>
            <a:gradFill>
              <a:gsLst>
                <a:gs pos="100000">
                  <a:srgbClr val="DFCAEE">
                    <a:alpha val="10000"/>
                  </a:srgbClr>
                </a:gs>
                <a:gs pos="0">
                  <a:srgbClr val="06030A">
                    <a:alpha val="10000"/>
                  </a:srgbClr>
                </a:gs>
              </a:gsLst>
              <a:lin ang="5400000" scaled="0"/>
            </a:gradFill>
            <a:ln w="19050" cap="rnd">
              <a:gradFill>
                <a:gsLst>
                  <a:gs pos="94000">
                    <a:srgbClr val="D181FF">
                      <a:alpha val="1000"/>
                    </a:srgbClr>
                  </a:gs>
                  <a:gs pos="33000">
                    <a:srgbClr val="584E62"/>
                  </a:gs>
                </a:gsLst>
                <a:lin ang="3000000" scaled="0"/>
              </a:gradFill>
              <a:round/>
            </a:ln>
            <a:effectLst>
              <a:outerShdw blurRad="711200" dist="127000" dir="5400000" sx="97000" sy="97000" algn="t" rotWithShape="0">
                <a:srgbClr val="D181FF">
                  <a:alpha val="3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78C9A9BB-D0DB-BE66-8DAC-9A32A4F01E5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97859" y="-55697"/>
              <a:ext cx="0" cy="1433335"/>
            </a:xfrm>
            <a:prstGeom prst="line">
              <a:avLst/>
            </a:prstGeom>
            <a:gradFill>
              <a:gsLst>
                <a:gs pos="100000">
                  <a:srgbClr val="DFCAEE">
                    <a:alpha val="10000"/>
                  </a:srgbClr>
                </a:gs>
                <a:gs pos="0">
                  <a:srgbClr val="06030A">
                    <a:alpha val="10000"/>
                  </a:srgbClr>
                </a:gs>
              </a:gsLst>
              <a:lin ang="5400000" scaled="0"/>
            </a:gradFill>
            <a:ln w="19050" cap="rnd">
              <a:gradFill>
                <a:gsLst>
                  <a:gs pos="64000">
                    <a:srgbClr val="D181FF">
                      <a:alpha val="18000"/>
                    </a:srgbClr>
                  </a:gs>
                  <a:gs pos="33000">
                    <a:srgbClr val="584E62"/>
                  </a:gs>
                </a:gsLst>
                <a:lin ang="3000000" scaled="0"/>
              </a:gradFill>
              <a:round/>
            </a:ln>
            <a:effectLst>
              <a:outerShdw blurRad="711200" dist="127000" dir="5400000" sx="97000" sy="97000" algn="t" rotWithShape="0">
                <a:srgbClr val="D181FF">
                  <a:alpha val="3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98EC72C9-B83D-0BFA-AAA4-82A32AD9FA7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87402" y="-475283"/>
              <a:ext cx="0" cy="1433335"/>
            </a:xfrm>
            <a:prstGeom prst="line">
              <a:avLst/>
            </a:prstGeom>
            <a:gradFill>
              <a:gsLst>
                <a:gs pos="100000">
                  <a:srgbClr val="DFCAEE">
                    <a:alpha val="10000"/>
                  </a:srgbClr>
                </a:gs>
                <a:gs pos="0">
                  <a:srgbClr val="06030A">
                    <a:alpha val="10000"/>
                  </a:srgbClr>
                </a:gs>
              </a:gsLst>
              <a:lin ang="5400000" scaled="0"/>
            </a:gradFill>
            <a:ln w="19050" cap="rnd">
              <a:gradFill>
                <a:gsLst>
                  <a:gs pos="64000">
                    <a:srgbClr val="D181FF">
                      <a:alpha val="18000"/>
                    </a:srgbClr>
                  </a:gs>
                  <a:gs pos="33000">
                    <a:srgbClr val="584E62"/>
                  </a:gs>
                </a:gsLst>
                <a:lin ang="3000000" scaled="0"/>
              </a:gradFill>
              <a:round/>
            </a:ln>
            <a:effectLst>
              <a:outerShdw blurRad="711200" dist="127000" dir="5400000" sx="97000" sy="97000" algn="t" rotWithShape="0">
                <a:srgbClr val="D181FF">
                  <a:alpha val="3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  <p:extLst>
      <p:ext uri="{BB962C8B-B14F-4D97-AF65-F5344CB8AC3E}">
        <p14:creationId xmlns:p14="http://schemas.microsoft.com/office/powerpoint/2010/main" val="247140775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54" grpId="0"/>
      <p:bldP spid="55" grpId="0" animBg="1"/>
      <p:bldP spid="58" grpId="0" animBg="1"/>
      <p:bldP spid="3" grpId="0" animBg="1"/>
      <p:bldP spid="22" grpId="0"/>
      <p:bldP spid="23" grpId="0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D301A98-D256-DD25-C317-C115E50DB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CCCD5FDC-168A-8642-FFB1-2DBEC1DF5C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614918" y="9347704"/>
            <a:ext cx="4114800" cy="547688"/>
          </a:xfrm>
        </p:spPr>
        <p:txBody>
          <a:bodyPr/>
          <a:lstStyle/>
          <a:p>
            <a:fld id="{548DC41A-E892-4CAF-B53C-4BCD571507F8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8A1B414-D60D-7B71-D31C-03FB8A1B9232}"/>
              </a:ext>
            </a:extLst>
          </p:cNvPr>
          <p:cNvSpPr txBox="1"/>
          <p:nvPr/>
        </p:nvSpPr>
        <p:spPr>
          <a:xfrm>
            <a:off x="-3345476" y="3884389"/>
            <a:ext cx="15740783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8000" b="1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حکمرانی در </a:t>
            </a:r>
          </a:p>
          <a:p>
            <a:pPr algn="ctr"/>
            <a:r>
              <a:rPr lang="fa-IR" sz="8000" b="1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فضای مجازی</a:t>
            </a:r>
          </a:p>
          <a:p>
            <a:pPr algn="ctr"/>
            <a:endParaRPr lang="fa-IR" sz="8000" b="1" dirty="0">
              <a:gradFill>
                <a:gsLst>
                  <a:gs pos="0">
                    <a:srgbClr val="9FFFFF"/>
                  </a:gs>
                  <a:gs pos="50000">
                    <a:srgbClr val="D181FF"/>
                  </a:gs>
                  <a:gs pos="100000">
                    <a:srgbClr val="FEC26A"/>
                  </a:gs>
                </a:gsLst>
                <a:lin ang="21000000" scaled="0"/>
              </a:gradFill>
              <a:latin typeface="Abar High" pitchFamily="2" charset="-78"/>
              <a:ea typeface="Abar High" pitchFamily="2" charset="-78"/>
              <a:cs typeface="Abar High" pitchFamily="2" charset="-78"/>
            </a:endParaRPr>
          </a:p>
          <a:p>
            <a:pPr algn="ctr"/>
            <a:endParaRPr lang="fa-IR" sz="8000" b="1" dirty="0">
              <a:gradFill>
                <a:gsLst>
                  <a:gs pos="0">
                    <a:srgbClr val="9FFFFF"/>
                  </a:gs>
                  <a:gs pos="50000">
                    <a:srgbClr val="D181FF"/>
                  </a:gs>
                  <a:gs pos="100000">
                    <a:srgbClr val="FEC26A"/>
                  </a:gs>
                </a:gsLst>
                <a:lin ang="21000000" scaled="0"/>
              </a:gradFill>
              <a:latin typeface="Abar High" pitchFamily="2" charset="-78"/>
              <a:ea typeface="Abar High" pitchFamily="2" charset="-78"/>
              <a:cs typeface="Abar High" pitchFamily="2" charset="-78"/>
            </a:endParaRPr>
          </a:p>
          <a:p>
            <a:pPr algn="ctr"/>
            <a:endParaRPr lang="fa-IR" sz="8000" b="1" dirty="0">
              <a:gradFill>
                <a:gsLst>
                  <a:gs pos="0">
                    <a:srgbClr val="9FFFFF"/>
                  </a:gs>
                  <a:gs pos="50000">
                    <a:srgbClr val="D181FF"/>
                  </a:gs>
                  <a:gs pos="100000">
                    <a:srgbClr val="FEC26A"/>
                  </a:gs>
                </a:gsLst>
                <a:lin ang="21000000" scaled="0"/>
              </a:gradFill>
              <a:latin typeface="Abar High" pitchFamily="2" charset="-78"/>
              <a:ea typeface="Abar High" pitchFamily="2" charset="-78"/>
              <a:cs typeface="Abar High" pitchFamily="2" charset="-78"/>
            </a:endParaRP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xmlns="" id="{696B006C-4353-44D8-AD25-C7A0A3072D6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23" b="6723"/>
          <a:stretch/>
        </p:blipFill>
        <p:spPr>
          <a:xfrm>
            <a:off x="9743604" y="1278866"/>
            <a:ext cx="6784608" cy="7729268"/>
          </a:xfrm>
        </p:spPr>
      </p:pic>
    </p:spTree>
    <p:extLst>
      <p:ext uri="{BB962C8B-B14F-4D97-AF65-F5344CB8AC3E}">
        <p14:creationId xmlns:p14="http://schemas.microsoft.com/office/powerpoint/2010/main" val="4869624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4B934328-6BF6-A398-9E1B-F07B697BFB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48DC41A-E892-4CAF-B53C-4BCD571507F8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F4223B1-87F9-4FCD-8BA0-13E70B8B488E}"/>
              </a:ext>
            </a:extLst>
          </p:cNvPr>
          <p:cNvSpPr txBox="1"/>
          <p:nvPr/>
        </p:nvSpPr>
        <p:spPr>
          <a:xfrm>
            <a:off x="6367516" y="3853180"/>
            <a:ext cx="5503653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a-IR" sz="5400" b="1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شکل گیری قلمرو‌های جدید</a:t>
            </a:r>
            <a:endParaRPr lang="en-US" sz="5400" b="1" dirty="0">
              <a:gradFill>
                <a:gsLst>
                  <a:gs pos="0">
                    <a:srgbClr val="9FFFFF"/>
                  </a:gs>
                  <a:gs pos="50000">
                    <a:srgbClr val="D181FF"/>
                  </a:gs>
                  <a:gs pos="100000">
                    <a:srgbClr val="FEC26A"/>
                  </a:gs>
                </a:gsLst>
                <a:lin ang="21000000" scaled="0"/>
              </a:gradFill>
              <a:latin typeface="Abar High" pitchFamily="2" charset="-78"/>
              <a:ea typeface="Abar High" pitchFamily="2" charset="-78"/>
              <a:cs typeface="Abar High" pitchFamily="2" charset="-78"/>
            </a:endParaRPr>
          </a:p>
          <a:p>
            <a:pPr algn="ctr"/>
            <a:r>
              <a:rPr lang="fa-IR" sz="5400" b="1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 و تغییر مرزها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xmlns="" id="{3CF73DA6-D09D-4039-AB2A-3ACE4BA17FE3}"/>
              </a:ext>
            </a:extLst>
          </p:cNvPr>
          <p:cNvSpPr/>
          <p:nvPr/>
        </p:nvSpPr>
        <p:spPr>
          <a:xfrm>
            <a:off x="11084165" y="943857"/>
            <a:ext cx="5009990" cy="3331974"/>
          </a:xfrm>
          <a:prstGeom prst="roundRect">
            <a:avLst>
              <a:gd name="adj" fmla="val 9987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00" dirty="0"/>
              <a:t>v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xmlns="" id="{717F5E1E-0E8C-428B-9FF3-65E110E0C1B8}"/>
              </a:ext>
            </a:extLst>
          </p:cNvPr>
          <p:cNvSpPr/>
          <p:nvPr/>
        </p:nvSpPr>
        <p:spPr>
          <a:xfrm>
            <a:off x="2193844" y="943857"/>
            <a:ext cx="5009990" cy="3331974"/>
          </a:xfrm>
          <a:prstGeom prst="roundRect">
            <a:avLst>
              <a:gd name="adj" fmla="val 9987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100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xmlns="" id="{8C51433B-8975-441F-9982-924174F8B7F8}"/>
              </a:ext>
            </a:extLst>
          </p:cNvPr>
          <p:cNvSpPr/>
          <p:nvPr/>
        </p:nvSpPr>
        <p:spPr>
          <a:xfrm>
            <a:off x="11084165" y="6015851"/>
            <a:ext cx="5009990" cy="3331974"/>
          </a:xfrm>
          <a:prstGeom prst="roundRect">
            <a:avLst>
              <a:gd name="adj" fmla="val 9987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00" dirty="0"/>
              <a:t>v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xmlns="" id="{012D1215-5913-41AF-A73E-1E95785E2E6B}"/>
              </a:ext>
            </a:extLst>
          </p:cNvPr>
          <p:cNvSpPr/>
          <p:nvPr/>
        </p:nvSpPr>
        <p:spPr>
          <a:xfrm>
            <a:off x="2193844" y="6015851"/>
            <a:ext cx="5009990" cy="3331974"/>
          </a:xfrm>
          <a:prstGeom prst="roundRect">
            <a:avLst>
              <a:gd name="adj" fmla="val 9987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1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AD1E3095-6970-4FA6-89F2-54C046756F6C}"/>
              </a:ext>
            </a:extLst>
          </p:cNvPr>
          <p:cNvSpPr txBox="1"/>
          <p:nvPr/>
        </p:nvSpPr>
        <p:spPr>
          <a:xfrm>
            <a:off x="11920485" y="3598723"/>
            <a:ext cx="333734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fa-IR" sz="3800" kern="0" dirty="0">
                <a:solidFill>
                  <a:srgbClr val="FFFFFF"/>
                </a:solidFill>
                <a:latin typeface="Nian-Bold" panose="00000504000000020004" pitchFamily="2" charset="-78"/>
                <a:ea typeface="Maven Pro"/>
                <a:cs typeface="Nian-Bold" panose="00000504000000020004" pitchFamily="2" charset="-78"/>
                <a:sym typeface="Maven Pro"/>
              </a:rPr>
              <a:t>لایه زیرساخت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DC3F0097-111D-464A-91F6-11D042C1511E}"/>
              </a:ext>
            </a:extLst>
          </p:cNvPr>
          <p:cNvSpPr txBox="1"/>
          <p:nvPr/>
        </p:nvSpPr>
        <p:spPr>
          <a:xfrm>
            <a:off x="3548491" y="3598723"/>
            <a:ext cx="230069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fa-IR" sz="3800" kern="0" dirty="0">
                <a:solidFill>
                  <a:srgbClr val="FFFFFF"/>
                </a:solidFill>
                <a:latin typeface="Nian-Bold" panose="00000504000000020004" pitchFamily="2" charset="-78"/>
                <a:ea typeface="Maven Pro"/>
                <a:cs typeface="Nian-Bold" panose="00000504000000020004" pitchFamily="2" charset="-78"/>
                <a:sym typeface="Maven Pro"/>
              </a:rPr>
              <a:t>لایه اقتصادی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AF6978E8-6716-4AF0-A6AB-E8A874E24F3F}"/>
              </a:ext>
            </a:extLst>
          </p:cNvPr>
          <p:cNvSpPr txBox="1"/>
          <p:nvPr/>
        </p:nvSpPr>
        <p:spPr>
          <a:xfrm>
            <a:off x="12438810" y="8674236"/>
            <a:ext cx="230069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fa-IR" sz="3800" kern="0" dirty="0">
                <a:solidFill>
                  <a:srgbClr val="FFFFFF"/>
                </a:solidFill>
                <a:latin typeface="Nian-Bold" panose="00000504000000020004" pitchFamily="2" charset="-78"/>
                <a:ea typeface="Maven Pro"/>
                <a:cs typeface="Nian-Bold" panose="00000504000000020004" pitchFamily="2" charset="-78"/>
                <a:sym typeface="Maven Pro"/>
              </a:rPr>
              <a:t>لایه خدمات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1DEE7E25-DAE7-4785-9922-D5564AC3F027}"/>
              </a:ext>
            </a:extLst>
          </p:cNvPr>
          <p:cNvSpPr txBox="1"/>
          <p:nvPr/>
        </p:nvSpPr>
        <p:spPr>
          <a:xfrm>
            <a:off x="2641438" y="8674236"/>
            <a:ext cx="41148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fa-IR" sz="3800" kern="0" dirty="0">
                <a:solidFill>
                  <a:srgbClr val="FFFFFF"/>
                </a:solidFill>
                <a:latin typeface="Nian-Bold" panose="00000504000000020004" pitchFamily="2" charset="-78"/>
                <a:ea typeface="Maven Pro"/>
                <a:cs typeface="Nian-Bold" panose="00000504000000020004" pitchFamily="2" charset="-78"/>
                <a:sym typeface="Maven Pro"/>
              </a:rPr>
              <a:t>لایه فرهنگی اجتماعی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50AF88CC-93E8-4FC0-97BC-C6C956DB40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22" b="11322"/>
          <a:stretch/>
        </p:blipFill>
        <p:spPr bwMode="auto">
          <a:xfrm>
            <a:off x="11402161" y="1245140"/>
            <a:ext cx="4373993" cy="22594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>
            <a:extLst>
              <a:ext uri="{FF2B5EF4-FFF2-40B4-BE49-F238E27FC236}">
                <a16:creationId xmlns:a16="http://schemas.microsoft.com/office/drawing/2014/main" xmlns="" id="{6B2D50FF-3A37-473F-AB36-89BA0CB4D0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22" b="11322"/>
          <a:stretch/>
        </p:blipFill>
        <p:spPr bwMode="auto">
          <a:xfrm>
            <a:off x="2511841" y="1245140"/>
            <a:ext cx="4373993" cy="22594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>
            <a:extLst>
              <a:ext uri="{FF2B5EF4-FFF2-40B4-BE49-F238E27FC236}">
                <a16:creationId xmlns:a16="http://schemas.microsoft.com/office/drawing/2014/main" xmlns="" id="{77EDE061-8191-41AF-BD38-392182327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22" b="11322"/>
          <a:stretch/>
        </p:blipFill>
        <p:spPr bwMode="auto">
          <a:xfrm>
            <a:off x="11402160" y="6325710"/>
            <a:ext cx="4373993" cy="22594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>
            <a:extLst>
              <a:ext uri="{FF2B5EF4-FFF2-40B4-BE49-F238E27FC236}">
                <a16:creationId xmlns:a16="http://schemas.microsoft.com/office/drawing/2014/main" xmlns="" id="{99C016D1-DC9F-4529-BF0A-C73724304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22" b="11322"/>
          <a:stretch/>
        </p:blipFill>
        <p:spPr bwMode="auto">
          <a:xfrm>
            <a:off x="2511840" y="6315277"/>
            <a:ext cx="4373993" cy="22594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64204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13" grpId="0" animBg="1"/>
      <p:bldP spid="15" grpId="0" animBg="1"/>
      <p:bldP spid="16" grpId="0" animBg="1"/>
      <p:bldP spid="17" grpId="0"/>
      <p:bldP spid="22" grpId="0"/>
      <p:bldP spid="25" grpId="0"/>
      <p:bldP spid="2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xmlns="" id="{5E14D4DD-7615-484E-8335-5A686FEF6505}"/>
              </a:ext>
            </a:extLst>
          </p:cNvPr>
          <p:cNvSpPr/>
          <p:nvPr/>
        </p:nvSpPr>
        <p:spPr>
          <a:xfrm rot="3305393">
            <a:off x="791914" y="2027928"/>
            <a:ext cx="2807271" cy="2766775"/>
          </a:xfrm>
          <a:prstGeom prst="roundRect">
            <a:avLst/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D181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D181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xmlns="" id="{3C615DE3-97A1-423B-8172-6AA4644E6A8F}"/>
              </a:ext>
            </a:extLst>
          </p:cNvPr>
          <p:cNvSpPr/>
          <p:nvPr/>
        </p:nvSpPr>
        <p:spPr>
          <a:xfrm rot="3305393">
            <a:off x="8535661" y="3746547"/>
            <a:ext cx="1161023" cy="1161023"/>
          </a:xfrm>
          <a:prstGeom prst="roundRect">
            <a:avLst/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D181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D181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D40EFFFC-D9C8-D729-DDC6-DA9A96E40CDF}"/>
              </a:ext>
            </a:extLst>
          </p:cNvPr>
          <p:cNvSpPr/>
          <p:nvPr/>
        </p:nvSpPr>
        <p:spPr>
          <a:xfrm>
            <a:off x="12298522" y="7088164"/>
            <a:ext cx="4320139" cy="130356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772EEC3-03A1-429F-872B-CE9998EBD1FB}"/>
              </a:ext>
            </a:extLst>
          </p:cNvPr>
          <p:cNvSpPr txBox="1"/>
          <p:nvPr/>
        </p:nvSpPr>
        <p:spPr>
          <a:xfrm>
            <a:off x="10951071" y="3057372"/>
            <a:ext cx="8229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4000" dirty="0">
                <a:solidFill>
                  <a:schemeClr val="bg1"/>
                </a:solidFill>
                <a:latin typeface="Abar High" pitchFamily="2" charset="-78"/>
                <a:ea typeface="Abar High" pitchFamily="2" charset="-78"/>
                <a:cs typeface="Abar High" pitchFamily="2" charset="-78"/>
              </a:rPr>
              <a:t>تحولات بنیادین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3B04F38-F5D4-41D0-8236-A00B5C97E334}"/>
              </a:ext>
            </a:extLst>
          </p:cNvPr>
          <p:cNvSpPr txBox="1"/>
          <p:nvPr/>
        </p:nvSpPr>
        <p:spPr>
          <a:xfrm>
            <a:off x="11993594" y="7205559"/>
            <a:ext cx="492999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/>
            <a:r>
              <a:rPr lang="fa-IR" sz="3200" dirty="0">
                <a:solidFill>
                  <a:schemeClr val="bg1"/>
                </a:solidFill>
                <a:latin typeface="Nian" panose="01000500000000020002" pitchFamily="2" charset="-78"/>
                <a:cs typeface="Nian" panose="01000500000000020002" pitchFamily="2" charset="-78"/>
              </a:rPr>
              <a:t>منظومـه‌های  ماهواره‌ای</a:t>
            </a:r>
          </a:p>
          <a:p>
            <a:pPr marL="0" indent="0" algn="ctr"/>
            <a:r>
              <a:rPr lang="fa-IR" sz="3200" dirty="0">
                <a:solidFill>
                  <a:schemeClr val="bg1"/>
                </a:solidFill>
                <a:latin typeface="Nian" panose="01000500000000020002" pitchFamily="2" charset="-78"/>
                <a:cs typeface="Nian" panose="01000500000000020002" pitchFamily="2" charset="-78"/>
              </a:rPr>
              <a:t>شبـــکه  اینترنتی  هلیـــوم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A394361-5708-49E5-AB16-B10E20336C23}"/>
              </a:ext>
            </a:extLst>
          </p:cNvPr>
          <p:cNvSpPr txBox="1"/>
          <p:nvPr/>
        </p:nvSpPr>
        <p:spPr>
          <a:xfrm>
            <a:off x="9144000" y="3735693"/>
            <a:ext cx="82294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8000" b="1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در لایه زیرساخت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6AFFDBB5-8DFB-4039-948D-25DC184495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" b="83"/>
          <a:stretch/>
        </p:blipFill>
        <p:spPr>
          <a:xfrm>
            <a:off x="1435067" y="2652098"/>
            <a:ext cx="7449693" cy="496646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8E257A40-E140-E227-9E0E-472CD597AEFF}"/>
              </a:ext>
            </a:extLst>
          </p:cNvPr>
          <p:cNvGrpSpPr/>
          <p:nvPr/>
        </p:nvGrpSpPr>
        <p:grpSpPr>
          <a:xfrm>
            <a:off x="16766706" y="9167078"/>
            <a:ext cx="1262588" cy="858899"/>
            <a:chOff x="16766706" y="9167078"/>
            <a:chExt cx="1262588" cy="858899"/>
          </a:xfrm>
        </p:grpSpPr>
        <p:pic>
          <p:nvPicPr>
            <p:cNvPr id="12" name="Picture 11" descr="23&#10;">
              <a:extLst>
                <a:ext uri="{FF2B5EF4-FFF2-40B4-BE49-F238E27FC236}">
                  <a16:creationId xmlns:a16="http://schemas.microsoft.com/office/drawing/2014/main" xmlns="" id="{973D62BC-5EB6-7EA3-AFB6-B06C98BE0B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66706" y="9167078"/>
              <a:ext cx="1262588" cy="858899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81FAF787-C616-AD97-0607-8CFAB8FD7480}"/>
                </a:ext>
              </a:extLst>
            </p:cNvPr>
            <p:cNvSpPr txBox="1"/>
            <p:nvPr/>
          </p:nvSpPr>
          <p:spPr>
            <a:xfrm>
              <a:off x="16923588" y="9334917"/>
              <a:ext cx="76232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fld id="{548DC41A-E892-4CAF-B53C-4BCD571507F8}" type="slidenum">
                <a:rPr kumimoji="0" lang="en-US" sz="2800" b="0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0">
                        <a:srgbClr val="9FFFFF"/>
                      </a:gs>
                      <a:gs pos="50000">
                        <a:srgbClr val="D181FF"/>
                      </a:gs>
                      <a:gs pos="100000">
                        <a:srgbClr val="FEC26A"/>
                      </a:gs>
                    </a:gsLst>
                    <a:lin ang="21000000" scaled="0"/>
                  </a:gradFill>
                  <a:effectLst/>
                  <a:uLnTx/>
                  <a:uFillTx/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t>22</a:t>
              </a:fld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143659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14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xmlns="" id="{F988C9F9-A2CE-4C73-B3DA-47098323AAEF}"/>
              </a:ext>
            </a:extLst>
          </p:cNvPr>
          <p:cNvSpPr/>
          <p:nvPr/>
        </p:nvSpPr>
        <p:spPr>
          <a:xfrm rot="3305393">
            <a:off x="8142182" y="2381871"/>
            <a:ext cx="2807271" cy="2766775"/>
          </a:xfrm>
          <a:prstGeom prst="roundRect">
            <a:avLst/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D181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D181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xmlns="" id="{060FB44A-98D4-4243-8317-01DDD787D1EC}"/>
              </a:ext>
            </a:extLst>
          </p:cNvPr>
          <p:cNvSpPr/>
          <p:nvPr/>
        </p:nvSpPr>
        <p:spPr>
          <a:xfrm rot="3305393">
            <a:off x="15885929" y="4100490"/>
            <a:ext cx="1161023" cy="1161023"/>
          </a:xfrm>
          <a:prstGeom prst="roundRect">
            <a:avLst/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D181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D181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7E4C4CD-81CC-44FD-9737-37267B14C8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" b="83"/>
          <a:stretch/>
        </p:blipFill>
        <p:spPr>
          <a:xfrm>
            <a:off x="9144000" y="2777706"/>
            <a:ext cx="7449693" cy="496646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D40EFFFC-D9C8-D729-DDC6-DA9A96E40CDF}"/>
              </a:ext>
            </a:extLst>
          </p:cNvPr>
          <p:cNvSpPr/>
          <p:nvPr/>
        </p:nvSpPr>
        <p:spPr>
          <a:xfrm>
            <a:off x="3287943" y="7088164"/>
            <a:ext cx="4320139" cy="130356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772EEC3-03A1-429F-872B-CE9998EBD1FB}"/>
              </a:ext>
            </a:extLst>
          </p:cNvPr>
          <p:cNvSpPr txBox="1"/>
          <p:nvPr/>
        </p:nvSpPr>
        <p:spPr>
          <a:xfrm>
            <a:off x="1694307" y="3057373"/>
            <a:ext cx="8229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4000" dirty="0">
                <a:solidFill>
                  <a:schemeClr val="bg1"/>
                </a:solidFill>
                <a:latin typeface="Abar High" pitchFamily="2" charset="-78"/>
                <a:ea typeface="Abar High" pitchFamily="2" charset="-78"/>
                <a:cs typeface="Abar High" pitchFamily="2" charset="-78"/>
              </a:rPr>
              <a:t>تحولات بنیادین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3B04F38-F5D4-41D0-8236-A00B5C97E334}"/>
              </a:ext>
            </a:extLst>
          </p:cNvPr>
          <p:cNvSpPr txBox="1"/>
          <p:nvPr/>
        </p:nvSpPr>
        <p:spPr>
          <a:xfrm>
            <a:off x="2983015" y="7205559"/>
            <a:ext cx="492999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/>
            <a:r>
              <a:rPr lang="fa-IR" sz="3200" dirty="0">
                <a:solidFill>
                  <a:schemeClr val="bg1"/>
                </a:solidFill>
                <a:latin typeface="Nian" panose="01000500000000020002" pitchFamily="2" charset="-78"/>
                <a:cs typeface="Nian" panose="01000500000000020002" pitchFamily="2" charset="-78"/>
              </a:rPr>
              <a:t>شبکــــــه‌هـــــای    ا جتـــــــماعــی</a:t>
            </a:r>
          </a:p>
          <a:p>
            <a:pPr marL="0" indent="0" algn="ctr"/>
            <a:r>
              <a:rPr lang="fa-IR" sz="3200" dirty="0">
                <a:solidFill>
                  <a:schemeClr val="bg1"/>
                </a:solidFill>
                <a:latin typeface="Nian" panose="01000500000000020002" pitchFamily="2" charset="-78"/>
                <a:cs typeface="Nian" panose="01000500000000020002" pitchFamily="2" charset="-78"/>
              </a:rPr>
              <a:t>سبک زندگی و افکار عمومی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A394361-5708-49E5-AB16-B10E20336C23}"/>
              </a:ext>
            </a:extLst>
          </p:cNvPr>
          <p:cNvSpPr txBox="1"/>
          <p:nvPr/>
        </p:nvSpPr>
        <p:spPr>
          <a:xfrm>
            <a:off x="-826758" y="3765259"/>
            <a:ext cx="822940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8000" b="1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در لایه فرهنگی اجتماعی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03C1B9B9-7ABB-5778-4888-0C8C4DD12DDA}"/>
              </a:ext>
            </a:extLst>
          </p:cNvPr>
          <p:cNvGrpSpPr/>
          <p:nvPr/>
        </p:nvGrpSpPr>
        <p:grpSpPr>
          <a:xfrm>
            <a:off x="16766706" y="9167078"/>
            <a:ext cx="1262588" cy="858899"/>
            <a:chOff x="16766706" y="9167078"/>
            <a:chExt cx="1262588" cy="858899"/>
          </a:xfrm>
        </p:grpSpPr>
        <p:pic>
          <p:nvPicPr>
            <p:cNvPr id="4" name="Picture 3" descr="23&#10;">
              <a:extLst>
                <a:ext uri="{FF2B5EF4-FFF2-40B4-BE49-F238E27FC236}">
                  <a16:creationId xmlns:a16="http://schemas.microsoft.com/office/drawing/2014/main" xmlns="" id="{EBE3BEEF-3F2D-0BAB-215A-3232311F42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66706" y="9167078"/>
              <a:ext cx="1262588" cy="858899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47228DE0-3034-C53F-0538-8F33E50C851A}"/>
                </a:ext>
              </a:extLst>
            </p:cNvPr>
            <p:cNvSpPr txBox="1"/>
            <p:nvPr/>
          </p:nvSpPr>
          <p:spPr>
            <a:xfrm>
              <a:off x="16923588" y="9334917"/>
              <a:ext cx="76232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fld id="{548DC41A-E892-4CAF-B53C-4BCD571507F8}" type="slidenum">
                <a:rPr kumimoji="0" lang="en-US" sz="2800" b="0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0">
                        <a:srgbClr val="9FFFFF"/>
                      </a:gs>
                      <a:gs pos="50000">
                        <a:srgbClr val="D181FF"/>
                      </a:gs>
                      <a:gs pos="100000">
                        <a:srgbClr val="FEC26A"/>
                      </a:gs>
                    </a:gsLst>
                    <a:lin ang="21000000" scaled="0"/>
                  </a:gradFill>
                  <a:effectLst/>
                  <a:uLnTx/>
                  <a:uFillTx/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t>23</a:t>
              </a:fld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8309905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14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xmlns="" id="{C66E1738-9B86-4518-911B-78D2967BB55C}"/>
              </a:ext>
            </a:extLst>
          </p:cNvPr>
          <p:cNvSpPr/>
          <p:nvPr/>
        </p:nvSpPr>
        <p:spPr>
          <a:xfrm rot="3305393">
            <a:off x="791914" y="2027928"/>
            <a:ext cx="2807271" cy="2766775"/>
          </a:xfrm>
          <a:prstGeom prst="roundRect">
            <a:avLst/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D181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D181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xmlns="" id="{AB2BB0C3-8F8D-41F5-BD08-AE928F2EABEA}"/>
              </a:ext>
            </a:extLst>
          </p:cNvPr>
          <p:cNvSpPr/>
          <p:nvPr/>
        </p:nvSpPr>
        <p:spPr>
          <a:xfrm rot="3305393">
            <a:off x="8535661" y="3746547"/>
            <a:ext cx="1161023" cy="1161023"/>
          </a:xfrm>
          <a:prstGeom prst="roundRect">
            <a:avLst/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D181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D181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7E4C4CD-81CC-44FD-9737-37267B14C8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" b="83"/>
          <a:stretch/>
        </p:blipFill>
        <p:spPr>
          <a:xfrm>
            <a:off x="1364412" y="2777706"/>
            <a:ext cx="7449693" cy="496646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D40EFFFC-D9C8-D729-DDC6-DA9A96E40CDF}"/>
              </a:ext>
            </a:extLst>
          </p:cNvPr>
          <p:cNvSpPr/>
          <p:nvPr/>
        </p:nvSpPr>
        <p:spPr>
          <a:xfrm>
            <a:off x="12298522" y="7088164"/>
            <a:ext cx="4320139" cy="130356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772EEC3-03A1-429F-872B-CE9998EBD1FB}"/>
              </a:ext>
            </a:extLst>
          </p:cNvPr>
          <p:cNvSpPr txBox="1"/>
          <p:nvPr/>
        </p:nvSpPr>
        <p:spPr>
          <a:xfrm>
            <a:off x="10704886" y="3057373"/>
            <a:ext cx="8229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4000" dirty="0">
                <a:solidFill>
                  <a:schemeClr val="bg1"/>
                </a:solidFill>
                <a:latin typeface="Abar High" pitchFamily="2" charset="-78"/>
                <a:ea typeface="Abar High" pitchFamily="2" charset="-78"/>
                <a:cs typeface="Abar High" pitchFamily="2" charset="-78"/>
              </a:rPr>
              <a:t>تحولات بنیادین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3B04F38-F5D4-41D0-8236-A00B5C97E334}"/>
              </a:ext>
            </a:extLst>
          </p:cNvPr>
          <p:cNvSpPr txBox="1"/>
          <p:nvPr/>
        </p:nvSpPr>
        <p:spPr>
          <a:xfrm>
            <a:off x="11993594" y="7205559"/>
            <a:ext cx="492999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/>
            <a:r>
              <a:rPr lang="fa-IR" sz="3200" dirty="0">
                <a:solidFill>
                  <a:schemeClr val="bg1"/>
                </a:solidFill>
                <a:latin typeface="Nian" panose="01000500000000020002" pitchFamily="2" charset="-78"/>
                <a:cs typeface="Nian" panose="01000500000000020002" pitchFamily="2" charset="-78"/>
              </a:rPr>
              <a:t>متـــــــــــــــــــــاورس</a:t>
            </a:r>
          </a:p>
          <a:p>
            <a:pPr marL="0" indent="0" algn="ctr"/>
            <a:r>
              <a:rPr lang="fa-IR" sz="3200" dirty="0">
                <a:solidFill>
                  <a:schemeClr val="bg1"/>
                </a:solidFill>
                <a:latin typeface="Nian" panose="01000500000000020002" pitchFamily="2" charset="-78"/>
                <a:cs typeface="Nian" panose="01000500000000020002" pitchFamily="2" charset="-78"/>
              </a:rPr>
              <a:t>هوش مصـنوعی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A394361-5708-49E5-AB16-B10E20336C23}"/>
              </a:ext>
            </a:extLst>
          </p:cNvPr>
          <p:cNvSpPr txBox="1"/>
          <p:nvPr/>
        </p:nvSpPr>
        <p:spPr>
          <a:xfrm>
            <a:off x="8183821" y="3765259"/>
            <a:ext cx="82294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8000" b="1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در لایه خدمات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CC425D07-5AF4-62A1-3741-8930745EAD8E}"/>
              </a:ext>
            </a:extLst>
          </p:cNvPr>
          <p:cNvGrpSpPr/>
          <p:nvPr/>
        </p:nvGrpSpPr>
        <p:grpSpPr>
          <a:xfrm>
            <a:off x="16766706" y="9167078"/>
            <a:ext cx="1262588" cy="858899"/>
            <a:chOff x="16766706" y="9167078"/>
            <a:chExt cx="1262588" cy="858899"/>
          </a:xfrm>
        </p:grpSpPr>
        <p:pic>
          <p:nvPicPr>
            <p:cNvPr id="4" name="Picture 3" descr="23&#10;">
              <a:extLst>
                <a:ext uri="{FF2B5EF4-FFF2-40B4-BE49-F238E27FC236}">
                  <a16:creationId xmlns:a16="http://schemas.microsoft.com/office/drawing/2014/main" xmlns="" id="{319A3282-5C99-AD61-1ADF-DC596CE3FB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66706" y="9167078"/>
              <a:ext cx="1262588" cy="858899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9BD9483B-7D5D-B2FE-D3B2-FC859470CA10}"/>
                </a:ext>
              </a:extLst>
            </p:cNvPr>
            <p:cNvSpPr txBox="1"/>
            <p:nvPr/>
          </p:nvSpPr>
          <p:spPr>
            <a:xfrm>
              <a:off x="16923588" y="9334917"/>
              <a:ext cx="76232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fld id="{548DC41A-E892-4CAF-B53C-4BCD571507F8}" type="slidenum">
                <a:rPr kumimoji="0" lang="en-US" sz="2800" b="0" i="0" u="none" strike="noStrike" kern="1200" cap="none" spc="0" normalizeH="0" baseline="0" noProof="0" smtClean="0">
                  <a:ln>
                    <a:noFill/>
                  </a:ln>
                  <a:gradFill>
                    <a:gsLst>
                      <a:gs pos="0">
                        <a:srgbClr val="9FFFFF"/>
                      </a:gs>
                      <a:gs pos="50000">
                        <a:srgbClr val="D181FF"/>
                      </a:gs>
                      <a:gs pos="100000">
                        <a:srgbClr val="FEC26A"/>
                      </a:gs>
                    </a:gsLst>
                    <a:lin ang="21000000" scaled="0"/>
                  </a:gradFill>
                  <a:effectLst/>
                  <a:uLnTx/>
                  <a:uFillTx/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t>24</a:t>
              </a:fld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0636749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14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xmlns="" id="{99073658-8F93-4ABC-920C-BDA27F751F90}"/>
              </a:ext>
            </a:extLst>
          </p:cNvPr>
          <p:cNvSpPr/>
          <p:nvPr/>
        </p:nvSpPr>
        <p:spPr>
          <a:xfrm rot="3305393">
            <a:off x="8142182" y="2381871"/>
            <a:ext cx="2807271" cy="2766775"/>
          </a:xfrm>
          <a:prstGeom prst="roundRect">
            <a:avLst/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D181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D181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xmlns="" id="{D3E60A9C-4D81-4EB6-9AF7-3AB870A15621}"/>
              </a:ext>
            </a:extLst>
          </p:cNvPr>
          <p:cNvSpPr/>
          <p:nvPr/>
        </p:nvSpPr>
        <p:spPr>
          <a:xfrm rot="3305393">
            <a:off x="15885929" y="4100490"/>
            <a:ext cx="1161023" cy="1161023"/>
          </a:xfrm>
          <a:prstGeom prst="roundRect">
            <a:avLst/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D181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D181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7E4C4CD-81CC-44FD-9737-37267B14C8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44000" y="2777706"/>
            <a:ext cx="7449693" cy="496646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D40EFFFC-D9C8-D729-DDC6-DA9A96E40CDF}"/>
              </a:ext>
            </a:extLst>
          </p:cNvPr>
          <p:cNvSpPr/>
          <p:nvPr/>
        </p:nvSpPr>
        <p:spPr>
          <a:xfrm>
            <a:off x="3287943" y="7088164"/>
            <a:ext cx="4320139" cy="130356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772EEC3-03A1-429F-872B-CE9998EBD1FB}"/>
              </a:ext>
            </a:extLst>
          </p:cNvPr>
          <p:cNvSpPr txBox="1"/>
          <p:nvPr/>
        </p:nvSpPr>
        <p:spPr>
          <a:xfrm>
            <a:off x="1694307" y="3057373"/>
            <a:ext cx="8229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4000" dirty="0">
                <a:solidFill>
                  <a:schemeClr val="bg1"/>
                </a:solidFill>
                <a:latin typeface="Abar High" pitchFamily="2" charset="-78"/>
                <a:ea typeface="Abar High" pitchFamily="2" charset="-78"/>
                <a:cs typeface="Abar High" pitchFamily="2" charset="-78"/>
              </a:rPr>
              <a:t>تحولات بنیادین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3B04F38-F5D4-41D0-8236-A00B5C97E334}"/>
              </a:ext>
            </a:extLst>
          </p:cNvPr>
          <p:cNvSpPr txBox="1"/>
          <p:nvPr/>
        </p:nvSpPr>
        <p:spPr>
          <a:xfrm>
            <a:off x="2983015" y="7205559"/>
            <a:ext cx="492999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/>
            <a:r>
              <a:rPr lang="fa-IR" sz="3200" dirty="0">
                <a:solidFill>
                  <a:schemeClr val="bg1"/>
                </a:solidFill>
                <a:latin typeface="Nian" panose="01000500000000020002" pitchFamily="2" charset="-78"/>
                <a:cs typeface="Nian" panose="01000500000000020002" pitchFamily="2" charset="-78"/>
              </a:rPr>
              <a:t>رمـــــــــــــــز   ارزهـــــــــــــا</a:t>
            </a:r>
          </a:p>
          <a:p>
            <a:pPr marL="0" indent="0" algn="ctr"/>
            <a:r>
              <a:rPr lang="fa-IR" sz="3200" dirty="0">
                <a:solidFill>
                  <a:schemeClr val="bg1"/>
                </a:solidFill>
                <a:latin typeface="Nian" panose="01000500000000020002" pitchFamily="2" charset="-78"/>
                <a:cs typeface="Nian" panose="01000500000000020002" pitchFamily="2" charset="-78"/>
              </a:rPr>
              <a:t>درگاه‌های پرداخت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A394361-5708-49E5-AB16-B10E20336C23}"/>
              </a:ext>
            </a:extLst>
          </p:cNvPr>
          <p:cNvSpPr txBox="1"/>
          <p:nvPr/>
        </p:nvSpPr>
        <p:spPr>
          <a:xfrm>
            <a:off x="-826758" y="3765259"/>
            <a:ext cx="82294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8000" b="1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در لایه اقتصادی</a:t>
            </a:r>
          </a:p>
        </p:txBody>
      </p:sp>
      <p:pic>
        <p:nvPicPr>
          <p:cNvPr id="12" name="Picture 11" descr="23&#10;">
            <a:extLst>
              <a:ext uri="{FF2B5EF4-FFF2-40B4-BE49-F238E27FC236}">
                <a16:creationId xmlns:a16="http://schemas.microsoft.com/office/drawing/2014/main" xmlns="" id="{A5AA5F97-E1C8-379A-8621-48CEFC3CA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8116" y="9321624"/>
            <a:ext cx="1262588" cy="85889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97338E9-DACA-BADC-6487-51DCFDD0FE3A}"/>
              </a:ext>
            </a:extLst>
          </p:cNvPr>
          <p:cNvSpPr txBox="1"/>
          <p:nvPr/>
        </p:nvSpPr>
        <p:spPr>
          <a:xfrm>
            <a:off x="17044998" y="9489463"/>
            <a:ext cx="7623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8DC41A-E892-4CAF-B53C-4BCD571507F8}" type="slidenum">
              <a:rPr kumimoji="0" lang="en-US" sz="2800" b="0" i="0" u="none" strike="noStrike" kern="1200" cap="none" spc="0" normalizeH="0" baseline="0" noProof="0" smtClean="0">
                <a:ln>
                  <a:noFill/>
                </a:ln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4253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14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1472F542-FF2D-CF8C-A6A3-FFE21351D5CD}"/>
              </a:ext>
            </a:extLst>
          </p:cNvPr>
          <p:cNvSpPr/>
          <p:nvPr/>
        </p:nvSpPr>
        <p:spPr>
          <a:xfrm>
            <a:off x="9328263" y="2969920"/>
            <a:ext cx="3689457" cy="6168571"/>
          </a:xfrm>
          <a:prstGeom prst="roundRect">
            <a:avLst>
              <a:gd name="adj" fmla="val 8406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79CFE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AC6CD2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BC6798D7-A868-70D6-5787-0061F32B9D7B}"/>
              </a:ext>
            </a:extLst>
          </p:cNvPr>
          <p:cNvSpPr/>
          <p:nvPr/>
        </p:nvSpPr>
        <p:spPr>
          <a:xfrm rot="10800000">
            <a:off x="1173388" y="2994156"/>
            <a:ext cx="3689457" cy="6168571"/>
          </a:xfrm>
          <a:prstGeom prst="roundRect">
            <a:avLst>
              <a:gd name="adj" fmla="val 8406"/>
            </a:avLst>
          </a:prstGeom>
          <a:gradFill flip="none" rotWithShape="1">
            <a:gsLst>
              <a:gs pos="5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2700000" scaled="1"/>
            <a:tileRect/>
          </a:gradFill>
          <a:ln w="19050" cap="rnd">
            <a:gradFill flip="none" rotWithShape="1">
              <a:gsLst>
                <a:gs pos="0">
                  <a:schemeClr val="accent2">
                    <a:lumMod val="0"/>
                    <a:lumOff val="100000"/>
                  </a:schemeClr>
                </a:gs>
                <a:gs pos="35000">
                  <a:schemeClr val="accent2">
                    <a:lumMod val="0"/>
                    <a:lumOff val="100000"/>
                  </a:schemeClr>
                </a:gs>
                <a:gs pos="100000">
                  <a:schemeClr val="accent2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en-US" sz="1600" b="1" dirty="0">
              <a:ln/>
              <a:solidFill>
                <a:schemeClr val="accent4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AD8E8A4D-4AE7-68A0-2053-6566D6D9AD5C}"/>
              </a:ext>
            </a:extLst>
          </p:cNvPr>
          <p:cNvSpPr/>
          <p:nvPr/>
        </p:nvSpPr>
        <p:spPr>
          <a:xfrm>
            <a:off x="13395299" y="2986338"/>
            <a:ext cx="3689457" cy="6168572"/>
          </a:xfrm>
          <a:prstGeom prst="roundRect">
            <a:avLst>
              <a:gd name="adj" fmla="val 8406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6A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FEC26A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3628098-B7C5-C3D4-BD1C-CB04C1097F7A}"/>
              </a:ext>
            </a:extLst>
          </p:cNvPr>
          <p:cNvSpPr txBox="1"/>
          <p:nvPr/>
        </p:nvSpPr>
        <p:spPr>
          <a:xfrm>
            <a:off x="2600218" y="3551472"/>
            <a:ext cx="967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2800" dirty="0">
                <a:solidFill>
                  <a:schemeClr val="accent2">
                    <a:lumMod val="7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امنیت</a:t>
            </a:r>
            <a:endParaRPr lang="en-US" sz="2800" b="0" i="0" dirty="0">
              <a:solidFill>
                <a:schemeClr val="accent2">
                  <a:lumMod val="75000"/>
                </a:schemeClr>
              </a:solidFill>
              <a:effectLst/>
              <a:latin typeface="Nian SemiBold" panose="02000504000000020004" pitchFamily="2" charset="-78"/>
              <a:cs typeface="Nian SemiBold" panose="02000504000000020004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74F84F4-80ED-F5A5-D1A9-AE8F1E9C764B}"/>
              </a:ext>
            </a:extLst>
          </p:cNvPr>
          <p:cNvSpPr txBox="1"/>
          <p:nvPr/>
        </p:nvSpPr>
        <p:spPr>
          <a:xfrm>
            <a:off x="10397633" y="3591263"/>
            <a:ext cx="1708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2800" dirty="0">
                <a:solidFill>
                  <a:srgbClr val="D181FF"/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لایه خدمات</a:t>
            </a:r>
            <a:endParaRPr lang="en-US" sz="2800" b="0" i="0" dirty="0">
              <a:solidFill>
                <a:srgbClr val="D181FF"/>
              </a:solidFill>
              <a:effectLst/>
              <a:latin typeface="Nian SemiBold" panose="02000504000000020004" pitchFamily="2" charset="-78"/>
              <a:cs typeface="Nian SemiBold" panose="02000504000000020004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F70F9E3-09BD-33AD-5CE8-7391BBE003A4}"/>
              </a:ext>
            </a:extLst>
          </p:cNvPr>
          <p:cNvSpPr txBox="1"/>
          <p:nvPr/>
        </p:nvSpPr>
        <p:spPr>
          <a:xfrm>
            <a:off x="14534297" y="3536669"/>
            <a:ext cx="15837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2800" dirty="0">
                <a:solidFill>
                  <a:srgbClr val="FEC26A"/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لایه محتوا</a:t>
            </a:r>
            <a:endParaRPr lang="en-US" sz="2800" b="0" i="0" dirty="0">
              <a:solidFill>
                <a:srgbClr val="FEC26A"/>
              </a:solidFill>
              <a:effectLst/>
              <a:latin typeface="Nian SemiBold" panose="02000504000000020004" pitchFamily="2" charset="-78"/>
              <a:cs typeface="Nian SemiBold" panose="02000504000000020004" pitchFamily="2" charset="-78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E31DBFC4-03BC-5B0E-0B60-51C9D8264333}"/>
              </a:ext>
            </a:extLst>
          </p:cNvPr>
          <p:cNvSpPr/>
          <p:nvPr/>
        </p:nvSpPr>
        <p:spPr>
          <a:xfrm>
            <a:off x="1543548" y="3523088"/>
            <a:ext cx="3024641" cy="483392"/>
          </a:xfrm>
          <a:prstGeom prst="roundRect">
            <a:avLst>
              <a:gd name="adj" fmla="val 50000"/>
            </a:avLst>
          </a:prstGeom>
          <a:gradFill>
            <a:gsLst>
              <a:gs pos="83486">
                <a:srgbClr val="DFCAEE">
                  <a:alpha val="10000"/>
                </a:srgbClr>
              </a:gs>
              <a:gs pos="5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round/>
          </a:ln>
          <a:effectLst>
            <a:outerShdw blurRad="508000" dist="317500" dir="5400000" sx="70000" sy="70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xmlns="" id="{07F433F5-BEB1-FCDF-AB5F-5EFBF27CF09F}"/>
              </a:ext>
            </a:extLst>
          </p:cNvPr>
          <p:cNvSpPr/>
          <p:nvPr/>
        </p:nvSpPr>
        <p:spPr>
          <a:xfrm>
            <a:off x="9660672" y="3581006"/>
            <a:ext cx="3024641" cy="483392"/>
          </a:xfrm>
          <a:prstGeom prst="roundRect">
            <a:avLst>
              <a:gd name="adj" fmla="val 50000"/>
            </a:avLst>
          </a:prstGeom>
          <a:noFill/>
          <a:ln w="25400" cap="rnd">
            <a:gradFill>
              <a:gsLst>
                <a:gs pos="0">
                  <a:srgbClr val="C39BE1"/>
                </a:gs>
                <a:gs pos="44000">
                  <a:srgbClr val="D5ABFF"/>
                </a:gs>
                <a:gs pos="0">
                  <a:srgbClr val="C76DFF"/>
                </a:gs>
              </a:gsLst>
              <a:lin ang="3600000" scaled="0"/>
            </a:gradFill>
            <a:round/>
          </a:ln>
          <a:effectLst>
            <a:outerShdw blurRad="508000" dist="317500" dir="5400000" sx="70000" sy="70000" algn="t" rotWithShape="0">
              <a:srgbClr val="D181FF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xmlns="" id="{A2FC9475-06C3-7F2D-5EF6-593281E75484}"/>
              </a:ext>
            </a:extLst>
          </p:cNvPr>
          <p:cNvSpPr/>
          <p:nvPr/>
        </p:nvSpPr>
        <p:spPr>
          <a:xfrm>
            <a:off x="13706163" y="3536211"/>
            <a:ext cx="3024641" cy="48339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6A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508000" dist="317500" dir="5400000" sx="70000" sy="70000" algn="t" rotWithShape="0">
              <a:srgbClr val="FEC26A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xmlns="" id="{3BEEC09D-9073-50C8-7F62-C0FFCFBA6B80}"/>
              </a:ext>
            </a:extLst>
          </p:cNvPr>
          <p:cNvGrpSpPr/>
          <p:nvPr/>
        </p:nvGrpSpPr>
        <p:grpSpPr>
          <a:xfrm>
            <a:off x="4354777" y="4714190"/>
            <a:ext cx="248043" cy="248044"/>
            <a:chOff x="-1885949" y="3792651"/>
            <a:chExt cx="190499" cy="190500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xmlns="" id="{40F14E70-2809-B5B0-520C-CBE14810E6C8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chemeClr val="accent2">
                  <a:lumMod val="75000"/>
                </a:schemeClr>
              </a:solidFill>
              <a:prstDash val="solid"/>
              <a:round/>
            </a:ln>
          </p:spPr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endParaRPr lang="en-US" b="1">
                <a:ln/>
                <a:solidFill>
                  <a:schemeClr val="accent4"/>
                </a:solidFill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xmlns="" id="{C78E48F6-A5AD-C072-B60D-804F1C38F4BE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chemeClr val="accent2">
                  <a:lumMod val="75000"/>
                </a:schemeClr>
              </a:solidFill>
              <a:prstDash val="solid"/>
              <a:round/>
            </a:ln>
          </p:spPr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endParaRPr lang="en-US" b="1">
                <a:ln/>
                <a:solidFill>
                  <a:schemeClr val="accent4"/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884A6025-64D5-CE48-261C-F6D6A37B8B94}"/>
              </a:ext>
            </a:extLst>
          </p:cNvPr>
          <p:cNvGrpSpPr/>
          <p:nvPr/>
        </p:nvGrpSpPr>
        <p:grpSpPr>
          <a:xfrm>
            <a:off x="4360176" y="6447494"/>
            <a:ext cx="260944" cy="248044"/>
            <a:chOff x="-1885949" y="3792651"/>
            <a:chExt cx="200405" cy="190500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xmlns="" id="{E170877F-88CB-9F32-4D3C-7C803F0C1749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chemeClr val="accent2">
                  <a:lumMod val="7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xmlns="" id="{90686626-399A-572F-1778-01FDA03372D8}"/>
                </a:ext>
              </a:extLst>
            </p:cNvPr>
            <p:cNvSpPr/>
            <p:nvPr/>
          </p:nvSpPr>
          <p:spPr>
            <a:xfrm>
              <a:off x="-1809369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chemeClr val="accent2">
                  <a:lumMod val="7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xmlns="" id="{E2EE2702-0656-9C53-A4A1-98EAE40F1ACE}"/>
              </a:ext>
            </a:extLst>
          </p:cNvPr>
          <p:cNvGrpSpPr/>
          <p:nvPr/>
        </p:nvGrpSpPr>
        <p:grpSpPr>
          <a:xfrm>
            <a:off x="4347319" y="5569556"/>
            <a:ext cx="248043" cy="248044"/>
            <a:chOff x="-1885949" y="3792651"/>
            <a:chExt cx="190499" cy="190500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xmlns="" id="{4C3A42FA-9862-573E-0786-0D1747D5CDAA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chemeClr val="accent2">
                  <a:lumMod val="7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xmlns="" id="{6A2F73BB-FDA1-C105-9C4B-C0231C87B19D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chemeClr val="accent2">
                  <a:lumMod val="7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35F2FBC4-49CB-A65E-43D5-17C958F79785}"/>
              </a:ext>
            </a:extLst>
          </p:cNvPr>
          <p:cNvSpPr txBox="1"/>
          <p:nvPr/>
        </p:nvSpPr>
        <p:spPr>
          <a:xfrm>
            <a:off x="1481069" y="4574542"/>
            <a:ext cx="280837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1100">
                <a:solidFill>
                  <a:srgbClr val="8380A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accent3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فقدان اقتصاد امنیت </a:t>
            </a:r>
          </a:p>
          <a:p>
            <a:pPr algn="r" defTabSz="1219200">
              <a:lnSpc>
                <a:spcPct val="100000"/>
              </a:lnSpc>
              <a:buClr>
                <a:srgbClr val="000000"/>
              </a:buClr>
            </a:pPr>
            <a:endParaRPr lang="fa-IR" sz="2800" b="1" kern="0" dirty="0">
              <a:solidFill>
                <a:schemeClr val="accent3">
                  <a:lumMod val="40000"/>
                  <a:lumOff val="60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  <a:p>
            <a:pPr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accent3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سرمایه انسانی </a:t>
            </a:r>
          </a:p>
          <a:p>
            <a:pPr algn="r" defTabSz="1219200">
              <a:lnSpc>
                <a:spcPct val="100000"/>
              </a:lnSpc>
              <a:buClr>
                <a:srgbClr val="000000"/>
              </a:buClr>
            </a:pPr>
            <a:endParaRPr lang="fa-IR" sz="2800" b="1" kern="0" dirty="0">
              <a:solidFill>
                <a:schemeClr val="accent3">
                  <a:lumMod val="40000"/>
                  <a:lumOff val="60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  <a:p>
            <a:pPr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accent3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موازی‌کاری نهادها</a:t>
            </a:r>
          </a:p>
          <a:p>
            <a:pPr algn="r" defTabSz="1219200">
              <a:lnSpc>
                <a:spcPct val="100000"/>
              </a:lnSpc>
              <a:buClr>
                <a:srgbClr val="000000"/>
              </a:buClr>
            </a:pPr>
            <a:endParaRPr lang="fa-IR" sz="2800" b="1" kern="0" dirty="0">
              <a:solidFill>
                <a:schemeClr val="accent3">
                  <a:lumMod val="40000"/>
                  <a:lumOff val="60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</p:txBody>
      </p:sp>
      <p:grpSp>
        <p:nvGrpSpPr>
          <p:cNvPr id="8214" name="Group 8213">
            <a:extLst>
              <a:ext uri="{FF2B5EF4-FFF2-40B4-BE49-F238E27FC236}">
                <a16:creationId xmlns:a16="http://schemas.microsoft.com/office/drawing/2014/main" xmlns="" id="{E92295C9-9EC6-8A8F-28C5-AB60E8C360F0}"/>
              </a:ext>
            </a:extLst>
          </p:cNvPr>
          <p:cNvGrpSpPr/>
          <p:nvPr/>
        </p:nvGrpSpPr>
        <p:grpSpPr>
          <a:xfrm>
            <a:off x="12625245" y="5780289"/>
            <a:ext cx="248043" cy="248044"/>
            <a:chOff x="-1885949" y="3792651"/>
            <a:chExt cx="190499" cy="190500"/>
          </a:xfrm>
        </p:grpSpPr>
        <p:sp>
          <p:nvSpPr>
            <p:cNvPr id="8216" name="Freeform: Shape 8215">
              <a:extLst>
                <a:ext uri="{FF2B5EF4-FFF2-40B4-BE49-F238E27FC236}">
                  <a16:creationId xmlns:a16="http://schemas.microsoft.com/office/drawing/2014/main" xmlns="" id="{F47C6E78-1F4A-5CFB-7CD4-852EEFB6AF9D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17" name="Freeform: Shape 8216">
              <a:extLst>
                <a:ext uri="{FF2B5EF4-FFF2-40B4-BE49-F238E27FC236}">
                  <a16:creationId xmlns:a16="http://schemas.microsoft.com/office/drawing/2014/main" xmlns="" id="{5B8A8513-BE8F-1F20-1502-F55E24F95A56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219" name="Group 8218">
            <a:extLst>
              <a:ext uri="{FF2B5EF4-FFF2-40B4-BE49-F238E27FC236}">
                <a16:creationId xmlns:a16="http://schemas.microsoft.com/office/drawing/2014/main" xmlns="" id="{F23CB2E2-728C-F5FE-0EC8-27DC3430E31F}"/>
              </a:ext>
            </a:extLst>
          </p:cNvPr>
          <p:cNvGrpSpPr/>
          <p:nvPr/>
        </p:nvGrpSpPr>
        <p:grpSpPr>
          <a:xfrm>
            <a:off x="12625243" y="4547123"/>
            <a:ext cx="248043" cy="248044"/>
            <a:chOff x="-1885949" y="3792651"/>
            <a:chExt cx="190499" cy="190500"/>
          </a:xfrm>
        </p:grpSpPr>
        <p:sp>
          <p:nvSpPr>
            <p:cNvPr id="8221" name="Freeform: Shape 8220">
              <a:extLst>
                <a:ext uri="{FF2B5EF4-FFF2-40B4-BE49-F238E27FC236}">
                  <a16:creationId xmlns:a16="http://schemas.microsoft.com/office/drawing/2014/main" xmlns="" id="{7AF3677C-87AE-176D-E773-7F56F84A8285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22" name="Freeform: Shape 8221">
              <a:extLst>
                <a:ext uri="{FF2B5EF4-FFF2-40B4-BE49-F238E27FC236}">
                  <a16:creationId xmlns:a16="http://schemas.microsoft.com/office/drawing/2014/main" xmlns="" id="{3FD8FAB2-43D9-F489-0356-68CB0A3ED702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8223" name="Straight Connector 8222">
            <a:extLst>
              <a:ext uri="{FF2B5EF4-FFF2-40B4-BE49-F238E27FC236}">
                <a16:creationId xmlns:a16="http://schemas.microsoft.com/office/drawing/2014/main" xmlns="" id="{7C30C3F5-4EB0-A550-714B-E451CF37B96C}"/>
              </a:ext>
            </a:extLst>
          </p:cNvPr>
          <p:cNvCxnSpPr>
            <a:cxnSpLocks/>
          </p:cNvCxnSpPr>
          <p:nvPr/>
        </p:nvCxnSpPr>
        <p:spPr>
          <a:xfrm>
            <a:off x="13727523" y="6879894"/>
            <a:ext cx="3061239" cy="0"/>
          </a:xfrm>
          <a:prstGeom prst="line">
            <a:avLst/>
          </a:prstGeom>
          <a:ln w="12700">
            <a:solidFill>
              <a:srgbClr val="584E62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26" name="Group 8225">
            <a:extLst>
              <a:ext uri="{FF2B5EF4-FFF2-40B4-BE49-F238E27FC236}">
                <a16:creationId xmlns:a16="http://schemas.microsoft.com/office/drawing/2014/main" xmlns="" id="{462ED0C8-22A4-A45B-F171-60E32871BF98}"/>
              </a:ext>
            </a:extLst>
          </p:cNvPr>
          <p:cNvGrpSpPr/>
          <p:nvPr/>
        </p:nvGrpSpPr>
        <p:grpSpPr>
          <a:xfrm>
            <a:off x="16651149" y="6630843"/>
            <a:ext cx="248043" cy="248044"/>
            <a:chOff x="-1885949" y="3792651"/>
            <a:chExt cx="190499" cy="190500"/>
          </a:xfrm>
        </p:grpSpPr>
        <p:sp>
          <p:nvSpPr>
            <p:cNvPr id="8228" name="Freeform: Shape 8227">
              <a:extLst>
                <a:ext uri="{FF2B5EF4-FFF2-40B4-BE49-F238E27FC236}">
                  <a16:creationId xmlns:a16="http://schemas.microsoft.com/office/drawing/2014/main" xmlns="" id="{67CBF00A-275D-F5AA-7FBA-FA936F797409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  <p:sp>
          <p:nvSpPr>
            <p:cNvPr id="8229" name="Freeform: Shape 8228">
              <a:extLst>
                <a:ext uri="{FF2B5EF4-FFF2-40B4-BE49-F238E27FC236}">
                  <a16:creationId xmlns:a16="http://schemas.microsoft.com/office/drawing/2014/main" xmlns="" id="{45A2410C-A27C-383E-CEC7-1E433BED3192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</p:grpSp>
      <p:grpSp>
        <p:nvGrpSpPr>
          <p:cNvPr id="8231" name="Group 8230">
            <a:extLst>
              <a:ext uri="{FF2B5EF4-FFF2-40B4-BE49-F238E27FC236}">
                <a16:creationId xmlns:a16="http://schemas.microsoft.com/office/drawing/2014/main" xmlns="" id="{4D23FC62-EA85-A142-7128-178FBA11C523}"/>
              </a:ext>
            </a:extLst>
          </p:cNvPr>
          <p:cNvGrpSpPr/>
          <p:nvPr/>
        </p:nvGrpSpPr>
        <p:grpSpPr>
          <a:xfrm>
            <a:off x="16642152" y="5739346"/>
            <a:ext cx="248043" cy="248044"/>
            <a:chOff x="-1885949" y="3792651"/>
            <a:chExt cx="190499" cy="190500"/>
          </a:xfrm>
        </p:grpSpPr>
        <p:sp>
          <p:nvSpPr>
            <p:cNvPr id="8233" name="Freeform: Shape 8232">
              <a:extLst>
                <a:ext uri="{FF2B5EF4-FFF2-40B4-BE49-F238E27FC236}">
                  <a16:creationId xmlns:a16="http://schemas.microsoft.com/office/drawing/2014/main" xmlns="" id="{C61C3F8E-CE92-90E1-647C-116D8BEE1F31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  <p:sp>
          <p:nvSpPr>
            <p:cNvPr id="8234" name="Freeform: Shape 8233">
              <a:extLst>
                <a:ext uri="{FF2B5EF4-FFF2-40B4-BE49-F238E27FC236}">
                  <a16:creationId xmlns:a16="http://schemas.microsoft.com/office/drawing/2014/main" xmlns="" id="{A9503C16-02A6-C692-E71F-3D14A57D1D9C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</p:grpSp>
      <p:grpSp>
        <p:nvGrpSpPr>
          <p:cNvPr id="8236" name="Group 8235">
            <a:extLst>
              <a:ext uri="{FF2B5EF4-FFF2-40B4-BE49-F238E27FC236}">
                <a16:creationId xmlns:a16="http://schemas.microsoft.com/office/drawing/2014/main" xmlns="" id="{A1A44A22-FE26-E348-59E3-186FA998386A}"/>
              </a:ext>
            </a:extLst>
          </p:cNvPr>
          <p:cNvGrpSpPr/>
          <p:nvPr/>
        </p:nvGrpSpPr>
        <p:grpSpPr>
          <a:xfrm>
            <a:off x="16642152" y="4492529"/>
            <a:ext cx="248043" cy="248044"/>
            <a:chOff x="-1885949" y="3792651"/>
            <a:chExt cx="190499" cy="190500"/>
          </a:xfrm>
        </p:grpSpPr>
        <p:sp>
          <p:nvSpPr>
            <p:cNvPr id="8238" name="Freeform: Shape 8237">
              <a:extLst>
                <a:ext uri="{FF2B5EF4-FFF2-40B4-BE49-F238E27FC236}">
                  <a16:creationId xmlns:a16="http://schemas.microsoft.com/office/drawing/2014/main" xmlns="" id="{9F22AC6F-0AB4-D42C-E157-0739BF04BD5F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  <p:sp>
          <p:nvSpPr>
            <p:cNvPr id="8239" name="Freeform: Shape 8238">
              <a:extLst>
                <a:ext uri="{FF2B5EF4-FFF2-40B4-BE49-F238E27FC236}">
                  <a16:creationId xmlns:a16="http://schemas.microsoft.com/office/drawing/2014/main" xmlns="" id="{4BCD464F-4620-43F9-B644-846F3D746495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</p:grpSp>
      <p:sp>
        <p:nvSpPr>
          <p:cNvPr id="8192" name="Rectangle: Rounded Corners 8191">
            <a:extLst>
              <a:ext uri="{FF2B5EF4-FFF2-40B4-BE49-F238E27FC236}">
                <a16:creationId xmlns:a16="http://schemas.microsoft.com/office/drawing/2014/main" xmlns="" id="{22D12269-146D-5A9B-78AD-88D14A1CA042}"/>
              </a:ext>
            </a:extLst>
          </p:cNvPr>
          <p:cNvSpPr/>
          <p:nvPr/>
        </p:nvSpPr>
        <p:spPr>
          <a:xfrm>
            <a:off x="5254158" y="2986339"/>
            <a:ext cx="3689457" cy="6168571"/>
          </a:xfrm>
          <a:prstGeom prst="roundRect">
            <a:avLst>
              <a:gd name="adj" fmla="val 8406"/>
            </a:avLst>
          </a:prstGeom>
          <a:gradFill>
            <a:gsLst>
              <a:gs pos="5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8193" name="TextBox 8192">
            <a:extLst>
              <a:ext uri="{FF2B5EF4-FFF2-40B4-BE49-F238E27FC236}">
                <a16:creationId xmlns:a16="http://schemas.microsoft.com/office/drawing/2014/main" xmlns="" id="{55A9F626-A772-7520-9637-3996D59E581A}"/>
              </a:ext>
            </a:extLst>
          </p:cNvPr>
          <p:cNvSpPr txBox="1"/>
          <p:nvPr/>
        </p:nvSpPr>
        <p:spPr>
          <a:xfrm>
            <a:off x="5869617" y="3531547"/>
            <a:ext cx="2437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2800" b="0" i="0" dirty="0">
                <a:solidFill>
                  <a:srgbClr val="9FFFFF"/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لایه های زیر ساخت</a:t>
            </a:r>
            <a:r>
              <a:rPr lang="en-US" sz="2800" b="0" i="0" dirty="0">
                <a:solidFill>
                  <a:srgbClr val="9FFFFF"/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 </a:t>
            </a:r>
          </a:p>
        </p:txBody>
      </p:sp>
      <p:sp>
        <p:nvSpPr>
          <p:cNvPr id="8196" name="Rectangle: Rounded Corners 8195">
            <a:extLst>
              <a:ext uri="{FF2B5EF4-FFF2-40B4-BE49-F238E27FC236}">
                <a16:creationId xmlns:a16="http://schemas.microsoft.com/office/drawing/2014/main" xmlns="" id="{ED46425F-A41C-472C-BD33-BC20ED41EE01}"/>
              </a:ext>
            </a:extLst>
          </p:cNvPr>
          <p:cNvSpPr/>
          <p:nvPr/>
        </p:nvSpPr>
        <p:spPr>
          <a:xfrm>
            <a:off x="5597734" y="3529172"/>
            <a:ext cx="3024641" cy="48339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508000" dist="317500" dir="5400000" sx="70000" sy="70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200" name="TextBox 8199">
            <a:extLst>
              <a:ext uri="{FF2B5EF4-FFF2-40B4-BE49-F238E27FC236}">
                <a16:creationId xmlns:a16="http://schemas.microsoft.com/office/drawing/2014/main" xmlns="" id="{3E1C8A29-8C1D-B2EA-B73A-BF9B0CC94224}"/>
              </a:ext>
            </a:extLst>
          </p:cNvPr>
          <p:cNvSpPr txBox="1"/>
          <p:nvPr/>
        </p:nvSpPr>
        <p:spPr>
          <a:xfrm>
            <a:off x="5597734" y="4413038"/>
            <a:ext cx="302764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1100">
                <a:solidFill>
                  <a:srgbClr val="8380A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وابستگی در شبکه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 و تجهیزات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کیفیت شبکه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خطر جاماندگی در 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خدمات پایه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Arial"/>
              </a:rPr>
              <a:t>توسعه ابزارهای 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Arial"/>
              </a:rPr>
              <a:t>حاکمیت گریز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Arial"/>
            </a:endParaRPr>
          </a:p>
        </p:txBody>
      </p:sp>
      <p:grpSp>
        <p:nvGrpSpPr>
          <p:cNvPr id="8202" name="Group 8201">
            <a:extLst>
              <a:ext uri="{FF2B5EF4-FFF2-40B4-BE49-F238E27FC236}">
                <a16:creationId xmlns:a16="http://schemas.microsoft.com/office/drawing/2014/main" xmlns="" id="{6500B606-2A93-47AB-8EC1-2AFD9EE645C2}"/>
              </a:ext>
            </a:extLst>
          </p:cNvPr>
          <p:cNvGrpSpPr/>
          <p:nvPr/>
        </p:nvGrpSpPr>
        <p:grpSpPr>
          <a:xfrm>
            <a:off x="8484875" y="4575538"/>
            <a:ext cx="248043" cy="248044"/>
            <a:chOff x="-1885949" y="3792651"/>
            <a:chExt cx="190499" cy="190500"/>
          </a:xfrm>
        </p:grpSpPr>
        <p:sp>
          <p:nvSpPr>
            <p:cNvPr id="8203" name="Freeform: Shape 8202">
              <a:extLst>
                <a:ext uri="{FF2B5EF4-FFF2-40B4-BE49-F238E27FC236}">
                  <a16:creationId xmlns:a16="http://schemas.microsoft.com/office/drawing/2014/main" xmlns="" id="{5B72499B-FE30-EA1F-7D46-2B5717559DDF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93DCE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04" name="Freeform: Shape 8203">
              <a:extLst>
                <a:ext uri="{FF2B5EF4-FFF2-40B4-BE49-F238E27FC236}">
                  <a16:creationId xmlns:a16="http://schemas.microsoft.com/office/drawing/2014/main" xmlns="" id="{3D07634A-7A62-2EC6-F107-A2A29EC6A533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67959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8213" name="Group 8212">
            <a:extLst>
              <a:ext uri="{FF2B5EF4-FFF2-40B4-BE49-F238E27FC236}">
                <a16:creationId xmlns:a16="http://schemas.microsoft.com/office/drawing/2014/main" xmlns="" id="{CA97373F-A186-ABC0-C26A-2C353C981BCC}"/>
              </a:ext>
            </a:extLst>
          </p:cNvPr>
          <p:cNvGrpSpPr/>
          <p:nvPr/>
        </p:nvGrpSpPr>
        <p:grpSpPr>
          <a:xfrm>
            <a:off x="8498353" y="5806162"/>
            <a:ext cx="248043" cy="248044"/>
            <a:chOff x="-1885949" y="3792651"/>
            <a:chExt cx="190499" cy="190500"/>
          </a:xfrm>
        </p:grpSpPr>
        <p:sp>
          <p:nvSpPr>
            <p:cNvPr id="8218" name="Freeform: Shape 8217">
              <a:extLst>
                <a:ext uri="{FF2B5EF4-FFF2-40B4-BE49-F238E27FC236}">
                  <a16:creationId xmlns:a16="http://schemas.microsoft.com/office/drawing/2014/main" xmlns="" id="{EBB9A0C5-B416-A257-5574-070C4C43BC26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93DCE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25" name="Freeform: Shape 8224">
              <a:extLst>
                <a:ext uri="{FF2B5EF4-FFF2-40B4-BE49-F238E27FC236}">
                  <a16:creationId xmlns:a16="http://schemas.microsoft.com/office/drawing/2014/main" xmlns="" id="{AC7FFEFD-B8C1-9063-56BA-49F404810894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67959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8230" name="Group 8229">
            <a:extLst>
              <a:ext uri="{FF2B5EF4-FFF2-40B4-BE49-F238E27FC236}">
                <a16:creationId xmlns:a16="http://schemas.microsoft.com/office/drawing/2014/main" xmlns="" id="{532AE4CC-9E5C-AD72-0A89-95275CB612A4}"/>
              </a:ext>
            </a:extLst>
          </p:cNvPr>
          <p:cNvGrpSpPr/>
          <p:nvPr/>
        </p:nvGrpSpPr>
        <p:grpSpPr>
          <a:xfrm>
            <a:off x="8484875" y="6708431"/>
            <a:ext cx="248043" cy="248044"/>
            <a:chOff x="-1885949" y="3792651"/>
            <a:chExt cx="190499" cy="190500"/>
          </a:xfrm>
        </p:grpSpPr>
        <p:sp>
          <p:nvSpPr>
            <p:cNvPr id="8235" name="Freeform: Shape 8234">
              <a:extLst>
                <a:ext uri="{FF2B5EF4-FFF2-40B4-BE49-F238E27FC236}">
                  <a16:creationId xmlns:a16="http://schemas.microsoft.com/office/drawing/2014/main" xmlns="" id="{D89AF12F-0EAE-FD9C-BD8E-8C33A578A1F7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93DCE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41" name="Freeform: Shape 8240">
              <a:extLst>
                <a:ext uri="{FF2B5EF4-FFF2-40B4-BE49-F238E27FC236}">
                  <a16:creationId xmlns:a16="http://schemas.microsoft.com/office/drawing/2014/main" xmlns="" id="{B8E9C9F2-BB2F-533E-F358-53A293C0008C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67959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8242" name="Group 8241">
            <a:extLst>
              <a:ext uri="{FF2B5EF4-FFF2-40B4-BE49-F238E27FC236}">
                <a16:creationId xmlns:a16="http://schemas.microsoft.com/office/drawing/2014/main" xmlns="" id="{712815AC-2E1F-91C9-8DE3-1B90B160C35E}"/>
              </a:ext>
            </a:extLst>
          </p:cNvPr>
          <p:cNvGrpSpPr/>
          <p:nvPr/>
        </p:nvGrpSpPr>
        <p:grpSpPr>
          <a:xfrm>
            <a:off x="8484875" y="7951276"/>
            <a:ext cx="248043" cy="248044"/>
            <a:chOff x="-1885949" y="3792651"/>
            <a:chExt cx="190499" cy="190500"/>
          </a:xfrm>
        </p:grpSpPr>
        <p:sp>
          <p:nvSpPr>
            <p:cNvPr id="8243" name="Freeform: Shape 8242">
              <a:extLst>
                <a:ext uri="{FF2B5EF4-FFF2-40B4-BE49-F238E27FC236}">
                  <a16:creationId xmlns:a16="http://schemas.microsoft.com/office/drawing/2014/main" xmlns="" id="{CE8B8441-6D43-C579-1459-D094E9181D4F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93DCE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44" name="Freeform: Shape 8243">
              <a:extLst>
                <a:ext uri="{FF2B5EF4-FFF2-40B4-BE49-F238E27FC236}">
                  <a16:creationId xmlns:a16="http://schemas.microsoft.com/office/drawing/2014/main" xmlns="" id="{D81D633E-93A8-BE28-C203-8F4C3EBE97C1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67959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8245" name="Group 8244">
            <a:extLst>
              <a:ext uri="{FF2B5EF4-FFF2-40B4-BE49-F238E27FC236}">
                <a16:creationId xmlns:a16="http://schemas.microsoft.com/office/drawing/2014/main" xmlns="" id="{2AFB669F-02E1-3D01-A968-E33516FAA34C}"/>
              </a:ext>
            </a:extLst>
          </p:cNvPr>
          <p:cNvGrpSpPr/>
          <p:nvPr/>
        </p:nvGrpSpPr>
        <p:grpSpPr>
          <a:xfrm>
            <a:off x="12641165" y="6642371"/>
            <a:ext cx="248043" cy="248044"/>
            <a:chOff x="-1885949" y="3792651"/>
            <a:chExt cx="190499" cy="190500"/>
          </a:xfrm>
        </p:grpSpPr>
        <p:sp>
          <p:nvSpPr>
            <p:cNvPr id="8246" name="Freeform: Shape 8245">
              <a:extLst>
                <a:ext uri="{FF2B5EF4-FFF2-40B4-BE49-F238E27FC236}">
                  <a16:creationId xmlns:a16="http://schemas.microsoft.com/office/drawing/2014/main" xmlns="" id="{A6DA9EA1-E90D-0200-62E7-91305CA74429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47" name="Freeform: Shape 8246">
              <a:extLst>
                <a:ext uri="{FF2B5EF4-FFF2-40B4-BE49-F238E27FC236}">
                  <a16:creationId xmlns:a16="http://schemas.microsoft.com/office/drawing/2014/main" xmlns="" id="{FFD2E5ED-41FA-7567-EC98-512A951144C6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248" name="Group 8247">
            <a:extLst>
              <a:ext uri="{FF2B5EF4-FFF2-40B4-BE49-F238E27FC236}">
                <a16:creationId xmlns:a16="http://schemas.microsoft.com/office/drawing/2014/main" xmlns="" id="{55429462-F6A6-39EF-D7F3-2CA0EDCA93C5}"/>
              </a:ext>
            </a:extLst>
          </p:cNvPr>
          <p:cNvGrpSpPr/>
          <p:nvPr/>
        </p:nvGrpSpPr>
        <p:grpSpPr>
          <a:xfrm>
            <a:off x="12627517" y="5354612"/>
            <a:ext cx="248043" cy="248044"/>
            <a:chOff x="-1885949" y="3792651"/>
            <a:chExt cx="190499" cy="190500"/>
          </a:xfrm>
        </p:grpSpPr>
        <p:sp>
          <p:nvSpPr>
            <p:cNvPr id="8249" name="Freeform: Shape 8248">
              <a:extLst>
                <a:ext uri="{FF2B5EF4-FFF2-40B4-BE49-F238E27FC236}">
                  <a16:creationId xmlns:a16="http://schemas.microsoft.com/office/drawing/2014/main" xmlns="" id="{58BEBD67-99EF-FB08-A402-F142AF566315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50" name="Freeform: Shape 8249">
              <a:extLst>
                <a:ext uri="{FF2B5EF4-FFF2-40B4-BE49-F238E27FC236}">
                  <a16:creationId xmlns:a16="http://schemas.microsoft.com/office/drawing/2014/main" xmlns="" id="{A1E78E49-6CD5-62CF-3BFC-8C4D9C538610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251" name="TextBox 8250">
            <a:extLst>
              <a:ext uri="{FF2B5EF4-FFF2-40B4-BE49-F238E27FC236}">
                <a16:creationId xmlns:a16="http://schemas.microsoft.com/office/drawing/2014/main" xmlns="" id="{E3F072E2-4A7D-26F2-48BD-BD0406A10985}"/>
              </a:ext>
            </a:extLst>
          </p:cNvPr>
          <p:cNvSpPr txBox="1"/>
          <p:nvPr/>
        </p:nvSpPr>
        <p:spPr>
          <a:xfrm>
            <a:off x="9025500" y="4388016"/>
            <a:ext cx="362859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1100">
                <a:solidFill>
                  <a:srgbClr val="8380A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وابستگی به خدمات</a:t>
            </a:r>
            <a:r>
              <a:rPr lang="en-US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 </a:t>
            </a: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خارجی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چالش کلان‌داده ها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اقتصاد ناپایدار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نقص در نظام حقوقی 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و قضایی تخصصی</a:t>
            </a:r>
            <a:r>
              <a:rPr lang="en-US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 </a:t>
            </a: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حریم خصوصی و حفاظت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r>
              <a:rPr lang="en-US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 </a:t>
            </a: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از داده‌های عمومی</a:t>
            </a:r>
          </a:p>
          <a:p>
            <a:pPr marL="228599" indent="-228599" algn="r" defTabSz="1219200" rtl="1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</p:txBody>
      </p:sp>
      <p:grpSp>
        <p:nvGrpSpPr>
          <p:cNvPr id="8253" name="Group 8252">
            <a:extLst>
              <a:ext uri="{FF2B5EF4-FFF2-40B4-BE49-F238E27FC236}">
                <a16:creationId xmlns:a16="http://schemas.microsoft.com/office/drawing/2014/main" xmlns="" id="{B9FAFCF5-A964-A6DC-AA9A-DB3F5F5BF0D8}"/>
              </a:ext>
            </a:extLst>
          </p:cNvPr>
          <p:cNvGrpSpPr/>
          <p:nvPr/>
        </p:nvGrpSpPr>
        <p:grpSpPr>
          <a:xfrm>
            <a:off x="12641165" y="7993505"/>
            <a:ext cx="248043" cy="248044"/>
            <a:chOff x="-1885949" y="3792651"/>
            <a:chExt cx="190499" cy="190500"/>
          </a:xfrm>
        </p:grpSpPr>
        <p:sp>
          <p:nvSpPr>
            <p:cNvPr id="8254" name="Freeform: Shape 8253">
              <a:extLst>
                <a:ext uri="{FF2B5EF4-FFF2-40B4-BE49-F238E27FC236}">
                  <a16:creationId xmlns:a16="http://schemas.microsoft.com/office/drawing/2014/main" xmlns="" id="{7BF577AD-E156-AB78-522C-9F9B639A4299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55" name="Freeform: Shape 8254">
              <a:extLst>
                <a:ext uri="{FF2B5EF4-FFF2-40B4-BE49-F238E27FC236}">
                  <a16:creationId xmlns:a16="http://schemas.microsoft.com/office/drawing/2014/main" xmlns="" id="{1854462E-FC41-36FA-6911-ABBB75F65D8F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257" name="TextBox 8256">
            <a:extLst>
              <a:ext uri="{FF2B5EF4-FFF2-40B4-BE49-F238E27FC236}">
                <a16:creationId xmlns:a16="http://schemas.microsoft.com/office/drawing/2014/main" xmlns="" id="{94BBAD9E-1FD5-062A-5ECD-D873CFDAF454}"/>
              </a:ext>
            </a:extLst>
          </p:cNvPr>
          <p:cNvSpPr txBox="1"/>
          <p:nvPr/>
        </p:nvSpPr>
        <p:spPr>
          <a:xfrm>
            <a:off x="13513417" y="4353469"/>
            <a:ext cx="3133453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219200"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غلبه محتوای خارجی به داخلی در فضای مجازی</a:t>
            </a:r>
          </a:p>
          <a:p>
            <a:pPr algn="r" defTabSz="1219200">
              <a:buClr>
                <a:srgbClr val="000000"/>
              </a:buClr>
            </a:pP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algn="r" defTabSz="1219200"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خطر از بین رفتن میراث تمدنی</a:t>
            </a:r>
          </a:p>
          <a:p>
            <a:pPr algn="r" defTabSz="1219200"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بحران هویت در فضای مجازی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  <a:p>
            <a:pPr algn="r" defTabSz="1219200"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اقتصادی‌سازی لایه</a:t>
            </a:r>
            <a:r>
              <a:rPr lang="en-US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 </a:t>
            </a: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محتوا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  <a:p>
            <a:pPr algn="r" defTabSz="1219200">
              <a:buClr>
                <a:srgbClr val="000000"/>
              </a:buClr>
            </a:pPr>
            <a:r>
              <a:rPr lang="en-US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 </a:t>
            </a: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  <a:p>
            <a:pPr algn="r" defTabSz="1219200"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عملیات‌ رسانه‌ای</a:t>
            </a:r>
          </a:p>
          <a:p>
            <a:pPr marL="228599" indent="-228599" algn="r" defTabSz="12192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</p:txBody>
      </p:sp>
      <p:grpSp>
        <p:nvGrpSpPr>
          <p:cNvPr id="8258" name="Group 8257">
            <a:extLst>
              <a:ext uri="{FF2B5EF4-FFF2-40B4-BE49-F238E27FC236}">
                <a16:creationId xmlns:a16="http://schemas.microsoft.com/office/drawing/2014/main" xmlns="" id="{5BEE877D-A3AB-12E1-B0DE-A63FFF9236B4}"/>
              </a:ext>
            </a:extLst>
          </p:cNvPr>
          <p:cNvGrpSpPr/>
          <p:nvPr/>
        </p:nvGrpSpPr>
        <p:grpSpPr>
          <a:xfrm>
            <a:off x="16680718" y="7424691"/>
            <a:ext cx="248043" cy="248044"/>
            <a:chOff x="-1885949" y="3792651"/>
            <a:chExt cx="190499" cy="190500"/>
          </a:xfrm>
        </p:grpSpPr>
        <p:sp>
          <p:nvSpPr>
            <p:cNvPr id="8259" name="Freeform: Shape 8258">
              <a:extLst>
                <a:ext uri="{FF2B5EF4-FFF2-40B4-BE49-F238E27FC236}">
                  <a16:creationId xmlns:a16="http://schemas.microsoft.com/office/drawing/2014/main" xmlns="" id="{EA9B9693-828C-279C-76AD-05B149B3A72A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  <p:sp>
          <p:nvSpPr>
            <p:cNvPr id="8260" name="Freeform: Shape 8259">
              <a:extLst>
                <a:ext uri="{FF2B5EF4-FFF2-40B4-BE49-F238E27FC236}">
                  <a16:creationId xmlns:a16="http://schemas.microsoft.com/office/drawing/2014/main" xmlns="" id="{1F58EE03-94B6-8152-CEDF-94369A96077F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</p:grpSp>
      <p:grpSp>
        <p:nvGrpSpPr>
          <p:cNvPr id="8261" name="Group 8260">
            <a:extLst>
              <a:ext uri="{FF2B5EF4-FFF2-40B4-BE49-F238E27FC236}">
                <a16:creationId xmlns:a16="http://schemas.microsoft.com/office/drawing/2014/main" xmlns="" id="{1A93A614-D489-4068-5261-2C6E1E8F9B7F}"/>
              </a:ext>
            </a:extLst>
          </p:cNvPr>
          <p:cNvGrpSpPr/>
          <p:nvPr/>
        </p:nvGrpSpPr>
        <p:grpSpPr>
          <a:xfrm>
            <a:off x="16682990" y="8341376"/>
            <a:ext cx="248043" cy="248044"/>
            <a:chOff x="-1885949" y="3792651"/>
            <a:chExt cx="190499" cy="190500"/>
          </a:xfrm>
        </p:grpSpPr>
        <p:sp>
          <p:nvSpPr>
            <p:cNvPr id="8262" name="Freeform: Shape 8261">
              <a:extLst>
                <a:ext uri="{FF2B5EF4-FFF2-40B4-BE49-F238E27FC236}">
                  <a16:creationId xmlns:a16="http://schemas.microsoft.com/office/drawing/2014/main" xmlns="" id="{57A8CED7-463D-9D7A-5C41-91F99073622A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  <p:sp>
          <p:nvSpPr>
            <p:cNvPr id="8263" name="Freeform: Shape 8262">
              <a:extLst>
                <a:ext uri="{FF2B5EF4-FFF2-40B4-BE49-F238E27FC236}">
                  <a16:creationId xmlns:a16="http://schemas.microsoft.com/office/drawing/2014/main" xmlns="" id="{7315EA0D-615A-F449-2ADB-488BB13AFDA5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</p:grpSp>
      <p:sp>
        <p:nvSpPr>
          <p:cNvPr id="8264" name="Slide Number Placeholder 8239">
            <a:extLst>
              <a:ext uri="{FF2B5EF4-FFF2-40B4-BE49-F238E27FC236}">
                <a16:creationId xmlns:a16="http://schemas.microsoft.com/office/drawing/2014/main" xmlns="" id="{EE27EEAC-E33E-5CD8-F66B-0DA06E36C17C}"/>
              </a:ext>
            </a:extLst>
          </p:cNvPr>
          <p:cNvSpPr txBox="1">
            <a:spLocks/>
          </p:cNvSpPr>
          <p:nvPr/>
        </p:nvSpPr>
        <p:spPr>
          <a:xfrm>
            <a:off x="3343700" y="1739768"/>
            <a:ext cx="10077124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a-IR" sz="6600" b="1" dirty="0">
                <a:latin typeface="Abar High" pitchFamily="2" charset="-78"/>
                <a:ea typeface="Abar High" pitchFamily="2" charset="-78"/>
                <a:cs typeface="Abar High" pitchFamily="2" charset="-78"/>
              </a:rPr>
              <a:t>چالش های جامعه پردازی</a:t>
            </a:r>
            <a:endParaRPr lang="en-US" sz="6600" b="1" dirty="0">
              <a:latin typeface="Abar High" pitchFamily="2" charset="-78"/>
              <a:ea typeface="Abar High" pitchFamily="2" charset="-78"/>
              <a:cs typeface="Abar High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3F6D27D-0ECB-24FB-9957-DC46AE947BC0}"/>
              </a:ext>
            </a:extLst>
          </p:cNvPr>
          <p:cNvSpPr txBox="1"/>
          <p:nvPr/>
        </p:nvSpPr>
        <p:spPr>
          <a:xfrm>
            <a:off x="16927527" y="9330572"/>
            <a:ext cx="7623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8DC41A-E892-4CAF-B53C-4BCD571507F8}" type="slidenum">
              <a:rPr kumimoji="0" lang="en-US" sz="2800" b="0" i="0" u="none" strike="noStrike" kern="1200" cap="none" spc="0" normalizeH="0" baseline="0" noProof="0" smtClean="0">
                <a:ln>
                  <a:noFill/>
                </a:ln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557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2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2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2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2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2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8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8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82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8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8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82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8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8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82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8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8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81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82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8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8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8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8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8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81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8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8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/>
      <p:bldP spid="9" grpId="0"/>
      <p:bldP spid="10" grpId="0"/>
      <p:bldP spid="20" grpId="0" animBg="1"/>
      <p:bldP spid="21" grpId="0" animBg="1"/>
      <p:bldP spid="22" grpId="0" animBg="1"/>
      <p:bldP spid="55" grpId="0"/>
      <p:bldP spid="8192" grpId="0" animBg="1"/>
      <p:bldP spid="8193" grpId="0"/>
      <p:bldP spid="8196" grpId="0" animBg="1"/>
      <p:bldP spid="8200" grpId="0"/>
      <p:bldP spid="8251" grpId="0"/>
      <p:bldP spid="8257" grpId="0"/>
      <p:bldP spid="826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F057DFE4-F5EB-F239-A7C3-AE19C053038A}"/>
              </a:ext>
            </a:extLst>
          </p:cNvPr>
          <p:cNvSpPr/>
          <p:nvPr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xmlns="" id="{4BE858E3-D82B-5A3B-C10F-A8EDB3CB4519}"/>
              </a:ext>
            </a:extLst>
          </p:cNvPr>
          <p:cNvSpPr/>
          <p:nvPr/>
        </p:nvSpPr>
        <p:spPr>
          <a:xfrm>
            <a:off x="4500556" y="2894589"/>
            <a:ext cx="8983433" cy="6381224"/>
          </a:xfrm>
          <a:prstGeom prst="roundRect">
            <a:avLst>
              <a:gd name="adj" fmla="val 9375"/>
            </a:avLst>
          </a:prstGeom>
          <a:gradFill>
            <a:gsLst>
              <a:gs pos="100000">
                <a:srgbClr val="06030A">
                  <a:alpha val="60000"/>
                </a:srgbClr>
              </a:gs>
              <a:gs pos="0">
                <a:srgbClr val="06030A">
                  <a:alpha val="70000"/>
                </a:srgbClr>
              </a:gs>
            </a:gsLst>
            <a:lin ang="5400000" scaled="0"/>
          </a:gradFill>
          <a:ln w="50800" cap="rnd">
            <a:gradFill>
              <a:gsLst>
                <a:gs pos="0">
                  <a:srgbClr val="D181FF"/>
                </a:gs>
                <a:gs pos="33000">
                  <a:srgbClr val="3B3442"/>
                </a:gs>
              </a:gsLst>
              <a:lin ang="3000000" scaled="0"/>
            </a:gradFill>
            <a:round/>
          </a:ln>
          <a:effectLst>
            <a:outerShdw blurRad="50800" dist="38100" dir="5400000" algn="t" rotWithShape="0">
              <a:srgbClr val="06030A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47C829B-FEB9-8C6C-3FF5-247B5D06F3C1}"/>
              </a:ext>
            </a:extLst>
          </p:cNvPr>
          <p:cNvSpPr txBox="1"/>
          <p:nvPr/>
        </p:nvSpPr>
        <p:spPr>
          <a:xfrm>
            <a:off x="3831815" y="1618943"/>
            <a:ext cx="106243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5400" b="1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چالش های محتوایی؛علل اصلی</a:t>
            </a:r>
            <a:endParaRPr lang="en-US" sz="5400" b="1" dirty="0">
              <a:gradFill flip="none" rotWithShape="1">
                <a:gsLst>
                  <a:gs pos="32000">
                    <a:srgbClr val="BF4BFF"/>
                  </a:gs>
                  <a:gs pos="83000">
                    <a:srgbClr val="F6DDFF"/>
                  </a:gs>
                </a:gsLst>
                <a:lin ang="18000000" scaled="0"/>
                <a:tileRect/>
              </a:gradFill>
              <a:latin typeface="Abar High" pitchFamily="2" charset="-78"/>
              <a:ea typeface="Abar High" pitchFamily="2" charset="-78"/>
              <a:cs typeface="Abar High" pitchFamily="2" charset="-78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xmlns="" id="{5751D95C-0E24-3653-BC6B-D1017D353713}"/>
              </a:ext>
            </a:extLst>
          </p:cNvPr>
          <p:cNvSpPr/>
          <p:nvPr/>
        </p:nvSpPr>
        <p:spPr>
          <a:xfrm>
            <a:off x="8687323" y="899193"/>
            <a:ext cx="620450" cy="456275"/>
          </a:xfrm>
          <a:custGeom>
            <a:avLst/>
            <a:gdLst>
              <a:gd name="connsiteX0" fmla="*/ 476250 w 476250"/>
              <a:gd name="connsiteY0" fmla="*/ 0 h 377952"/>
              <a:gd name="connsiteX1" fmla="*/ 476250 w 476250"/>
              <a:gd name="connsiteY1" fmla="*/ 81725 h 377952"/>
              <a:gd name="connsiteX2" fmla="*/ 367570 w 476250"/>
              <a:gd name="connsiteY2" fmla="*/ 187452 h 377952"/>
              <a:gd name="connsiteX3" fmla="*/ 476250 w 476250"/>
              <a:gd name="connsiteY3" fmla="*/ 187452 h 377952"/>
              <a:gd name="connsiteX4" fmla="*/ 476250 w 476250"/>
              <a:gd name="connsiteY4" fmla="*/ 377952 h 377952"/>
              <a:gd name="connsiteX5" fmla="*/ 285750 w 476250"/>
              <a:gd name="connsiteY5" fmla="*/ 377952 h 377952"/>
              <a:gd name="connsiteX6" fmla="*/ 285750 w 476250"/>
              <a:gd name="connsiteY6" fmla="*/ 187452 h 377952"/>
              <a:gd name="connsiteX7" fmla="*/ 476250 w 476250"/>
              <a:gd name="connsiteY7" fmla="*/ 0 h 377952"/>
              <a:gd name="connsiteX8" fmla="*/ 190500 w 476250"/>
              <a:gd name="connsiteY8" fmla="*/ 0 h 377952"/>
              <a:gd name="connsiteX9" fmla="*/ 190500 w 476250"/>
              <a:gd name="connsiteY9" fmla="*/ 81725 h 377952"/>
              <a:gd name="connsiteX10" fmla="*/ 81820 w 476250"/>
              <a:gd name="connsiteY10" fmla="*/ 187452 h 377952"/>
              <a:gd name="connsiteX11" fmla="*/ 190500 w 476250"/>
              <a:gd name="connsiteY11" fmla="*/ 187452 h 377952"/>
              <a:gd name="connsiteX12" fmla="*/ 190500 w 476250"/>
              <a:gd name="connsiteY12" fmla="*/ 377952 h 377952"/>
              <a:gd name="connsiteX13" fmla="*/ 0 w 476250"/>
              <a:gd name="connsiteY13" fmla="*/ 377952 h 377952"/>
              <a:gd name="connsiteX14" fmla="*/ 0 w 476250"/>
              <a:gd name="connsiteY14" fmla="*/ 187452 h 377952"/>
              <a:gd name="connsiteX15" fmla="*/ 190500 w 476250"/>
              <a:gd name="connsiteY15" fmla="*/ 0 h 377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6250" h="377952">
                <a:moveTo>
                  <a:pt x="476250" y="0"/>
                </a:moveTo>
                <a:lnTo>
                  <a:pt x="476250" y="81725"/>
                </a:lnTo>
                <a:cubicBezTo>
                  <a:pt x="417383" y="81753"/>
                  <a:pt x="369219" y="128608"/>
                  <a:pt x="367570" y="187452"/>
                </a:cubicBezTo>
                <a:lnTo>
                  <a:pt x="476250" y="187452"/>
                </a:lnTo>
                <a:lnTo>
                  <a:pt x="476250" y="377952"/>
                </a:lnTo>
                <a:lnTo>
                  <a:pt x="285750" y="377952"/>
                </a:lnTo>
                <a:lnTo>
                  <a:pt x="285750" y="187452"/>
                </a:lnTo>
                <a:cubicBezTo>
                  <a:pt x="287415" y="83434"/>
                  <a:pt x="372219" y="-13"/>
                  <a:pt x="476250" y="0"/>
                </a:cubicBezTo>
                <a:close/>
                <a:moveTo>
                  <a:pt x="190500" y="0"/>
                </a:moveTo>
                <a:lnTo>
                  <a:pt x="190500" y="81725"/>
                </a:lnTo>
                <a:cubicBezTo>
                  <a:pt x="131633" y="81753"/>
                  <a:pt x="83469" y="128608"/>
                  <a:pt x="81820" y="187452"/>
                </a:cubicBezTo>
                <a:lnTo>
                  <a:pt x="190500" y="187452"/>
                </a:lnTo>
                <a:lnTo>
                  <a:pt x="190500" y="377952"/>
                </a:lnTo>
                <a:lnTo>
                  <a:pt x="0" y="377952"/>
                </a:lnTo>
                <a:lnTo>
                  <a:pt x="0" y="187452"/>
                </a:lnTo>
                <a:cubicBezTo>
                  <a:pt x="1665" y="83434"/>
                  <a:pt x="86469" y="-13"/>
                  <a:pt x="190500" y="0"/>
                </a:cubicBezTo>
                <a:close/>
              </a:path>
            </a:pathLst>
          </a:custGeom>
          <a:solidFill>
            <a:schemeClr val="bg1"/>
          </a:solidFill>
          <a:ln w="1270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68859F4-B58C-7141-6B50-9B1AA2CBDD36}"/>
              </a:ext>
            </a:extLst>
          </p:cNvPr>
          <p:cNvSpPr txBox="1"/>
          <p:nvPr/>
        </p:nvSpPr>
        <p:spPr>
          <a:xfrm>
            <a:off x="4694824" y="3324326"/>
            <a:ext cx="8540092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اقتصادی نبودن تولید محتوای داخلی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نبود فرماندهی واحد در راهبری امر محتوا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اولویت نداشتن فضای مجازی برای دستگاه های فرهنگی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سرمایه گذاری غیرعالمانه در امر محتوای فضای مجازی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تمرکز بر کارهای شکلی و روبنایی و روزمره در امر محتوا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مدیریت فضای مجازی توسط دستگاه‌های سنتی با روش سنتی و بوروکراتیک به جای راهبری شبکه ای و زیست بومی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7E91759-77C8-93C7-6DC2-A82691068C7E}"/>
              </a:ext>
            </a:extLst>
          </p:cNvPr>
          <p:cNvSpPr txBox="1"/>
          <p:nvPr/>
        </p:nvSpPr>
        <p:spPr>
          <a:xfrm>
            <a:off x="16903953" y="9323687"/>
            <a:ext cx="7623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8DC41A-E892-4CAF-B53C-4BCD571507F8}" type="slidenum">
              <a:rPr kumimoji="0" lang="en-US" sz="2800" b="0" i="0" u="none" strike="noStrike" kern="1200" cap="none" spc="0" normalizeH="0" baseline="0" noProof="0" smtClean="0">
                <a:ln>
                  <a:noFill/>
                </a:ln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928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" grpId="0"/>
      <p:bldP spid="23" grpId="0" animBg="1"/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9F76A28-491D-27D0-3E1E-21B231798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64F96DAC-5EDC-174A-740D-56C125E31CAC}"/>
              </a:ext>
            </a:extLst>
          </p:cNvPr>
          <p:cNvSpPr/>
          <p:nvPr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00" dirty="0"/>
              <a:t>پ</a:t>
            </a:r>
            <a:endParaRPr lang="en-US" sz="1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xmlns="" id="{5ED11CAD-5545-A27E-2A5A-1ED77E46D3C7}"/>
              </a:ext>
            </a:extLst>
          </p:cNvPr>
          <p:cNvSpPr/>
          <p:nvPr/>
        </p:nvSpPr>
        <p:spPr>
          <a:xfrm>
            <a:off x="2224588" y="2894589"/>
            <a:ext cx="14474879" cy="6381224"/>
          </a:xfrm>
          <a:prstGeom prst="roundRect">
            <a:avLst>
              <a:gd name="adj" fmla="val 9375"/>
            </a:avLst>
          </a:prstGeom>
          <a:gradFill>
            <a:gsLst>
              <a:gs pos="100000">
                <a:srgbClr val="06030A">
                  <a:alpha val="60000"/>
                </a:srgbClr>
              </a:gs>
              <a:gs pos="0">
                <a:srgbClr val="06030A">
                  <a:alpha val="70000"/>
                </a:srgbClr>
              </a:gs>
            </a:gsLst>
            <a:lin ang="5400000" scaled="0"/>
          </a:gradFill>
          <a:ln w="50800" cap="rnd">
            <a:gradFill>
              <a:gsLst>
                <a:gs pos="0">
                  <a:srgbClr val="D181FF"/>
                </a:gs>
                <a:gs pos="33000">
                  <a:srgbClr val="3B3442"/>
                </a:gs>
              </a:gsLst>
              <a:lin ang="3000000" scaled="0"/>
            </a:gradFill>
            <a:round/>
          </a:ln>
          <a:effectLst>
            <a:outerShdw blurRad="50800" dist="38100" dir="5400000" algn="t" rotWithShape="0">
              <a:srgbClr val="06030A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DA889D7-F6EB-0A45-5E53-13256A14269D}"/>
              </a:ext>
            </a:extLst>
          </p:cNvPr>
          <p:cNvSpPr txBox="1"/>
          <p:nvPr/>
        </p:nvSpPr>
        <p:spPr>
          <a:xfrm>
            <a:off x="3671250" y="1618943"/>
            <a:ext cx="118085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5400" b="1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چالش های محتوایی؛راهکار های گرفته شده</a:t>
            </a:r>
            <a:endParaRPr lang="en-US" sz="5400" b="1" dirty="0">
              <a:gradFill flip="none" rotWithShape="1">
                <a:gsLst>
                  <a:gs pos="32000">
                    <a:srgbClr val="BF4BFF"/>
                  </a:gs>
                  <a:gs pos="83000">
                    <a:srgbClr val="F6DDFF"/>
                  </a:gs>
                </a:gsLst>
                <a:lin ang="18000000" scaled="0"/>
                <a:tileRect/>
              </a:gradFill>
              <a:latin typeface="Abar High" pitchFamily="2" charset="-78"/>
              <a:ea typeface="Abar High" pitchFamily="2" charset="-78"/>
              <a:cs typeface="Abar High" pitchFamily="2" charset="-78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xmlns="" id="{F7759127-3FAE-D992-9139-26ACF24421CE}"/>
              </a:ext>
            </a:extLst>
          </p:cNvPr>
          <p:cNvSpPr/>
          <p:nvPr/>
        </p:nvSpPr>
        <p:spPr>
          <a:xfrm>
            <a:off x="8687323" y="899193"/>
            <a:ext cx="620450" cy="456275"/>
          </a:xfrm>
          <a:custGeom>
            <a:avLst/>
            <a:gdLst>
              <a:gd name="connsiteX0" fmla="*/ 476250 w 476250"/>
              <a:gd name="connsiteY0" fmla="*/ 0 h 377952"/>
              <a:gd name="connsiteX1" fmla="*/ 476250 w 476250"/>
              <a:gd name="connsiteY1" fmla="*/ 81725 h 377952"/>
              <a:gd name="connsiteX2" fmla="*/ 367570 w 476250"/>
              <a:gd name="connsiteY2" fmla="*/ 187452 h 377952"/>
              <a:gd name="connsiteX3" fmla="*/ 476250 w 476250"/>
              <a:gd name="connsiteY3" fmla="*/ 187452 h 377952"/>
              <a:gd name="connsiteX4" fmla="*/ 476250 w 476250"/>
              <a:gd name="connsiteY4" fmla="*/ 377952 h 377952"/>
              <a:gd name="connsiteX5" fmla="*/ 285750 w 476250"/>
              <a:gd name="connsiteY5" fmla="*/ 377952 h 377952"/>
              <a:gd name="connsiteX6" fmla="*/ 285750 w 476250"/>
              <a:gd name="connsiteY6" fmla="*/ 187452 h 377952"/>
              <a:gd name="connsiteX7" fmla="*/ 476250 w 476250"/>
              <a:gd name="connsiteY7" fmla="*/ 0 h 377952"/>
              <a:gd name="connsiteX8" fmla="*/ 190500 w 476250"/>
              <a:gd name="connsiteY8" fmla="*/ 0 h 377952"/>
              <a:gd name="connsiteX9" fmla="*/ 190500 w 476250"/>
              <a:gd name="connsiteY9" fmla="*/ 81725 h 377952"/>
              <a:gd name="connsiteX10" fmla="*/ 81820 w 476250"/>
              <a:gd name="connsiteY10" fmla="*/ 187452 h 377952"/>
              <a:gd name="connsiteX11" fmla="*/ 190500 w 476250"/>
              <a:gd name="connsiteY11" fmla="*/ 187452 h 377952"/>
              <a:gd name="connsiteX12" fmla="*/ 190500 w 476250"/>
              <a:gd name="connsiteY12" fmla="*/ 377952 h 377952"/>
              <a:gd name="connsiteX13" fmla="*/ 0 w 476250"/>
              <a:gd name="connsiteY13" fmla="*/ 377952 h 377952"/>
              <a:gd name="connsiteX14" fmla="*/ 0 w 476250"/>
              <a:gd name="connsiteY14" fmla="*/ 187452 h 377952"/>
              <a:gd name="connsiteX15" fmla="*/ 190500 w 476250"/>
              <a:gd name="connsiteY15" fmla="*/ 0 h 377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6250" h="377952">
                <a:moveTo>
                  <a:pt x="476250" y="0"/>
                </a:moveTo>
                <a:lnTo>
                  <a:pt x="476250" y="81725"/>
                </a:lnTo>
                <a:cubicBezTo>
                  <a:pt x="417383" y="81753"/>
                  <a:pt x="369219" y="128608"/>
                  <a:pt x="367570" y="187452"/>
                </a:cubicBezTo>
                <a:lnTo>
                  <a:pt x="476250" y="187452"/>
                </a:lnTo>
                <a:lnTo>
                  <a:pt x="476250" y="377952"/>
                </a:lnTo>
                <a:lnTo>
                  <a:pt x="285750" y="377952"/>
                </a:lnTo>
                <a:lnTo>
                  <a:pt x="285750" y="187452"/>
                </a:lnTo>
                <a:cubicBezTo>
                  <a:pt x="287415" y="83434"/>
                  <a:pt x="372219" y="-13"/>
                  <a:pt x="476250" y="0"/>
                </a:cubicBezTo>
                <a:close/>
                <a:moveTo>
                  <a:pt x="190500" y="0"/>
                </a:moveTo>
                <a:lnTo>
                  <a:pt x="190500" y="81725"/>
                </a:lnTo>
                <a:cubicBezTo>
                  <a:pt x="131633" y="81753"/>
                  <a:pt x="83469" y="128608"/>
                  <a:pt x="81820" y="187452"/>
                </a:cubicBezTo>
                <a:lnTo>
                  <a:pt x="190500" y="187452"/>
                </a:lnTo>
                <a:lnTo>
                  <a:pt x="190500" y="377952"/>
                </a:lnTo>
                <a:lnTo>
                  <a:pt x="0" y="377952"/>
                </a:lnTo>
                <a:lnTo>
                  <a:pt x="0" y="187452"/>
                </a:lnTo>
                <a:cubicBezTo>
                  <a:pt x="1665" y="83434"/>
                  <a:pt x="86469" y="-13"/>
                  <a:pt x="190500" y="0"/>
                </a:cubicBezTo>
                <a:close/>
              </a:path>
            </a:pathLst>
          </a:custGeom>
          <a:solidFill>
            <a:schemeClr val="bg1"/>
          </a:solidFill>
          <a:ln w="1270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E05CD38D-3805-D00A-82A5-4BC633B14654}"/>
              </a:ext>
            </a:extLst>
          </p:cNvPr>
          <p:cNvSpPr txBox="1"/>
          <p:nvPr/>
        </p:nvSpPr>
        <p:spPr>
          <a:xfrm>
            <a:off x="2743197" y="3037722"/>
            <a:ext cx="13371401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80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سند تسهیم درآمد محتوا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80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تقویت نقش قرارگاهی معاونت محتوا برای پیگیری سیاستها و طرح ها تا نقطه ی اجرایی سازی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80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محوریت قرار دادن جریان رسانه های مردمی و زنجیره تولید-توزیع-مصرف به شکل یکپارچه به جای تمرکز بر تولید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80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تمرکز و سرمایه گذاری مناسب روی طراحی و پرهیز شتاب زدگی در اجرا یا پیگیری صِرفِ مصوبات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80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توجه جدی به طرح های زیربنایی و بسترساز جهت ایجاد جریان پایدار تولید محتوا (همچون سکوی بومی، مدل‌های زبانی هوش مصنوعی، خانه رسانه و ...)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80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نسبت مأموریتی گرفتن با بخش خصوصی و شبکه های مردمی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80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تلاش برای توانمندسازی دستگاه ها در مأموریت های مرتبط با فضای مجازی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80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بین المللی سازی ظرفیت های مختلف زیست بوم فضای مجازی و فعال سازی ظرفیت های بین المللی</a:t>
            </a:r>
          </a:p>
          <a:p>
            <a:pPr algn="r" rtl="1">
              <a:lnSpc>
                <a:spcPct val="150000"/>
              </a:lnSpc>
            </a:pPr>
            <a:endParaRPr lang="fa-IR" sz="280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36A7DBA-23C3-6FE5-E9E0-F8AF8C357BF4}"/>
              </a:ext>
            </a:extLst>
          </p:cNvPr>
          <p:cNvSpPr txBox="1"/>
          <p:nvPr/>
        </p:nvSpPr>
        <p:spPr>
          <a:xfrm>
            <a:off x="17020283" y="9331753"/>
            <a:ext cx="7623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8DC41A-E892-4CAF-B53C-4BCD571507F8}" type="slidenum">
              <a:rPr kumimoji="0" lang="en-US" sz="2800" b="0" i="0" u="none" strike="noStrike" kern="1200" cap="none" spc="0" normalizeH="0" baseline="0" noProof="0" smtClean="0">
                <a:ln>
                  <a:noFill/>
                </a:ln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016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" grpId="0"/>
      <p:bldP spid="23" grpId="0" animBg="1"/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558B852-E140-80AA-BF01-31C36E8B678D}"/>
              </a:ext>
            </a:extLst>
          </p:cNvPr>
          <p:cNvSpPr txBox="1"/>
          <p:nvPr/>
        </p:nvSpPr>
        <p:spPr>
          <a:xfrm>
            <a:off x="5991367" y="2540456"/>
            <a:ext cx="71906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6600" b="1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تحول در ستاد رسانه</a:t>
            </a:r>
            <a:endParaRPr lang="en-US" sz="6600" b="1" dirty="0">
              <a:gradFill>
                <a:gsLst>
                  <a:gs pos="0">
                    <a:srgbClr val="9FFFFF"/>
                  </a:gs>
                  <a:gs pos="50000">
                    <a:srgbClr val="D181FF"/>
                  </a:gs>
                  <a:gs pos="100000">
                    <a:srgbClr val="FEC26A"/>
                  </a:gs>
                </a:gsLst>
                <a:lin ang="21000000" scaled="0"/>
              </a:gradFill>
              <a:latin typeface="Abar High" pitchFamily="2" charset="-78"/>
              <a:ea typeface="Abar High" pitchFamily="2" charset="-78"/>
              <a:cs typeface="Abar High" pitchFamily="2" charset="-78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xmlns="" id="{483CD6B7-2079-D2B6-E66B-8EDC93384614}"/>
              </a:ext>
            </a:extLst>
          </p:cNvPr>
          <p:cNvSpPr/>
          <p:nvPr/>
        </p:nvSpPr>
        <p:spPr>
          <a:xfrm>
            <a:off x="2548144" y="4090971"/>
            <a:ext cx="1632056" cy="1632056"/>
          </a:xfrm>
          <a:prstGeom prst="roundRect">
            <a:avLst/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A3F6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508000" dist="127000" dir="5400000" sx="70000" sy="70000" algn="t" rotWithShape="0">
              <a:srgbClr val="AC6CD2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xmlns="" id="{F86F5180-6EA2-7485-BCE4-683A3D809960}"/>
              </a:ext>
            </a:extLst>
          </p:cNvPr>
          <p:cNvSpPr/>
          <p:nvPr/>
        </p:nvSpPr>
        <p:spPr>
          <a:xfrm>
            <a:off x="10575235" y="4131915"/>
            <a:ext cx="1632056" cy="1632056"/>
          </a:xfrm>
          <a:prstGeom prst="roundRect">
            <a:avLst/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E8A2B4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xmlns="" id="{F2597017-3846-FC6A-D70A-841AB15D0D74}"/>
              </a:ext>
            </a:extLst>
          </p:cNvPr>
          <p:cNvSpPr/>
          <p:nvPr/>
        </p:nvSpPr>
        <p:spPr>
          <a:xfrm>
            <a:off x="14225310" y="4200155"/>
            <a:ext cx="1632056" cy="1632056"/>
          </a:xfrm>
          <a:prstGeom prst="roundRect">
            <a:avLst/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6A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FEC26A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EAC3CB5-E9AF-61FE-FC80-FC5778579445}"/>
              </a:ext>
            </a:extLst>
          </p:cNvPr>
          <p:cNvSpPr txBox="1"/>
          <p:nvPr/>
        </p:nvSpPr>
        <p:spPr>
          <a:xfrm>
            <a:off x="13589160" y="6068817"/>
            <a:ext cx="320445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FFFFFF"/>
              </a:buClr>
              <a:buSzPts val="3200"/>
            </a:pPr>
            <a:r>
              <a:rPr lang="fa-IR" sz="2800" b="1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Poppins"/>
                <a:cs typeface="Nian SemiBold" panose="02000504000000020004" pitchFamily="2" charset="-78"/>
                <a:sym typeface="Poppins"/>
              </a:rPr>
              <a:t>رصد هوشمند</a:t>
            </a:r>
          </a:p>
          <a:p>
            <a:pPr algn="ctr">
              <a:lnSpc>
                <a:spcPct val="150000"/>
              </a:lnSpc>
              <a:buClr>
                <a:srgbClr val="FFFFFF"/>
              </a:buClr>
              <a:buSzPts val="3200"/>
            </a:pPr>
            <a:r>
              <a:rPr lang="fa-IR" sz="2800" b="1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Poppins"/>
                <a:cs typeface="Nian SemiBold" panose="02000504000000020004" pitchFamily="2" charset="-78"/>
                <a:sym typeface="Poppins"/>
              </a:rPr>
              <a:t> و بلادرنگ محتوای رسانه‌ای فضای مجازی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xmlns="" id="{4CE81401-8D16-0B15-3B87-88DAB61D4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919116" y="4450615"/>
            <a:ext cx="943203" cy="88772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xmlns="" id="{84FCC02D-FC3A-1A7D-6D82-CF6B482E9C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942623" y="4545214"/>
            <a:ext cx="900268" cy="805503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xmlns="" id="{8D9499A0-C4B1-0A66-AD0F-242EC794A1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4647638" y="4625112"/>
            <a:ext cx="821464" cy="821464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xmlns="" id="{891ABBF8-489A-D724-AA2A-D9EE3553E0A1}"/>
              </a:ext>
            </a:extLst>
          </p:cNvPr>
          <p:cNvSpPr/>
          <p:nvPr/>
        </p:nvSpPr>
        <p:spPr>
          <a:xfrm>
            <a:off x="6535574" y="4052300"/>
            <a:ext cx="1632056" cy="1632056"/>
          </a:xfrm>
          <a:prstGeom prst="roundRect">
            <a:avLst/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C0AB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508000" dist="127000" dir="5400000" sx="70000" sy="70000" algn="t" rotWithShape="0">
              <a:srgbClr val="AC6CD2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xmlns="" id="{0B8A1A39-2151-6BCC-2F22-CB3B192CEE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906546" y="4411944"/>
            <a:ext cx="943203" cy="88772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787BEA8B-1651-AC63-45F4-4AB0CC4D75CF}"/>
              </a:ext>
            </a:extLst>
          </p:cNvPr>
          <p:cNvSpPr txBox="1"/>
          <p:nvPr/>
        </p:nvSpPr>
        <p:spPr>
          <a:xfrm>
            <a:off x="9838296" y="6084738"/>
            <a:ext cx="301789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FFFFFF"/>
              </a:buClr>
              <a:buSzPts val="3200"/>
            </a:pPr>
            <a:r>
              <a:rPr lang="fa-IR" sz="2800" b="1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Poppins"/>
                <a:cs typeface="Nian SemiBold" panose="02000504000000020004" pitchFamily="2" charset="-78"/>
                <a:sym typeface="Poppins"/>
              </a:rPr>
              <a:t>ساماندهی عملیات ایجابی و تولید جریان‌های رسانه‏ ای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4FA895FB-F967-C3DB-DE79-762D9FBE793D}"/>
              </a:ext>
            </a:extLst>
          </p:cNvPr>
          <p:cNvSpPr txBox="1"/>
          <p:nvPr/>
        </p:nvSpPr>
        <p:spPr>
          <a:xfrm>
            <a:off x="5759879" y="6073364"/>
            <a:ext cx="301789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FFFFFF"/>
              </a:buClr>
              <a:buSzPts val="3200"/>
            </a:pPr>
            <a:r>
              <a:rPr lang="fa-IR" sz="2800" b="1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Poppins"/>
                <a:cs typeface="Nian SemiBold" panose="02000504000000020004" pitchFamily="2" charset="-78"/>
                <a:sym typeface="Poppins"/>
              </a:rPr>
              <a:t>ساماندهی مواجهه فعال و عملیات پدافندی رسانه‌ای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AC5C33CD-242E-8BB0-660D-428E8DD6CBD9}"/>
              </a:ext>
            </a:extLst>
          </p:cNvPr>
          <p:cNvSpPr txBox="1"/>
          <p:nvPr/>
        </p:nvSpPr>
        <p:spPr>
          <a:xfrm>
            <a:off x="1965277" y="6048341"/>
            <a:ext cx="280232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FFFFFF"/>
              </a:buClr>
              <a:buSzPts val="3200"/>
            </a:pPr>
            <a:r>
              <a:rPr lang="fa-IR" sz="2800" b="1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Poppins"/>
                <a:cs typeface="Nian SemiBold" panose="02000504000000020004" pitchFamily="2" charset="-78"/>
                <a:sym typeface="Poppins"/>
              </a:rPr>
              <a:t>تقسیم‏ کار ملی و هماهنگ ‏سازی اقدامات رسانه‌ای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xmlns="" id="{1CA516F4-2877-F1AE-7EFD-5F4DE335A97D}"/>
              </a:ext>
            </a:extLst>
          </p:cNvPr>
          <p:cNvSpPr/>
          <p:nvPr/>
        </p:nvSpPr>
        <p:spPr>
          <a:xfrm>
            <a:off x="16786746" y="9054433"/>
            <a:ext cx="1119116" cy="731009"/>
          </a:xfrm>
          <a:prstGeom prst="roundRect">
            <a:avLst>
              <a:gd name="adj" fmla="val 31897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6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4BB781A-EC12-6827-B620-255FECC04509}"/>
              </a:ext>
            </a:extLst>
          </p:cNvPr>
          <p:cNvSpPr txBox="1"/>
          <p:nvPr/>
        </p:nvSpPr>
        <p:spPr>
          <a:xfrm>
            <a:off x="16858006" y="9209843"/>
            <a:ext cx="7623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8DC41A-E892-4CAF-B53C-4BCD571507F8}" type="slidenum">
              <a:rPr kumimoji="0" lang="en-US" sz="2800" b="0" i="0" u="none" strike="noStrike" kern="1200" cap="none" spc="0" normalizeH="0" baseline="0" noProof="0" smtClean="0">
                <a:ln>
                  <a:noFill/>
                </a:ln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013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1" grpId="0" animBg="1"/>
      <p:bldP spid="12" grpId="0" animBg="1"/>
      <p:bldP spid="13" grpId="0"/>
      <p:bldP spid="18" grpId="0" animBg="1"/>
      <p:bldP spid="20" grpId="0"/>
      <p:bldP spid="21" grpId="0"/>
      <p:bldP spid="2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5253F50-82E7-2658-D945-C5FB00DAE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6E28C67E-2077-335E-E5A5-FD1A9AE3DF64}"/>
              </a:ext>
            </a:extLst>
          </p:cNvPr>
          <p:cNvSpPr/>
          <p:nvPr/>
        </p:nvSpPr>
        <p:spPr>
          <a:xfrm>
            <a:off x="9328263" y="2969920"/>
            <a:ext cx="3689457" cy="6168571"/>
          </a:xfrm>
          <a:prstGeom prst="roundRect">
            <a:avLst>
              <a:gd name="adj" fmla="val 8406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79CFE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AC6CD2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B9706B3A-A41D-A3E0-BCC0-3FB03F6AD539}"/>
              </a:ext>
            </a:extLst>
          </p:cNvPr>
          <p:cNvSpPr/>
          <p:nvPr/>
        </p:nvSpPr>
        <p:spPr>
          <a:xfrm rot="10800000">
            <a:off x="1173388" y="2994156"/>
            <a:ext cx="3689457" cy="6168571"/>
          </a:xfrm>
          <a:prstGeom prst="roundRect">
            <a:avLst>
              <a:gd name="adj" fmla="val 8406"/>
            </a:avLst>
          </a:prstGeom>
          <a:gradFill flip="none" rotWithShape="1">
            <a:gsLst>
              <a:gs pos="5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2700000" scaled="1"/>
            <a:tileRect/>
          </a:gradFill>
          <a:ln w="19050" cap="rnd">
            <a:gradFill flip="none" rotWithShape="1">
              <a:gsLst>
                <a:gs pos="0">
                  <a:schemeClr val="accent2">
                    <a:lumMod val="0"/>
                    <a:lumOff val="100000"/>
                  </a:schemeClr>
                </a:gs>
                <a:gs pos="35000">
                  <a:schemeClr val="accent2">
                    <a:lumMod val="0"/>
                    <a:lumOff val="100000"/>
                  </a:schemeClr>
                </a:gs>
                <a:gs pos="100000">
                  <a:schemeClr val="accent2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en-US" sz="1600" b="1" dirty="0">
              <a:ln/>
              <a:solidFill>
                <a:schemeClr val="accent4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BEAC081F-AB5B-2F3F-73ED-A798D17F2397}"/>
              </a:ext>
            </a:extLst>
          </p:cNvPr>
          <p:cNvSpPr/>
          <p:nvPr/>
        </p:nvSpPr>
        <p:spPr>
          <a:xfrm>
            <a:off x="13395299" y="2986338"/>
            <a:ext cx="3689457" cy="6168572"/>
          </a:xfrm>
          <a:prstGeom prst="roundRect">
            <a:avLst>
              <a:gd name="adj" fmla="val 8406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6A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FEC26A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8535B1D-14A4-9452-83FB-189CE6F11B18}"/>
              </a:ext>
            </a:extLst>
          </p:cNvPr>
          <p:cNvSpPr txBox="1"/>
          <p:nvPr/>
        </p:nvSpPr>
        <p:spPr>
          <a:xfrm>
            <a:off x="2600218" y="3551472"/>
            <a:ext cx="967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2800" dirty="0">
                <a:solidFill>
                  <a:schemeClr val="accent2">
                    <a:lumMod val="7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امنیت</a:t>
            </a:r>
            <a:endParaRPr lang="en-US" sz="2800" b="0" i="0" dirty="0">
              <a:solidFill>
                <a:schemeClr val="accent2">
                  <a:lumMod val="75000"/>
                </a:schemeClr>
              </a:solidFill>
              <a:effectLst/>
              <a:latin typeface="Nian SemiBold" panose="02000504000000020004" pitchFamily="2" charset="-78"/>
              <a:cs typeface="Nian SemiBold" panose="02000504000000020004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E56F976-742B-C81A-F0B7-336237FBA5B8}"/>
              </a:ext>
            </a:extLst>
          </p:cNvPr>
          <p:cNvSpPr txBox="1"/>
          <p:nvPr/>
        </p:nvSpPr>
        <p:spPr>
          <a:xfrm>
            <a:off x="10397633" y="3591263"/>
            <a:ext cx="1708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2800" dirty="0">
                <a:solidFill>
                  <a:srgbClr val="D181FF"/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لایه خدمات</a:t>
            </a:r>
            <a:endParaRPr lang="en-US" sz="2800" b="0" i="0" dirty="0">
              <a:solidFill>
                <a:srgbClr val="D181FF"/>
              </a:solidFill>
              <a:effectLst/>
              <a:latin typeface="Nian SemiBold" panose="02000504000000020004" pitchFamily="2" charset="-78"/>
              <a:cs typeface="Nian SemiBold" panose="02000504000000020004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6F702F7-4F92-D662-033F-C8D50EA170FD}"/>
              </a:ext>
            </a:extLst>
          </p:cNvPr>
          <p:cNvSpPr txBox="1"/>
          <p:nvPr/>
        </p:nvSpPr>
        <p:spPr>
          <a:xfrm>
            <a:off x="14534297" y="3536669"/>
            <a:ext cx="15837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2800" dirty="0">
                <a:solidFill>
                  <a:srgbClr val="FEC26A"/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لایه محتوا</a:t>
            </a:r>
            <a:endParaRPr lang="en-US" sz="2800" b="0" i="0" dirty="0">
              <a:solidFill>
                <a:srgbClr val="FEC26A"/>
              </a:solidFill>
              <a:effectLst/>
              <a:latin typeface="Nian SemiBold" panose="02000504000000020004" pitchFamily="2" charset="-78"/>
              <a:cs typeface="Nian SemiBold" panose="02000504000000020004" pitchFamily="2" charset="-78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F2283D70-9F62-ECE8-2342-0F30EC348905}"/>
              </a:ext>
            </a:extLst>
          </p:cNvPr>
          <p:cNvSpPr/>
          <p:nvPr/>
        </p:nvSpPr>
        <p:spPr>
          <a:xfrm>
            <a:off x="1543548" y="3523088"/>
            <a:ext cx="3024641" cy="483392"/>
          </a:xfrm>
          <a:prstGeom prst="roundRect">
            <a:avLst>
              <a:gd name="adj" fmla="val 50000"/>
            </a:avLst>
          </a:prstGeom>
          <a:gradFill>
            <a:gsLst>
              <a:gs pos="83486">
                <a:srgbClr val="DFCAEE">
                  <a:alpha val="10000"/>
                </a:srgbClr>
              </a:gs>
              <a:gs pos="5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round/>
          </a:ln>
          <a:effectLst>
            <a:outerShdw blurRad="508000" dist="317500" dir="5400000" sx="70000" sy="70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xmlns="" id="{DD36475E-0E5B-EE78-4598-A791FBA1F2C4}"/>
              </a:ext>
            </a:extLst>
          </p:cNvPr>
          <p:cNvSpPr/>
          <p:nvPr/>
        </p:nvSpPr>
        <p:spPr>
          <a:xfrm>
            <a:off x="9660672" y="3581006"/>
            <a:ext cx="3024641" cy="483392"/>
          </a:xfrm>
          <a:prstGeom prst="roundRect">
            <a:avLst>
              <a:gd name="adj" fmla="val 50000"/>
            </a:avLst>
          </a:prstGeom>
          <a:noFill/>
          <a:ln w="25400" cap="rnd">
            <a:gradFill>
              <a:gsLst>
                <a:gs pos="0">
                  <a:srgbClr val="C39BE1"/>
                </a:gs>
                <a:gs pos="44000">
                  <a:srgbClr val="D5ABFF"/>
                </a:gs>
                <a:gs pos="0">
                  <a:srgbClr val="C76DFF"/>
                </a:gs>
              </a:gsLst>
              <a:lin ang="3600000" scaled="0"/>
            </a:gradFill>
            <a:round/>
          </a:ln>
          <a:effectLst>
            <a:outerShdw blurRad="508000" dist="317500" dir="5400000" sx="70000" sy="70000" algn="t" rotWithShape="0">
              <a:srgbClr val="D181FF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xmlns="" id="{FBF38BB3-DEA8-EFD4-2367-A75F7B351905}"/>
              </a:ext>
            </a:extLst>
          </p:cNvPr>
          <p:cNvSpPr/>
          <p:nvPr/>
        </p:nvSpPr>
        <p:spPr>
          <a:xfrm>
            <a:off x="13706163" y="3536211"/>
            <a:ext cx="3024641" cy="48339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6A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508000" dist="317500" dir="5400000" sx="70000" sy="70000" algn="t" rotWithShape="0">
              <a:srgbClr val="FEC26A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xmlns="" id="{2410EB93-23CA-6FF9-708C-5A025B4F3578}"/>
              </a:ext>
            </a:extLst>
          </p:cNvPr>
          <p:cNvGrpSpPr/>
          <p:nvPr/>
        </p:nvGrpSpPr>
        <p:grpSpPr>
          <a:xfrm>
            <a:off x="4354777" y="4714190"/>
            <a:ext cx="248043" cy="248044"/>
            <a:chOff x="-1885949" y="3792651"/>
            <a:chExt cx="190499" cy="190500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xmlns="" id="{BEDA8D88-90C3-C2F8-CD50-EEBB21CE745B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chemeClr val="accent2">
                  <a:lumMod val="75000"/>
                </a:schemeClr>
              </a:solidFill>
              <a:prstDash val="solid"/>
              <a:round/>
            </a:ln>
          </p:spPr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endParaRPr lang="en-US" b="1">
                <a:ln/>
                <a:solidFill>
                  <a:schemeClr val="accent4"/>
                </a:solidFill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xmlns="" id="{704327EE-D6CD-A0D8-E077-07EA502DE95B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chemeClr val="accent2">
                  <a:lumMod val="75000"/>
                </a:schemeClr>
              </a:solidFill>
              <a:prstDash val="solid"/>
              <a:round/>
            </a:ln>
          </p:spPr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endParaRPr lang="en-US" b="1">
                <a:ln/>
                <a:solidFill>
                  <a:schemeClr val="accent4"/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E4EEC4B6-0210-F5AA-D63C-F1F6905FE03A}"/>
              </a:ext>
            </a:extLst>
          </p:cNvPr>
          <p:cNvGrpSpPr/>
          <p:nvPr/>
        </p:nvGrpSpPr>
        <p:grpSpPr>
          <a:xfrm>
            <a:off x="4360176" y="6447494"/>
            <a:ext cx="260944" cy="248044"/>
            <a:chOff x="-1885949" y="3792651"/>
            <a:chExt cx="200405" cy="190500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xmlns="" id="{C9F7E01F-E091-6107-E209-86E449437009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chemeClr val="accent2">
                  <a:lumMod val="7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xmlns="" id="{F1133002-F42D-BF9E-1370-FEEEADCEE884}"/>
                </a:ext>
              </a:extLst>
            </p:cNvPr>
            <p:cNvSpPr/>
            <p:nvPr/>
          </p:nvSpPr>
          <p:spPr>
            <a:xfrm>
              <a:off x="-1809369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chemeClr val="accent2">
                  <a:lumMod val="7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xmlns="" id="{02BC3CC3-53A6-7900-CC61-8F2D282BDC16}"/>
              </a:ext>
            </a:extLst>
          </p:cNvPr>
          <p:cNvGrpSpPr/>
          <p:nvPr/>
        </p:nvGrpSpPr>
        <p:grpSpPr>
          <a:xfrm>
            <a:off x="4347319" y="5569556"/>
            <a:ext cx="248043" cy="248044"/>
            <a:chOff x="-1885949" y="3792651"/>
            <a:chExt cx="190499" cy="190500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xmlns="" id="{7C75DD21-5408-E73E-6D3F-F0BB4E51C8D5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chemeClr val="accent2">
                  <a:lumMod val="7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xmlns="" id="{556C9ED0-AEEE-91B1-959C-1A750713ADEC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chemeClr val="accent2">
                  <a:lumMod val="7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AD4E7C98-EA64-3246-2AB3-47840A47C3E5}"/>
              </a:ext>
            </a:extLst>
          </p:cNvPr>
          <p:cNvSpPr txBox="1"/>
          <p:nvPr/>
        </p:nvSpPr>
        <p:spPr>
          <a:xfrm>
            <a:off x="1481069" y="4574542"/>
            <a:ext cx="280837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1100">
                <a:solidFill>
                  <a:srgbClr val="8380A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accent3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فقدان اقتصاد امنیت </a:t>
            </a:r>
          </a:p>
          <a:p>
            <a:pPr algn="r" defTabSz="1219200">
              <a:lnSpc>
                <a:spcPct val="100000"/>
              </a:lnSpc>
              <a:buClr>
                <a:srgbClr val="000000"/>
              </a:buClr>
            </a:pPr>
            <a:endParaRPr lang="fa-IR" sz="2800" b="1" kern="0" dirty="0">
              <a:solidFill>
                <a:schemeClr val="accent3">
                  <a:lumMod val="40000"/>
                  <a:lumOff val="60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  <a:p>
            <a:pPr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accent3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سرمایه انسانی </a:t>
            </a:r>
          </a:p>
          <a:p>
            <a:pPr algn="r" defTabSz="1219200">
              <a:lnSpc>
                <a:spcPct val="100000"/>
              </a:lnSpc>
              <a:buClr>
                <a:srgbClr val="000000"/>
              </a:buClr>
            </a:pPr>
            <a:endParaRPr lang="fa-IR" sz="2800" b="1" kern="0" dirty="0">
              <a:solidFill>
                <a:schemeClr val="accent3">
                  <a:lumMod val="40000"/>
                  <a:lumOff val="60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  <a:p>
            <a:pPr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accent3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موازی‌کاری نهادها</a:t>
            </a:r>
          </a:p>
          <a:p>
            <a:pPr algn="r" defTabSz="1219200">
              <a:lnSpc>
                <a:spcPct val="100000"/>
              </a:lnSpc>
              <a:buClr>
                <a:srgbClr val="000000"/>
              </a:buClr>
            </a:pPr>
            <a:endParaRPr lang="fa-IR" sz="2800" b="1" kern="0" dirty="0">
              <a:solidFill>
                <a:schemeClr val="accent3">
                  <a:lumMod val="40000"/>
                  <a:lumOff val="60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</p:txBody>
      </p:sp>
      <p:grpSp>
        <p:nvGrpSpPr>
          <p:cNvPr id="8214" name="Group 8213">
            <a:extLst>
              <a:ext uri="{FF2B5EF4-FFF2-40B4-BE49-F238E27FC236}">
                <a16:creationId xmlns:a16="http://schemas.microsoft.com/office/drawing/2014/main" xmlns="" id="{3C0704BB-C48B-2D02-E49E-C717A349BA0E}"/>
              </a:ext>
            </a:extLst>
          </p:cNvPr>
          <p:cNvGrpSpPr/>
          <p:nvPr/>
        </p:nvGrpSpPr>
        <p:grpSpPr>
          <a:xfrm>
            <a:off x="12625245" y="5780289"/>
            <a:ext cx="248043" cy="248044"/>
            <a:chOff x="-1885949" y="3792651"/>
            <a:chExt cx="190499" cy="190500"/>
          </a:xfrm>
        </p:grpSpPr>
        <p:sp>
          <p:nvSpPr>
            <p:cNvPr id="8216" name="Freeform: Shape 8215">
              <a:extLst>
                <a:ext uri="{FF2B5EF4-FFF2-40B4-BE49-F238E27FC236}">
                  <a16:creationId xmlns:a16="http://schemas.microsoft.com/office/drawing/2014/main" xmlns="" id="{03B2CCFC-66C8-89FD-11C6-07C1B8364560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17" name="Freeform: Shape 8216">
              <a:extLst>
                <a:ext uri="{FF2B5EF4-FFF2-40B4-BE49-F238E27FC236}">
                  <a16:creationId xmlns:a16="http://schemas.microsoft.com/office/drawing/2014/main" xmlns="" id="{30FD32C1-8120-A339-B952-8F6BEA7810B5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219" name="Group 8218">
            <a:extLst>
              <a:ext uri="{FF2B5EF4-FFF2-40B4-BE49-F238E27FC236}">
                <a16:creationId xmlns:a16="http://schemas.microsoft.com/office/drawing/2014/main" xmlns="" id="{0E0F80D6-33F1-B82D-1C63-6E36D65D5749}"/>
              </a:ext>
            </a:extLst>
          </p:cNvPr>
          <p:cNvGrpSpPr/>
          <p:nvPr/>
        </p:nvGrpSpPr>
        <p:grpSpPr>
          <a:xfrm>
            <a:off x="12625243" y="4547123"/>
            <a:ext cx="248043" cy="248044"/>
            <a:chOff x="-1885949" y="3792651"/>
            <a:chExt cx="190499" cy="190500"/>
          </a:xfrm>
        </p:grpSpPr>
        <p:sp>
          <p:nvSpPr>
            <p:cNvPr id="8221" name="Freeform: Shape 8220">
              <a:extLst>
                <a:ext uri="{FF2B5EF4-FFF2-40B4-BE49-F238E27FC236}">
                  <a16:creationId xmlns:a16="http://schemas.microsoft.com/office/drawing/2014/main" xmlns="" id="{FBF439DD-615D-4749-5B10-218DC53798D7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22" name="Freeform: Shape 8221">
              <a:extLst>
                <a:ext uri="{FF2B5EF4-FFF2-40B4-BE49-F238E27FC236}">
                  <a16:creationId xmlns:a16="http://schemas.microsoft.com/office/drawing/2014/main" xmlns="" id="{5F5E008F-1A40-464A-283A-E3B770B0FCFA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8223" name="Straight Connector 8222">
            <a:extLst>
              <a:ext uri="{FF2B5EF4-FFF2-40B4-BE49-F238E27FC236}">
                <a16:creationId xmlns:a16="http://schemas.microsoft.com/office/drawing/2014/main" xmlns="" id="{C9DA5B2A-71F9-BA96-CF39-C8162DBA489E}"/>
              </a:ext>
            </a:extLst>
          </p:cNvPr>
          <p:cNvCxnSpPr>
            <a:cxnSpLocks/>
          </p:cNvCxnSpPr>
          <p:nvPr/>
        </p:nvCxnSpPr>
        <p:spPr>
          <a:xfrm>
            <a:off x="13727523" y="6879894"/>
            <a:ext cx="3061239" cy="0"/>
          </a:xfrm>
          <a:prstGeom prst="line">
            <a:avLst/>
          </a:prstGeom>
          <a:ln w="12700">
            <a:solidFill>
              <a:srgbClr val="584E62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26" name="Group 8225">
            <a:extLst>
              <a:ext uri="{FF2B5EF4-FFF2-40B4-BE49-F238E27FC236}">
                <a16:creationId xmlns:a16="http://schemas.microsoft.com/office/drawing/2014/main" xmlns="" id="{24229CD7-65D6-A2F7-C381-0AB5FC748F4E}"/>
              </a:ext>
            </a:extLst>
          </p:cNvPr>
          <p:cNvGrpSpPr/>
          <p:nvPr/>
        </p:nvGrpSpPr>
        <p:grpSpPr>
          <a:xfrm>
            <a:off x="16651149" y="6630843"/>
            <a:ext cx="248043" cy="248044"/>
            <a:chOff x="-1885949" y="3792651"/>
            <a:chExt cx="190499" cy="190500"/>
          </a:xfrm>
        </p:grpSpPr>
        <p:sp>
          <p:nvSpPr>
            <p:cNvPr id="8228" name="Freeform: Shape 8227">
              <a:extLst>
                <a:ext uri="{FF2B5EF4-FFF2-40B4-BE49-F238E27FC236}">
                  <a16:creationId xmlns:a16="http://schemas.microsoft.com/office/drawing/2014/main" xmlns="" id="{F7FE9B62-633E-71AB-8BD1-A2C19E3E6D91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  <p:sp>
          <p:nvSpPr>
            <p:cNvPr id="8229" name="Freeform: Shape 8228">
              <a:extLst>
                <a:ext uri="{FF2B5EF4-FFF2-40B4-BE49-F238E27FC236}">
                  <a16:creationId xmlns:a16="http://schemas.microsoft.com/office/drawing/2014/main" xmlns="" id="{7045F6AE-AB80-A01D-D165-C69D47E04EF6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</p:grpSp>
      <p:grpSp>
        <p:nvGrpSpPr>
          <p:cNvPr id="8231" name="Group 8230">
            <a:extLst>
              <a:ext uri="{FF2B5EF4-FFF2-40B4-BE49-F238E27FC236}">
                <a16:creationId xmlns:a16="http://schemas.microsoft.com/office/drawing/2014/main" xmlns="" id="{32B982AE-39B6-4E2E-9333-E29D430D1700}"/>
              </a:ext>
            </a:extLst>
          </p:cNvPr>
          <p:cNvGrpSpPr/>
          <p:nvPr/>
        </p:nvGrpSpPr>
        <p:grpSpPr>
          <a:xfrm>
            <a:off x="16642152" y="5739346"/>
            <a:ext cx="248043" cy="248044"/>
            <a:chOff x="-1885949" y="3792651"/>
            <a:chExt cx="190499" cy="190500"/>
          </a:xfrm>
        </p:grpSpPr>
        <p:sp>
          <p:nvSpPr>
            <p:cNvPr id="8233" name="Freeform: Shape 8232">
              <a:extLst>
                <a:ext uri="{FF2B5EF4-FFF2-40B4-BE49-F238E27FC236}">
                  <a16:creationId xmlns:a16="http://schemas.microsoft.com/office/drawing/2014/main" xmlns="" id="{B7F953A9-6E79-81F3-2FEF-5C626DAAB5AE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  <p:sp>
          <p:nvSpPr>
            <p:cNvPr id="8234" name="Freeform: Shape 8233">
              <a:extLst>
                <a:ext uri="{FF2B5EF4-FFF2-40B4-BE49-F238E27FC236}">
                  <a16:creationId xmlns:a16="http://schemas.microsoft.com/office/drawing/2014/main" xmlns="" id="{A89E8F5C-E876-E281-168E-F7B45C80C93E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</p:grpSp>
      <p:grpSp>
        <p:nvGrpSpPr>
          <p:cNvPr id="8236" name="Group 8235">
            <a:extLst>
              <a:ext uri="{FF2B5EF4-FFF2-40B4-BE49-F238E27FC236}">
                <a16:creationId xmlns:a16="http://schemas.microsoft.com/office/drawing/2014/main" xmlns="" id="{957A4AC2-61E1-E793-7AEA-D688A52F33AF}"/>
              </a:ext>
            </a:extLst>
          </p:cNvPr>
          <p:cNvGrpSpPr/>
          <p:nvPr/>
        </p:nvGrpSpPr>
        <p:grpSpPr>
          <a:xfrm>
            <a:off x="16642152" y="4492529"/>
            <a:ext cx="248043" cy="248044"/>
            <a:chOff x="-1885949" y="3792651"/>
            <a:chExt cx="190499" cy="190500"/>
          </a:xfrm>
        </p:grpSpPr>
        <p:sp>
          <p:nvSpPr>
            <p:cNvPr id="8238" name="Freeform: Shape 8237">
              <a:extLst>
                <a:ext uri="{FF2B5EF4-FFF2-40B4-BE49-F238E27FC236}">
                  <a16:creationId xmlns:a16="http://schemas.microsoft.com/office/drawing/2014/main" xmlns="" id="{8DA18C78-67E7-4731-F11F-BF1030691E74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  <p:sp>
          <p:nvSpPr>
            <p:cNvPr id="8239" name="Freeform: Shape 8238">
              <a:extLst>
                <a:ext uri="{FF2B5EF4-FFF2-40B4-BE49-F238E27FC236}">
                  <a16:creationId xmlns:a16="http://schemas.microsoft.com/office/drawing/2014/main" xmlns="" id="{12EF05C2-5443-C735-EE80-08272D6E59E6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</p:grpSp>
      <p:sp>
        <p:nvSpPr>
          <p:cNvPr id="8192" name="Rectangle: Rounded Corners 8191">
            <a:extLst>
              <a:ext uri="{FF2B5EF4-FFF2-40B4-BE49-F238E27FC236}">
                <a16:creationId xmlns:a16="http://schemas.microsoft.com/office/drawing/2014/main" xmlns="" id="{8AB48A53-7526-2955-4693-A600182F1FAC}"/>
              </a:ext>
            </a:extLst>
          </p:cNvPr>
          <p:cNvSpPr/>
          <p:nvPr/>
        </p:nvSpPr>
        <p:spPr>
          <a:xfrm>
            <a:off x="5254158" y="2986339"/>
            <a:ext cx="3689457" cy="6168571"/>
          </a:xfrm>
          <a:prstGeom prst="roundRect">
            <a:avLst>
              <a:gd name="adj" fmla="val 8406"/>
            </a:avLst>
          </a:prstGeom>
          <a:gradFill>
            <a:gsLst>
              <a:gs pos="5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8193" name="TextBox 8192">
            <a:extLst>
              <a:ext uri="{FF2B5EF4-FFF2-40B4-BE49-F238E27FC236}">
                <a16:creationId xmlns:a16="http://schemas.microsoft.com/office/drawing/2014/main" xmlns="" id="{2A4CC7AD-728C-4E41-AB77-BE8E692055AF}"/>
              </a:ext>
            </a:extLst>
          </p:cNvPr>
          <p:cNvSpPr txBox="1"/>
          <p:nvPr/>
        </p:nvSpPr>
        <p:spPr>
          <a:xfrm>
            <a:off x="5869617" y="3531547"/>
            <a:ext cx="2437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2800" b="0" i="0" dirty="0">
                <a:solidFill>
                  <a:srgbClr val="9FFFFF"/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لایه های زیر ساخت</a:t>
            </a:r>
            <a:r>
              <a:rPr lang="en-US" sz="2800" b="0" i="0" dirty="0">
                <a:solidFill>
                  <a:srgbClr val="9FFFFF"/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 </a:t>
            </a:r>
          </a:p>
        </p:txBody>
      </p:sp>
      <p:sp>
        <p:nvSpPr>
          <p:cNvPr id="8196" name="Rectangle: Rounded Corners 8195">
            <a:extLst>
              <a:ext uri="{FF2B5EF4-FFF2-40B4-BE49-F238E27FC236}">
                <a16:creationId xmlns:a16="http://schemas.microsoft.com/office/drawing/2014/main" xmlns="" id="{7739CDF9-FEF9-2A8A-62F0-C404F241A4A9}"/>
              </a:ext>
            </a:extLst>
          </p:cNvPr>
          <p:cNvSpPr/>
          <p:nvPr/>
        </p:nvSpPr>
        <p:spPr>
          <a:xfrm>
            <a:off x="5597734" y="3529172"/>
            <a:ext cx="3024641" cy="48339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508000" dist="317500" dir="5400000" sx="70000" sy="70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200" name="TextBox 8199">
            <a:extLst>
              <a:ext uri="{FF2B5EF4-FFF2-40B4-BE49-F238E27FC236}">
                <a16:creationId xmlns:a16="http://schemas.microsoft.com/office/drawing/2014/main" xmlns="" id="{A6ECAC50-2129-14F6-2782-A6A90B972FFC}"/>
              </a:ext>
            </a:extLst>
          </p:cNvPr>
          <p:cNvSpPr txBox="1"/>
          <p:nvPr/>
        </p:nvSpPr>
        <p:spPr>
          <a:xfrm>
            <a:off x="5597734" y="4413038"/>
            <a:ext cx="302764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1100">
                <a:solidFill>
                  <a:srgbClr val="8380A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وابستگی در شبکه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 و تجهیزات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کیفیت شبکه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خطر جاماندگی در 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خدمات پایه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Arial"/>
              </a:rPr>
              <a:t>توسعه ابزارهای 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Arial"/>
              </a:rPr>
              <a:t>حاکمیت گریز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Arial"/>
            </a:endParaRPr>
          </a:p>
        </p:txBody>
      </p:sp>
      <p:grpSp>
        <p:nvGrpSpPr>
          <p:cNvPr id="8202" name="Group 8201">
            <a:extLst>
              <a:ext uri="{FF2B5EF4-FFF2-40B4-BE49-F238E27FC236}">
                <a16:creationId xmlns:a16="http://schemas.microsoft.com/office/drawing/2014/main" xmlns="" id="{66685503-57E4-EDB6-37A9-4E71F68C791D}"/>
              </a:ext>
            </a:extLst>
          </p:cNvPr>
          <p:cNvGrpSpPr/>
          <p:nvPr/>
        </p:nvGrpSpPr>
        <p:grpSpPr>
          <a:xfrm>
            <a:off x="8484875" y="4575538"/>
            <a:ext cx="248043" cy="248044"/>
            <a:chOff x="-1885949" y="3792651"/>
            <a:chExt cx="190499" cy="190500"/>
          </a:xfrm>
        </p:grpSpPr>
        <p:sp>
          <p:nvSpPr>
            <p:cNvPr id="8203" name="Freeform: Shape 8202">
              <a:extLst>
                <a:ext uri="{FF2B5EF4-FFF2-40B4-BE49-F238E27FC236}">
                  <a16:creationId xmlns:a16="http://schemas.microsoft.com/office/drawing/2014/main" xmlns="" id="{7CD8D9FA-1AF6-E29F-E77B-2D4EFC3745A6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93DCE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04" name="Freeform: Shape 8203">
              <a:extLst>
                <a:ext uri="{FF2B5EF4-FFF2-40B4-BE49-F238E27FC236}">
                  <a16:creationId xmlns:a16="http://schemas.microsoft.com/office/drawing/2014/main" xmlns="" id="{342CF8A8-170E-7FF3-3968-27DDBBA66C21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67959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8213" name="Group 8212">
            <a:extLst>
              <a:ext uri="{FF2B5EF4-FFF2-40B4-BE49-F238E27FC236}">
                <a16:creationId xmlns:a16="http://schemas.microsoft.com/office/drawing/2014/main" xmlns="" id="{C1024854-ACD1-8877-53CD-8DEF40D85C01}"/>
              </a:ext>
            </a:extLst>
          </p:cNvPr>
          <p:cNvGrpSpPr/>
          <p:nvPr/>
        </p:nvGrpSpPr>
        <p:grpSpPr>
          <a:xfrm>
            <a:off x="8498353" y="5806162"/>
            <a:ext cx="248043" cy="248044"/>
            <a:chOff x="-1885949" y="3792651"/>
            <a:chExt cx="190499" cy="190500"/>
          </a:xfrm>
        </p:grpSpPr>
        <p:sp>
          <p:nvSpPr>
            <p:cNvPr id="8218" name="Freeform: Shape 8217">
              <a:extLst>
                <a:ext uri="{FF2B5EF4-FFF2-40B4-BE49-F238E27FC236}">
                  <a16:creationId xmlns:a16="http://schemas.microsoft.com/office/drawing/2014/main" xmlns="" id="{A7E6EBDF-5BDC-EFE1-F6A6-7D5C9C412227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93DCE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25" name="Freeform: Shape 8224">
              <a:extLst>
                <a:ext uri="{FF2B5EF4-FFF2-40B4-BE49-F238E27FC236}">
                  <a16:creationId xmlns:a16="http://schemas.microsoft.com/office/drawing/2014/main" xmlns="" id="{1600D3E7-0475-FACB-FCA2-7B410578DD30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67959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8230" name="Group 8229">
            <a:extLst>
              <a:ext uri="{FF2B5EF4-FFF2-40B4-BE49-F238E27FC236}">
                <a16:creationId xmlns:a16="http://schemas.microsoft.com/office/drawing/2014/main" xmlns="" id="{E60007E5-8530-D9EC-2D20-33EF1F8D7F94}"/>
              </a:ext>
            </a:extLst>
          </p:cNvPr>
          <p:cNvGrpSpPr/>
          <p:nvPr/>
        </p:nvGrpSpPr>
        <p:grpSpPr>
          <a:xfrm>
            <a:off x="8484875" y="6708431"/>
            <a:ext cx="248043" cy="248044"/>
            <a:chOff x="-1885949" y="3792651"/>
            <a:chExt cx="190499" cy="190500"/>
          </a:xfrm>
        </p:grpSpPr>
        <p:sp>
          <p:nvSpPr>
            <p:cNvPr id="8235" name="Freeform: Shape 8234">
              <a:extLst>
                <a:ext uri="{FF2B5EF4-FFF2-40B4-BE49-F238E27FC236}">
                  <a16:creationId xmlns:a16="http://schemas.microsoft.com/office/drawing/2014/main" xmlns="" id="{50AC8649-2C8E-94BD-2130-C4EFAB3E982C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93DCE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41" name="Freeform: Shape 8240">
              <a:extLst>
                <a:ext uri="{FF2B5EF4-FFF2-40B4-BE49-F238E27FC236}">
                  <a16:creationId xmlns:a16="http://schemas.microsoft.com/office/drawing/2014/main" xmlns="" id="{4910D48F-2F20-850F-F0D2-355EC117B5DC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67959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8242" name="Group 8241">
            <a:extLst>
              <a:ext uri="{FF2B5EF4-FFF2-40B4-BE49-F238E27FC236}">
                <a16:creationId xmlns:a16="http://schemas.microsoft.com/office/drawing/2014/main" xmlns="" id="{3B2EA28F-3130-2FE1-C89F-2C3F418C4BB6}"/>
              </a:ext>
            </a:extLst>
          </p:cNvPr>
          <p:cNvGrpSpPr/>
          <p:nvPr/>
        </p:nvGrpSpPr>
        <p:grpSpPr>
          <a:xfrm>
            <a:off x="8484875" y="7951276"/>
            <a:ext cx="248043" cy="248044"/>
            <a:chOff x="-1885949" y="3792651"/>
            <a:chExt cx="190499" cy="190500"/>
          </a:xfrm>
        </p:grpSpPr>
        <p:sp>
          <p:nvSpPr>
            <p:cNvPr id="8243" name="Freeform: Shape 8242">
              <a:extLst>
                <a:ext uri="{FF2B5EF4-FFF2-40B4-BE49-F238E27FC236}">
                  <a16:creationId xmlns:a16="http://schemas.microsoft.com/office/drawing/2014/main" xmlns="" id="{E131D559-D78D-AA5D-1925-727EB3762D15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93DCE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44" name="Freeform: Shape 8243">
              <a:extLst>
                <a:ext uri="{FF2B5EF4-FFF2-40B4-BE49-F238E27FC236}">
                  <a16:creationId xmlns:a16="http://schemas.microsoft.com/office/drawing/2014/main" xmlns="" id="{209B8870-2975-1299-6297-761B87B47A6B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67959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8245" name="Group 8244">
            <a:extLst>
              <a:ext uri="{FF2B5EF4-FFF2-40B4-BE49-F238E27FC236}">
                <a16:creationId xmlns:a16="http://schemas.microsoft.com/office/drawing/2014/main" xmlns="" id="{9063B5DF-FD1F-C21E-43E3-B718C9D10783}"/>
              </a:ext>
            </a:extLst>
          </p:cNvPr>
          <p:cNvGrpSpPr/>
          <p:nvPr/>
        </p:nvGrpSpPr>
        <p:grpSpPr>
          <a:xfrm>
            <a:off x="12641165" y="6642371"/>
            <a:ext cx="248043" cy="248044"/>
            <a:chOff x="-1885949" y="3792651"/>
            <a:chExt cx="190499" cy="190500"/>
          </a:xfrm>
        </p:grpSpPr>
        <p:sp>
          <p:nvSpPr>
            <p:cNvPr id="8246" name="Freeform: Shape 8245">
              <a:extLst>
                <a:ext uri="{FF2B5EF4-FFF2-40B4-BE49-F238E27FC236}">
                  <a16:creationId xmlns:a16="http://schemas.microsoft.com/office/drawing/2014/main" xmlns="" id="{A9EDDADA-50BC-EB00-8D19-A873C4CDAE21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47" name="Freeform: Shape 8246">
              <a:extLst>
                <a:ext uri="{FF2B5EF4-FFF2-40B4-BE49-F238E27FC236}">
                  <a16:creationId xmlns:a16="http://schemas.microsoft.com/office/drawing/2014/main" xmlns="" id="{BC1E835A-8F9D-B103-4ABC-C97C69F05CEA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248" name="Group 8247">
            <a:extLst>
              <a:ext uri="{FF2B5EF4-FFF2-40B4-BE49-F238E27FC236}">
                <a16:creationId xmlns:a16="http://schemas.microsoft.com/office/drawing/2014/main" xmlns="" id="{7B8FF912-6250-5767-DC26-E4BE455352A6}"/>
              </a:ext>
            </a:extLst>
          </p:cNvPr>
          <p:cNvGrpSpPr/>
          <p:nvPr/>
        </p:nvGrpSpPr>
        <p:grpSpPr>
          <a:xfrm>
            <a:off x="12627517" y="5354612"/>
            <a:ext cx="248043" cy="248044"/>
            <a:chOff x="-1885949" y="3792651"/>
            <a:chExt cx="190499" cy="190500"/>
          </a:xfrm>
        </p:grpSpPr>
        <p:sp>
          <p:nvSpPr>
            <p:cNvPr id="8249" name="Freeform: Shape 8248">
              <a:extLst>
                <a:ext uri="{FF2B5EF4-FFF2-40B4-BE49-F238E27FC236}">
                  <a16:creationId xmlns:a16="http://schemas.microsoft.com/office/drawing/2014/main" xmlns="" id="{E651FA97-F109-9AE7-ED60-A69BBFCBDE83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50" name="Freeform: Shape 8249">
              <a:extLst>
                <a:ext uri="{FF2B5EF4-FFF2-40B4-BE49-F238E27FC236}">
                  <a16:creationId xmlns:a16="http://schemas.microsoft.com/office/drawing/2014/main" xmlns="" id="{961CE52A-6E7E-D356-D1F1-9B226277C6D2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251" name="TextBox 8250">
            <a:extLst>
              <a:ext uri="{FF2B5EF4-FFF2-40B4-BE49-F238E27FC236}">
                <a16:creationId xmlns:a16="http://schemas.microsoft.com/office/drawing/2014/main" xmlns="" id="{A6176292-045F-26FF-7775-E43B4835A888}"/>
              </a:ext>
            </a:extLst>
          </p:cNvPr>
          <p:cNvSpPr txBox="1"/>
          <p:nvPr/>
        </p:nvSpPr>
        <p:spPr>
          <a:xfrm>
            <a:off x="9025500" y="4388016"/>
            <a:ext cx="362859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1100">
                <a:solidFill>
                  <a:srgbClr val="8380A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وابستگی به خدمات</a:t>
            </a:r>
            <a:r>
              <a:rPr lang="en-US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 </a:t>
            </a: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خارجی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چالش کلان‌داده ها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اقتصاد ناپایدار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نقص در نظام حقوقی 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و قضایی تخصصی</a:t>
            </a:r>
            <a:r>
              <a:rPr lang="en-US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 </a:t>
            </a: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حریم خصوصی و حفاظت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r>
              <a:rPr lang="en-US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 </a:t>
            </a: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از داده‌های عمومی</a:t>
            </a:r>
          </a:p>
          <a:p>
            <a:pPr marL="228599" indent="-228599" algn="r" defTabSz="1219200" rtl="1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</p:txBody>
      </p:sp>
      <p:grpSp>
        <p:nvGrpSpPr>
          <p:cNvPr id="8253" name="Group 8252">
            <a:extLst>
              <a:ext uri="{FF2B5EF4-FFF2-40B4-BE49-F238E27FC236}">
                <a16:creationId xmlns:a16="http://schemas.microsoft.com/office/drawing/2014/main" xmlns="" id="{F0D06DFA-5E24-ADE6-75B6-1C8FC4352450}"/>
              </a:ext>
            </a:extLst>
          </p:cNvPr>
          <p:cNvGrpSpPr/>
          <p:nvPr/>
        </p:nvGrpSpPr>
        <p:grpSpPr>
          <a:xfrm>
            <a:off x="12641165" y="7993505"/>
            <a:ext cx="248043" cy="248044"/>
            <a:chOff x="-1885949" y="3792651"/>
            <a:chExt cx="190499" cy="190500"/>
          </a:xfrm>
        </p:grpSpPr>
        <p:sp>
          <p:nvSpPr>
            <p:cNvPr id="8254" name="Freeform: Shape 8253">
              <a:extLst>
                <a:ext uri="{FF2B5EF4-FFF2-40B4-BE49-F238E27FC236}">
                  <a16:creationId xmlns:a16="http://schemas.microsoft.com/office/drawing/2014/main" xmlns="" id="{B2ED3A2C-CF4F-4B93-0450-3484D81B531D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55" name="Freeform: Shape 8254">
              <a:extLst>
                <a:ext uri="{FF2B5EF4-FFF2-40B4-BE49-F238E27FC236}">
                  <a16:creationId xmlns:a16="http://schemas.microsoft.com/office/drawing/2014/main" xmlns="" id="{84014748-A9E7-08FC-A2EE-7BAE29C95237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257" name="TextBox 8256">
            <a:extLst>
              <a:ext uri="{FF2B5EF4-FFF2-40B4-BE49-F238E27FC236}">
                <a16:creationId xmlns:a16="http://schemas.microsoft.com/office/drawing/2014/main" xmlns="" id="{829909B7-42BD-AC34-BE6B-581CB0D9DE37}"/>
              </a:ext>
            </a:extLst>
          </p:cNvPr>
          <p:cNvSpPr txBox="1"/>
          <p:nvPr/>
        </p:nvSpPr>
        <p:spPr>
          <a:xfrm>
            <a:off x="13513417" y="4353469"/>
            <a:ext cx="3133453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219200"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غلبه محتوای خارجی به داخلی در فضای مجازی</a:t>
            </a:r>
          </a:p>
          <a:p>
            <a:pPr algn="r" defTabSz="1219200">
              <a:buClr>
                <a:srgbClr val="000000"/>
              </a:buClr>
            </a:pP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algn="r" defTabSz="1219200"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خطر از بین رفتن میراث تمدنی</a:t>
            </a:r>
          </a:p>
          <a:p>
            <a:pPr algn="r" defTabSz="1219200"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بحران هویت در فضای مجازی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  <a:p>
            <a:pPr algn="r" defTabSz="1219200"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اقتصادی‌سازی لایه</a:t>
            </a:r>
            <a:r>
              <a:rPr lang="en-US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 </a:t>
            </a: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محتوا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  <a:p>
            <a:pPr algn="r" defTabSz="1219200">
              <a:buClr>
                <a:srgbClr val="000000"/>
              </a:buClr>
            </a:pPr>
            <a:r>
              <a:rPr lang="en-US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 </a:t>
            </a: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  <a:p>
            <a:pPr algn="r" defTabSz="1219200"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عملیات‌ رسانه‌ای</a:t>
            </a:r>
          </a:p>
          <a:p>
            <a:pPr marL="228599" indent="-228599" algn="r" defTabSz="12192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</p:txBody>
      </p:sp>
      <p:grpSp>
        <p:nvGrpSpPr>
          <p:cNvPr id="8258" name="Group 8257">
            <a:extLst>
              <a:ext uri="{FF2B5EF4-FFF2-40B4-BE49-F238E27FC236}">
                <a16:creationId xmlns:a16="http://schemas.microsoft.com/office/drawing/2014/main" xmlns="" id="{EF06B83F-D43F-2516-CCBA-E40FA9714BFA}"/>
              </a:ext>
            </a:extLst>
          </p:cNvPr>
          <p:cNvGrpSpPr/>
          <p:nvPr/>
        </p:nvGrpSpPr>
        <p:grpSpPr>
          <a:xfrm>
            <a:off x="16680718" y="7424691"/>
            <a:ext cx="248043" cy="248044"/>
            <a:chOff x="-1885949" y="3792651"/>
            <a:chExt cx="190499" cy="190500"/>
          </a:xfrm>
        </p:grpSpPr>
        <p:sp>
          <p:nvSpPr>
            <p:cNvPr id="8259" name="Freeform: Shape 8258">
              <a:extLst>
                <a:ext uri="{FF2B5EF4-FFF2-40B4-BE49-F238E27FC236}">
                  <a16:creationId xmlns:a16="http://schemas.microsoft.com/office/drawing/2014/main" xmlns="" id="{62E12FE5-FD35-2081-ED94-AF90312EA972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  <p:sp>
          <p:nvSpPr>
            <p:cNvPr id="8260" name="Freeform: Shape 8259">
              <a:extLst>
                <a:ext uri="{FF2B5EF4-FFF2-40B4-BE49-F238E27FC236}">
                  <a16:creationId xmlns:a16="http://schemas.microsoft.com/office/drawing/2014/main" xmlns="" id="{2356C8AB-EB12-7388-9474-34ECD4875910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</p:grpSp>
      <p:grpSp>
        <p:nvGrpSpPr>
          <p:cNvPr id="8261" name="Group 8260">
            <a:extLst>
              <a:ext uri="{FF2B5EF4-FFF2-40B4-BE49-F238E27FC236}">
                <a16:creationId xmlns:a16="http://schemas.microsoft.com/office/drawing/2014/main" xmlns="" id="{1AB167EF-0FA6-7289-2487-744E17BED48A}"/>
              </a:ext>
            </a:extLst>
          </p:cNvPr>
          <p:cNvGrpSpPr/>
          <p:nvPr/>
        </p:nvGrpSpPr>
        <p:grpSpPr>
          <a:xfrm>
            <a:off x="16682990" y="8341376"/>
            <a:ext cx="248043" cy="248044"/>
            <a:chOff x="-1885949" y="3792651"/>
            <a:chExt cx="190499" cy="190500"/>
          </a:xfrm>
        </p:grpSpPr>
        <p:sp>
          <p:nvSpPr>
            <p:cNvPr id="8262" name="Freeform: Shape 8261">
              <a:extLst>
                <a:ext uri="{FF2B5EF4-FFF2-40B4-BE49-F238E27FC236}">
                  <a16:creationId xmlns:a16="http://schemas.microsoft.com/office/drawing/2014/main" xmlns="" id="{D64A339B-E188-FBDC-3065-24461FB24962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  <p:sp>
          <p:nvSpPr>
            <p:cNvPr id="8263" name="Freeform: Shape 8262">
              <a:extLst>
                <a:ext uri="{FF2B5EF4-FFF2-40B4-BE49-F238E27FC236}">
                  <a16:creationId xmlns:a16="http://schemas.microsoft.com/office/drawing/2014/main" xmlns="" id="{4183FEA9-B7A2-A37B-5CA9-968EAD0D7945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</p:grpSp>
      <p:sp>
        <p:nvSpPr>
          <p:cNvPr id="8264" name="Slide Number Placeholder 8239">
            <a:extLst>
              <a:ext uri="{FF2B5EF4-FFF2-40B4-BE49-F238E27FC236}">
                <a16:creationId xmlns:a16="http://schemas.microsoft.com/office/drawing/2014/main" xmlns="" id="{6C51297F-B8A6-013A-B158-472E63A805B8}"/>
              </a:ext>
            </a:extLst>
          </p:cNvPr>
          <p:cNvSpPr txBox="1">
            <a:spLocks/>
          </p:cNvSpPr>
          <p:nvPr/>
        </p:nvSpPr>
        <p:spPr>
          <a:xfrm>
            <a:off x="3343700" y="1739768"/>
            <a:ext cx="10077124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a-IR" sz="6600" b="1" dirty="0">
                <a:latin typeface="Abar High" pitchFamily="2" charset="-78"/>
                <a:ea typeface="Abar High" pitchFamily="2" charset="-78"/>
                <a:cs typeface="Abar High" pitchFamily="2" charset="-78"/>
              </a:rPr>
              <a:t>چالش های جامعه پردازی</a:t>
            </a:r>
            <a:endParaRPr lang="en-US" sz="6600" b="1" dirty="0">
              <a:latin typeface="Abar High" pitchFamily="2" charset="-78"/>
              <a:ea typeface="Abar High" pitchFamily="2" charset="-78"/>
              <a:cs typeface="Abar High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A947D1B-08DD-122D-73CD-183BEFB88A6D}"/>
              </a:ext>
            </a:extLst>
          </p:cNvPr>
          <p:cNvSpPr txBox="1"/>
          <p:nvPr/>
        </p:nvSpPr>
        <p:spPr>
          <a:xfrm>
            <a:off x="16928761" y="9372777"/>
            <a:ext cx="7623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8DC41A-E892-4CAF-B53C-4BCD571507F8}" type="slidenum">
              <a:rPr kumimoji="0" lang="en-US" sz="2800" b="0" i="0" u="none" strike="noStrike" kern="1200" cap="none" spc="0" normalizeH="0" baseline="0" noProof="0" smtClean="0">
                <a:ln>
                  <a:noFill/>
                </a:ln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042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2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2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2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2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2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8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8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82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8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8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82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8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8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82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8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8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81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82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8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8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8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8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8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81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8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8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/>
      <p:bldP spid="9" grpId="0"/>
      <p:bldP spid="10" grpId="0"/>
      <p:bldP spid="20" grpId="0" animBg="1"/>
      <p:bldP spid="21" grpId="0" animBg="1"/>
      <p:bldP spid="22" grpId="0" animBg="1"/>
      <p:bldP spid="55" grpId="0"/>
      <p:bldP spid="8192" grpId="0" animBg="1"/>
      <p:bldP spid="8193" grpId="0"/>
      <p:bldP spid="8196" grpId="0" animBg="1"/>
      <p:bldP spid="8200" grpId="0"/>
      <p:bldP spid="8251" grpId="0"/>
      <p:bldP spid="8257" grpId="0"/>
      <p:bldP spid="826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309BBE8-3D7B-4A77-7EC6-C495BEA37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979ED15E-9CF9-7364-DA23-9288D6C7DF13}"/>
              </a:ext>
            </a:extLst>
          </p:cNvPr>
          <p:cNvSpPr/>
          <p:nvPr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xmlns="" id="{941B85F9-D060-E27B-3D60-57C43397BACE}"/>
              </a:ext>
            </a:extLst>
          </p:cNvPr>
          <p:cNvSpPr/>
          <p:nvPr/>
        </p:nvSpPr>
        <p:spPr>
          <a:xfrm>
            <a:off x="4500556" y="2894589"/>
            <a:ext cx="8983433" cy="6381224"/>
          </a:xfrm>
          <a:prstGeom prst="roundRect">
            <a:avLst>
              <a:gd name="adj" fmla="val 9375"/>
            </a:avLst>
          </a:prstGeom>
          <a:gradFill>
            <a:gsLst>
              <a:gs pos="100000">
                <a:srgbClr val="06030A">
                  <a:alpha val="60000"/>
                </a:srgbClr>
              </a:gs>
              <a:gs pos="0">
                <a:srgbClr val="06030A">
                  <a:alpha val="70000"/>
                </a:srgbClr>
              </a:gs>
            </a:gsLst>
            <a:lin ang="5400000" scaled="0"/>
          </a:gradFill>
          <a:ln w="50800" cap="rnd">
            <a:gradFill>
              <a:gsLst>
                <a:gs pos="0">
                  <a:srgbClr val="D181FF"/>
                </a:gs>
                <a:gs pos="33000">
                  <a:srgbClr val="3B3442"/>
                </a:gs>
              </a:gsLst>
              <a:lin ang="3000000" scaled="0"/>
            </a:gradFill>
            <a:round/>
          </a:ln>
          <a:effectLst>
            <a:outerShdw blurRad="50800" dist="38100" dir="5400000" algn="t" rotWithShape="0">
              <a:srgbClr val="06030A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99536C7-75B4-BEC8-4206-E3FBD70C1F06}"/>
              </a:ext>
            </a:extLst>
          </p:cNvPr>
          <p:cNvSpPr txBox="1"/>
          <p:nvPr/>
        </p:nvSpPr>
        <p:spPr>
          <a:xfrm>
            <a:off x="2688609" y="1878255"/>
            <a:ext cx="126956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4400" b="1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نقش آفرینی قرارگاهی و اتاق وضعیت ستاد رسانه</a:t>
            </a:r>
            <a:endParaRPr lang="en-US" sz="4400" b="1" dirty="0">
              <a:gradFill flip="none" rotWithShape="1">
                <a:gsLst>
                  <a:gs pos="32000">
                    <a:srgbClr val="BF4BFF"/>
                  </a:gs>
                  <a:gs pos="83000">
                    <a:srgbClr val="F6DDFF"/>
                  </a:gs>
                </a:gsLst>
                <a:lin ang="18000000" scaled="0"/>
                <a:tileRect/>
              </a:gradFill>
              <a:latin typeface="Abar High" pitchFamily="2" charset="-78"/>
              <a:ea typeface="Abar High" pitchFamily="2" charset="-78"/>
              <a:cs typeface="Abar High" pitchFamily="2" charset="-78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xmlns="" id="{1D5C108C-E236-A6AC-5D51-8214813EDF9C}"/>
              </a:ext>
            </a:extLst>
          </p:cNvPr>
          <p:cNvSpPr/>
          <p:nvPr/>
        </p:nvSpPr>
        <p:spPr>
          <a:xfrm>
            <a:off x="8687323" y="1076617"/>
            <a:ext cx="620450" cy="456275"/>
          </a:xfrm>
          <a:custGeom>
            <a:avLst/>
            <a:gdLst>
              <a:gd name="connsiteX0" fmla="*/ 476250 w 476250"/>
              <a:gd name="connsiteY0" fmla="*/ 0 h 377952"/>
              <a:gd name="connsiteX1" fmla="*/ 476250 w 476250"/>
              <a:gd name="connsiteY1" fmla="*/ 81725 h 377952"/>
              <a:gd name="connsiteX2" fmla="*/ 367570 w 476250"/>
              <a:gd name="connsiteY2" fmla="*/ 187452 h 377952"/>
              <a:gd name="connsiteX3" fmla="*/ 476250 w 476250"/>
              <a:gd name="connsiteY3" fmla="*/ 187452 h 377952"/>
              <a:gd name="connsiteX4" fmla="*/ 476250 w 476250"/>
              <a:gd name="connsiteY4" fmla="*/ 377952 h 377952"/>
              <a:gd name="connsiteX5" fmla="*/ 285750 w 476250"/>
              <a:gd name="connsiteY5" fmla="*/ 377952 h 377952"/>
              <a:gd name="connsiteX6" fmla="*/ 285750 w 476250"/>
              <a:gd name="connsiteY6" fmla="*/ 187452 h 377952"/>
              <a:gd name="connsiteX7" fmla="*/ 476250 w 476250"/>
              <a:gd name="connsiteY7" fmla="*/ 0 h 377952"/>
              <a:gd name="connsiteX8" fmla="*/ 190500 w 476250"/>
              <a:gd name="connsiteY8" fmla="*/ 0 h 377952"/>
              <a:gd name="connsiteX9" fmla="*/ 190500 w 476250"/>
              <a:gd name="connsiteY9" fmla="*/ 81725 h 377952"/>
              <a:gd name="connsiteX10" fmla="*/ 81820 w 476250"/>
              <a:gd name="connsiteY10" fmla="*/ 187452 h 377952"/>
              <a:gd name="connsiteX11" fmla="*/ 190500 w 476250"/>
              <a:gd name="connsiteY11" fmla="*/ 187452 h 377952"/>
              <a:gd name="connsiteX12" fmla="*/ 190500 w 476250"/>
              <a:gd name="connsiteY12" fmla="*/ 377952 h 377952"/>
              <a:gd name="connsiteX13" fmla="*/ 0 w 476250"/>
              <a:gd name="connsiteY13" fmla="*/ 377952 h 377952"/>
              <a:gd name="connsiteX14" fmla="*/ 0 w 476250"/>
              <a:gd name="connsiteY14" fmla="*/ 187452 h 377952"/>
              <a:gd name="connsiteX15" fmla="*/ 190500 w 476250"/>
              <a:gd name="connsiteY15" fmla="*/ 0 h 377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6250" h="377952">
                <a:moveTo>
                  <a:pt x="476250" y="0"/>
                </a:moveTo>
                <a:lnTo>
                  <a:pt x="476250" y="81725"/>
                </a:lnTo>
                <a:cubicBezTo>
                  <a:pt x="417383" y="81753"/>
                  <a:pt x="369219" y="128608"/>
                  <a:pt x="367570" y="187452"/>
                </a:cubicBezTo>
                <a:lnTo>
                  <a:pt x="476250" y="187452"/>
                </a:lnTo>
                <a:lnTo>
                  <a:pt x="476250" y="377952"/>
                </a:lnTo>
                <a:lnTo>
                  <a:pt x="285750" y="377952"/>
                </a:lnTo>
                <a:lnTo>
                  <a:pt x="285750" y="187452"/>
                </a:lnTo>
                <a:cubicBezTo>
                  <a:pt x="287415" y="83434"/>
                  <a:pt x="372219" y="-13"/>
                  <a:pt x="476250" y="0"/>
                </a:cubicBezTo>
                <a:close/>
                <a:moveTo>
                  <a:pt x="190500" y="0"/>
                </a:moveTo>
                <a:lnTo>
                  <a:pt x="190500" y="81725"/>
                </a:lnTo>
                <a:cubicBezTo>
                  <a:pt x="131633" y="81753"/>
                  <a:pt x="83469" y="128608"/>
                  <a:pt x="81820" y="187452"/>
                </a:cubicBezTo>
                <a:lnTo>
                  <a:pt x="190500" y="187452"/>
                </a:lnTo>
                <a:lnTo>
                  <a:pt x="190500" y="377952"/>
                </a:lnTo>
                <a:lnTo>
                  <a:pt x="0" y="377952"/>
                </a:lnTo>
                <a:lnTo>
                  <a:pt x="0" y="187452"/>
                </a:lnTo>
                <a:cubicBezTo>
                  <a:pt x="1665" y="83434"/>
                  <a:pt x="86469" y="-13"/>
                  <a:pt x="190500" y="0"/>
                </a:cubicBezTo>
                <a:close/>
              </a:path>
            </a:pathLst>
          </a:custGeom>
          <a:solidFill>
            <a:schemeClr val="bg1"/>
          </a:solidFill>
          <a:ln w="1270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2928162-1CFB-1D0B-792B-CE03BC539F77}"/>
              </a:ext>
            </a:extLst>
          </p:cNvPr>
          <p:cNvSpPr txBox="1"/>
          <p:nvPr/>
        </p:nvSpPr>
        <p:spPr>
          <a:xfrm>
            <a:off x="4599288" y="3310678"/>
            <a:ext cx="8540092" cy="8956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عملیات طوفان‌الاقصی و جنگ غزه (فلسطین)؛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شهادت رئیس جمهور محترم  و همراهان؛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مناسبت‌ها و اقدام‌های رسانه‌ای؛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حمله ریزپرنده به تاسیسات اصفهان؛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انتخابات؛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شعار سال؛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موضوعات بحرانی فضای مجازی و رویداها.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a-IR" sz="3200" dirty="0">
              <a:solidFill>
                <a:schemeClr val="bg1">
                  <a:lumMod val="85000"/>
                  <a:alpha val="99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</a:endParaRP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a-IR" sz="3200" dirty="0">
              <a:solidFill>
                <a:schemeClr val="bg1">
                  <a:lumMod val="85000"/>
                  <a:alpha val="99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</a:endParaRP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a-IR" sz="3200" dirty="0">
              <a:solidFill>
                <a:schemeClr val="bg1">
                  <a:lumMod val="85000"/>
                  <a:alpha val="99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</a:endParaRP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a-IR" sz="3200" dirty="0">
              <a:solidFill>
                <a:schemeClr val="bg1">
                  <a:lumMod val="85000"/>
                  <a:alpha val="99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</a:endParaRP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a-IR" sz="3200" dirty="0">
              <a:solidFill>
                <a:schemeClr val="bg1">
                  <a:lumMod val="85000"/>
                  <a:alpha val="99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26228EA-E987-5267-7665-70CE07BB52AC}"/>
              </a:ext>
            </a:extLst>
          </p:cNvPr>
          <p:cNvSpPr txBox="1"/>
          <p:nvPr/>
        </p:nvSpPr>
        <p:spPr>
          <a:xfrm>
            <a:off x="16929088" y="9323687"/>
            <a:ext cx="7623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8DC41A-E892-4CAF-B53C-4BCD571507F8}" type="slidenum">
              <a:rPr kumimoji="0" lang="en-US" sz="2800" b="0" i="0" u="none" strike="noStrike" kern="1200" cap="none" spc="0" normalizeH="0" baseline="0" noProof="0" smtClean="0">
                <a:ln>
                  <a:noFill/>
                </a:ln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851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" grpId="0"/>
      <p:bldP spid="23" grpId="0" animBg="1"/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EC1EBCD-0560-8889-673E-87F0BE71A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B3208B1F-C4C3-0400-1DC9-F382DFB7BEAF}"/>
              </a:ext>
            </a:extLst>
          </p:cNvPr>
          <p:cNvSpPr/>
          <p:nvPr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1B32AF8-A25C-9518-DDB3-123AEF822A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a-IR" dirty="0"/>
              <a:t>31</a:t>
            </a:r>
            <a:endParaRPr lang="en-US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xmlns="" id="{4A09D9FE-6FDB-7F14-CEBD-949E818DCCCE}"/>
              </a:ext>
            </a:extLst>
          </p:cNvPr>
          <p:cNvSpPr/>
          <p:nvPr/>
        </p:nvSpPr>
        <p:spPr>
          <a:xfrm>
            <a:off x="3985146" y="2894589"/>
            <a:ext cx="10153935" cy="6381224"/>
          </a:xfrm>
          <a:prstGeom prst="roundRect">
            <a:avLst>
              <a:gd name="adj" fmla="val 9375"/>
            </a:avLst>
          </a:prstGeom>
          <a:gradFill>
            <a:gsLst>
              <a:gs pos="100000">
                <a:srgbClr val="06030A">
                  <a:alpha val="60000"/>
                </a:srgbClr>
              </a:gs>
              <a:gs pos="0">
                <a:srgbClr val="06030A">
                  <a:alpha val="70000"/>
                </a:srgbClr>
              </a:gs>
            </a:gsLst>
            <a:lin ang="5400000" scaled="0"/>
          </a:gradFill>
          <a:ln w="50800" cap="rnd">
            <a:gradFill>
              <a:gsLst>
                <a:gs pos="0">
                  <a:srgbClr val="D181FF"/>
                </a:gs>
                <a:gs pos="33000">
                  <a:srgbClr val="3B3442"/>
                </a:gs>
              </a:gsLst>
              <a:lin ang="3000000" scaled="0"/>
            </a:gradFill>
            <a:round/>
          </a:ln>
          <a:effectLst>
            <a:outerShdw blurRad="50800" dist="38100" dir="5400000" algn="t" rotWithShape="0">
              <a:srgbClr val="06030A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417736E-A4CA-EC82-2639-84B573B8E6C3}"/>
              </a:ext>
            </a:extLst>
          </p:cNvPr>
          <p:cNvSpPr txBox="1"/>
          <p:nvPr/>
        </p:nvSpPr>
        <p:spPr>
          <a:xfrm>
            <a:off x="2688609" y="1891903"/>
            <a:ext cx="1269562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4600" b="1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اقدامات نوآورانه ستاد رسانه</a:t>
            </a:r>
            <a:endParaRPr lang="en-US" sz="4600" b="1" dirty="0">
              <a:gradFill flip="none" rotWithShape="1">
                <a:gsLst>
                  <a:gs pos="32000">
                    <a:srgbClr val="BF4BFF"/>
                  </a:gs>
                  <a:gs pos="83000">
                    <a:srgbClr val="F6DDFF"/>
                  </a:gs>
                </a:gsLst>
                <a:lin ang="18000000" scaled="0"/>
                <a:tileRect/>
              </a:gradFill>
              <a:latin typeface="Abar High" pitchFamily="2" charset="-78"/>
              <a:ea typeface="Abar High" pitchFamily="2" charset="-78"/>
              <a:cs typeface="Abar High" pitchFamily="2" charset="-78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xmlns="" id="{5C4DBD95-4D33-B786-653D-4540064BE07E}"/>
              </a:ext>
            </a:extLst>
          </p:cNvPr>
          <p:cNvSpPr/>
          <p:nvPr/>
        </p:nvSpPr>
        <p:spPr>
          <a:xfrm>
            <a:off x="8687323" y="1076617"/>
            <a:ext cx="620450" cy="456275"/>
          </a:xfrm>
          <a:custGeom>
            <a:avLst/>
            <a:gdLst>
              <a:gd name="connsiteX0" fmla="*/ 476250 w 476250"/>
              <a:gd name="connsiteY0" fmla="*/ 0 h 377952"/>
              <a:gd name="connsiteX1" fmla="*/ 476250 w 476250"/>
              <a:gd name="connsiteY1" fmla="*/ 81725 h 377952"/>
              <a:gd name="connsiteX2" fmla="*/ 367570 w 476250"/>
              <a:gd name="connsiteY2" fmla="*/ 187452 h 377952"/>
              <a:gd name="connsiteX3" fmla="*/ 476250 w 476250"/>
              <a:gd name="connsiteY3" fmla="*/ 187452 h 377952"/>
              <a:gd name="connsiteX4" fmla="*/ 476250 w 476250"/>
              <a:gd name="connsiteY4" fmla="*/ 377952 h 377952"/>
              <a:gd name="connsiteX5" fmla="*/ 285750 w 476250"/>
              <a:gd name="connsiteY5" fmla="*/ 377952 h 377952"/>
              <a:gd name="connsiteX6" fmla="*/ 285750 w 476250"/>
              <a:gd name="connsiteY6" fmla="*/ 187452 h 377952"/>
              <a:gd name="connsiteX7" fmla="*/ 476250 w 476250"/>
              <a:gd name="connsiteY7" fmla="*/ 0 h 377952"/>
              <a:gd name="connsiteX8" fmla="*/ 190500 w 476250"/>
              <a:gd name="connsiteY8" fmla="*/ 0 h 377952"/>
              <a:gd name="connsiteX9" fmla="*/ 190500 w 476250"/>
              <a:gd name="connsiteY9" fmla="*/ 81725 h 377952"/>
              <a:gd name="connsiteX10" fmla="*/ 81820 w 476250"/>
              <a:gd name="connsiteY10" fmla="*/ 187452 h 377952"/>
              <a:gd name="connsiteX11" fmla="*/ 190500 w 476250"/>
              <a:gd name="connsiteY11" fmla="*/ 187452 h 377952"/>
              <a:gd name="connsiteX12" fmla="*/ 190500 w 476250"/>
              <a:gd name="connsiteY12" fmla="*/ 377952 h 377952"/>
              <a:gd name="connsiteX13" fmla="*/ 0 w 476250"/>
              <a:gd name="connsiteY13" fmla="*/ 377952 h 377952"/>
              <a:gd name="connsiteX14" fmla="*/ 0 w 476250"/>
              <a:gd name="connsiteY14" fmla="*/ 187452 h 377952"/>
              <a:gd name="connsiteX15" fmla="*/ 190500 w 476250"/>
              <a:gd name="connsiteY15" fmla="*/ 0 h 377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6250" h="377952">
                <a:moveTo>
                  <a:pt x="476250" y="0"/>
                </a:moveTo>
                <a:lnTo>
                  <a:pt x="476250" y="81725"/>
                </a:lnTo>
                <a:cubicBezTo>
                  <a:pt x="417383" y="81753"/>
                  <a:pt x="369219" y="128608"/>
                  <a:pt x="367570" y="187452"/>
                </a:cubicBezTo>
                <a:lnTo>
                  <a:pt x="476250" y="187452"/>
                </a:lnTo>
                <a:lnTo>
                  <a:pt x="476250" y="377952"/>
                </a:lnTo>
                <a:lnTo>
                  <a:pt x="285750" y="377952"/>
                </a:lnTo>
                <a:lnTo>
                  <a:pt x="285750" y="187452"/>
                </a:lnTo>
                <a:cubicBezTo>
                  <a:pt x="287415" y="83434"/>
                  <a:pt x="372219" y="-13"/>
                  <a:pt x="476250" y="0"/>
                </a:cubicBezTo>
                <a:close/>
                <a:moveTo>
                  <a:pt x="190500" y="0"/>
                </a:moveTo>
                <a:lnTo>
                  <a:pt x="190500" y="81725"/>
                </a:lnTo>
                <a:cubicBezTo>
                  <a:pt x="131633" y="81753"/>
                  <a:pt x="83469" y="128608"/>
                  <a:pt x="81820" y="187452"/>
                </a:cubicBezTo>
                <a:lnTo>
                  <a:pt x="190500" y="187452"/>
                </a:lnTo>
                <a:lnTo>
                  <a:pt x="190500" y="377952"/>
                </a:lnTo>
                <a:lnTo>
                  <a:pt x="0" y="377952"/>
                </a:lnTo>
                <a:lnTo>
                  <a:pt x="0" y="187452"/>
                </a:lnTo>
                <a:cubicBezTo>
                  <a:pt x="1665" y="83434"/>
                  <a:pt x="86469" y="-13"/>
                  <a:pt x="190500" y="0"/>
                </a:cubicBezTo>
                <a:close/>
              </a:path>
            </a:pathLst>
          </a:custGeom>
          <a:solidFill>
            <a:schemeClr val="bg1"/>
          </a:solidFill>
          <a:ln w="1270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EA5BF75-9441-4C65-561E-16B8ACE0677E}"/>
              </a:ext>
            </a:extLst>
          </p:cNvPr>
          <p:cNvSpPr txBox="1"/>
          <p:nvPr/>
        </p:nvSpPr>
        <p:spPr>
          <a:xfrm>
            <a:off x="4653884" y="3297030"/>
            <a:ext cx="9188156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راه اندازی  سرشماره اختصاصی ستاد رسانه </a:t>
            </a:r>
            <a:r>
              <a:rPr lang="en-US" sz="32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SETADRESANE 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جمع آوری بانک اطلاعات فعالین رسانه ای به تفکیک حوزه فعالیت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تشکیل اتاق اندیشه ورزی با مدیران ارشد رسانه ای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راه اندازی اتاق وضعیت رسانه ای کشور برای اولین بار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احیا ظرفیت کمیته های با حضور فعال و موثر اعضا 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تجمیع ظرفیت دستگاه ها در جهت اهداف ستاد رسانه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تعامل با بازیگران اصلی رصد کشور جهت </a:t>
            </a:r>
          </a:p>
        </p:txBody>
      </p:sp>
    </p:spTree>
    <p:extLst>
      <p:ext uri="{BB962C8B-B14F-4D97-AF65-F5344CB8AC3E}">
        <p14:creationId xmlns:p14="http://schemas.microsoft.com/office/powerpoint/2010/main" val="4291785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" grpId="0"/>
      <p:bldP spid="23" grpId="0" animBg="1"/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B50BFF0-6C9D-B785-728C-29AA2A065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0" name="Slide Number Placeholder 8239">
            <a:extLst>
              <a:ext uri="{FF2B5EF4-FFF2-40B4-BE49-F238E27FC236}">
                <a16:creationId xmlns:a16="http://schemas.microsoft.com/office/drawing/2014/main" xmlns="" id="{BC1B874E-BCD2-7B76-4DCD-2F51ACD12C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a-IR" dirty="0"/>
              <a:t>32</a:t>
            </a:r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A35CEC18-518A-DB4A-886A-430F348D9DA8}"/>
              </a:ext>
            </a:extLst>
          </p:cNvPr>
          <p:cNvSpPr/>
          <p:nvPr/>
        </p:nvSpPr>
        <p:spPr>
          <a:xfrm>
            <a:off x="9328263" y="2969920"/>
            <a:ext cx="3689457" cy="6168571"/>
          </a:xfrm>
          <a:prstGeom prst="roundRect">
            <a:avLst>
              <a:gd name="adj" fmla="val 8406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79CFE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AC6CD2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14013FD2-A9C1-47CD-3025-0C9223409E96}"/>
              </a:ext>
            </a:extLst>
          </p:cNvPr>
          <p:cNvSpPr/>
          <p:nvPr/>
        </p:nvSpPr>
        <p:spPr>
          <a:xfrm rot="10800000">
            <a:off x="1173388" y="2994156"/>
            <a:ext cx="3689457" cy="6168571"/>
          </a:xfrm>
          <a:prstGeom prst="roundRect">
            <a:avLst>
              <a:gd name="adj" fmla="val 8406"/>
            </a:avLst>
          </a:prstGeom>
          <a:gradFill flip="none" rotWithShape="1">
            <a:gsLst>
              <a:gs pos="5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2700000" scaled="1"/>
            <a:tileRect/>
          </a:gradFill>
          <a:ln w="19050" cap="rnd">
            <a:gradFill flip="none" rotWithShape="1">
              <a:gsLst>
                <a:gs pos="0">
                  <a:schemeClr val="accent2">
                    <a:lumMod val="0"/>
                    <a:lumOff val="100000"/>
                  </a:schemeClr>
                </a:gs>
                <a:gs pos="35000">
                  <a:schemeClr val="accent2">
                    <a:lumMod val="0"/>
                    <a:lumOff val="100000"/>
                  </a:schemeClr>
                </a:gs>
                <a:gs pos="100000">
                  <a:schemeClr val="accent2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en-US" sz="1600" b="1" dirty="0">
              <a:ln/>
              <a:solidFill>
                <a:schemeClr val="accent4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D92B2623-450D-F340-1540-616002959668}"/>
              </a:ext>
            </a:extLst>
          </p:cNvPr>
          <p:cNvSpPr/>
          <p:nvPr/>
        </p:nvSpPr>
        <p:spPr>
          <a:xfrm>
            <a:off x="13395299" y="2986338"/>
            <a:ext cx="3689457" cy="6168572"/>
          </a:xfrm>
          <a:prstGeom prst="roundRect">
            <a:avLst>
              <a:gd name="adj" fmla="val 8406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6A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FEC26A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B076068-08CF-BF50-CBD5-8C5091A7A193}"/>
              </a:ext>
            </a:extLst>
          </p:cNvPr>
          <p:cNvSpPr txBox="1"/>
          <p:nvPr/>
        </p:nvSpPr>
        <p:spPr>
          <a:xfrm>
            <a:off x="2600218" y="3551472"/>
            <a:ext cx="967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2800" dirty="0">
                <a:solidFill>
                  <a:schemeClr val="accent2">
                    <a:lumMod val="7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امنیت</a:t>
            </a:r>
            <a:endParaRPr lang="en-US" sz="2800" b="0" i="0" dirty="0">
              <a:solidFill>
                <a:schemeClr val="accent2">
                  <a:lumMod val="75000"/>
                </a:schemeClr>
              </a:solidFill>
              <a:effectLst/>
              <a:latin typeface="Nian SemiBold" panose="02000504000000020004" pitchFamily="2" charset="-78"/>
              <a:cs typeface="Nian SemiBold" panose="02000504000000020004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301659B-61DF-FC68-D8AB-FCFD50F41574}"/>
              </a:ext>
            </a:extLst>
          </p:cNvPr>
          <p:cNvSpPr txBox="1"/>
          <p:nvPr/>
        </p:nvSpPr>
        <p:spPr>
          <a:xfrm>
            <a:off x="10397633" y="3591263"/>
            <a:ext cx="1708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2800" dirty="0">
                <a:solidFill>
                  <a:srgbClr val="D181FF"/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لایه خدمات</a:t>
            </a:r>
            <a:endParaRPr lang="en-US" sz="2800" b="0" i="0" dirty="0">
              <a:solidFill>
                <a:srgbClr val="D181FF"/>
              </a:solidFill>
              <a:effectLst/>
              <a:latin typeface="Nian SemiBold" panose="02000504000000020004" pitchFamily="2" charset="-78"/>
              <a:cs typeface="Nian SemiBold" panose="02000504000000020004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C37C318-5ABE-0582-1F72-FE4760699059}"/>
              </a:ext>
            </a:extLst>
          </p:cNvPr>
          <p:cNvSpPr txBox="1"/>
          <p:nvPr/>
        </p:nvSpPr>
        <p:spPr>
          <a:xfrm>
            <a:off x="14534297" y="3536669"/>
            <a:ext cx="15837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2800" dirty="0">
                <a:solidFill>
                  <a:srgbClr val="FEC26A"/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لایه محتوا</a:t>
            </a:r>
            <a:endParaRPr lang="en-US" sz="2800" b="0" i="0" dirty="0">
              <a:solidFill>
                <a:srgbClr val="FEC26A"/>
              </a:solidFill>
              <a:effectLst/>
              <a:latin typeface="Nian SemiBold" panose="02000504000000020004" pitchFamily="2" charset="-78"/>
              <a:cs typeface="Nian SemiBold" panose="02000504000000020004" pitchFamily="2" charset="-78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DF0AE2A5-978D-E7B5-DB4C-4317FDC08A9D}"/>
              </a:ext>
            </a:extLst>
          </p:cNvPr>
          <p:cNvSpPr/>
          <p:nvPr/>
        </p:nvSpPr>
        <p:spPr>
          <a:xfrm>
            <a:off x="1543548" y="3523088"/>
            <a:ext cx="3024641" cy="483392"/>
          </a:xfrm>
          <a:prstGeom prst="roundRect">
            <a:avLst>
              <a:gd name="adj" fmla="val 50000"/>
            </a:avLst>
          </a:prstGeom>
          <a:gradFill>
            <a:gsLst>
              <a:gs pos="83486">
                <a:srgbClr val="DFCAEE">
                  <a:alpha val="10000"/>
                </a:srgbClr>
              </a:gs>
              <a:gs pos="5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round/>
          </a:ln>
          <a:effectLst>
            <a:outerShdw blurRad="508000" dist="317500" dir="5400000" sx="70000" sy="70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xmlns="" id="{17FE4C5A-A909-9064-FE29-8AF5B3D978B9}"/>
              </a:ext>
            </a:extLst>
          </p:cNvPr>
          <p:cNvSpPr/>
          <p:nvPr/>
        </p:nvSpPr>
        <p:spPr>
          <a:xfrm>
            <a:off x="9660672" y="3581006"/>
            <a:ext cx="3024641" cy="483392"/>
          </a:xfrm>
          <a:prstGeom prst="roundRect">
            <a:avLst>
              <a:gd name="adj" fmla="val 50000"/>
            </a:avLst>
          </a:prstGeom>
          <a:noFill/>
          <a:ln w="25400" cap="rnd">
            <a:gradFill>
              <a:gsLst>
                <a:gs pos="0">
                  <a:srgbClr val="C39BE1"/>
                </a:gs>
                <a:gs pos="44000">
                  <a:srgbClr val="D5ABFF"/>
                </a:gs>
                <a:gs pos="0">
                  <a:srgbClr val="C76DFF"/>
                </a:gs>
              </a:gsLst>
              <a:lin ang="3600000" scaled="0"/>
            </a:gradFill>
            <a:round/>
          </a:ln>
          <a:effectLst>
            <a:outerShdw blurRad="508000" dist="317500" dir="5400000" sx="70000" sy="70000" algn="t" rotWithShape="0">
              <a:srgbClr val="D181FF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xmlns="" id="{F0D8B5B2-6D67-FBF3-D394-2C7EE0B68FBB}"/>
              </a:ext>
            </a:extLst>
          </p:cNvPr>
          <p:cNvSpPr/>
          <p:nvPr/>
        </p:nvSpPr>
        <p:spPr>
          <a:xfrm>
            <a:off x="13706163" y="3536211"/>
            <a:ext cx="3024641" cy="48339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6A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508000" dist="317500" dir="5400000" sx="70000" sy="70000" algn="t" rotWithShape="0">
              <a:srgbClr val="FEC26A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xmlns="" id="{83ED4F2C-DCED-7A79-711C-54A5E320B489}"/>
              </a:ext>
            </a:extLst>
          </p:cNvPr>
          <p:cNvGrpSpPr/>
          <p:nvPr/>
        </p:nvGrpSpPr>
        <p:grpSpPr>
          <a:xfrm>
            <a:off x="4354777" y="4714190"/>
            <a:ext cx="248043" cy="248044"/>
            <a:chOff x="-1885949" y="3792651"/>
            <a:chExt cx="190499" cy="190500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xmlns="" id="{6E9FCE2E-37E5-CAE8-D179-D2941AF60EE7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chemeClr val="accent2">
                  <a:lumMod val="75000"/>
                </a:schemeClr>
              </a:solidFill>
              <a:prstDash val="solid"/>
              <a:round/>
            </a:ln>
          </p:spPr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endParaRPr lang="en-US" b="1">
                <a:ln/>
                <a:solidFill>
                  <a:schemeClr val="accent4"/>
                </a:solidFill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xmlns="" id="{27D82EEB-8CBC-2E4A-ADC5-0A13BAF3425D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chemeClr val="accent2">
                  <a:lumMod val="75000"/>
                </a:schemeClr>
              </a:solidFill>
              <a:prstDash val="solid"/>
              <a:round/>
            </a:ln>
          </p:spPr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endParaRPr lang="en-US" b="1">
                <a:ln/>
                <a:solidFill>
                  <a:schemeClr val="accent4"/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5904DA5B-0ED4-76FC-A9DA-7D32DEE0A627}"/>
              </a:ext>
            </a:extLst>
          </p:cNvPr>
          <p:cNvGrpSpPr/>
          <p:nvPr/>
        </p:nvGrpSpPr>
        <p:grpSpPr>
          <a:xfrm>
            <a:off x="4360176" y="6447494"/>
            <a:ext cx="260944" cy="248044"/>
            <a:chOff x="-1885949" y="3792651"/>
            <a:chExt cx="200405" cy="190500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xmlns="" id="{2538E192-3AD5-F209-4F45-C08CFEA6BB82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chemeClr val="accent2">
                  <a:lumMod val="7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xmlns="" id="{FF845473-A111-9B35-702F-EE30862FA954}"/>
                </a:ext>
              </a:extLst>
            </p:cNvPr>
            <p:cNvSpPr/>
            <p:nvPr/>
          </p:nvSpPr>
          <p:spPr>
            <a:xfrm>
              <a:off x="-1809369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chemeClr val="accent2">
                  <a:lumMod val="7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xmlns="" id="{D98C231F-C64E-247F-41DB-5756F00F7541}"/>
              </a:ext>
            </a:extLst>
          </p:cNvPr>
          <p:cNvGrpSpPr/>
          <p:nvPr/>
        </p:nvGrpSpPr>
        <p:grpSpPr>
          <a:xfrm>
            <a:off x="4347319" y="5569556"/>
            <a:ext cx="248043" cy="248044"/>
            <a:chOff x="-1885949" y="3792651"/>
            <a:chExt cx="190499" cy="190500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xmlns="" id="{E6C07FC2-A300-22B3-A708-0673BA8B1D00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chemeClr val="accent2">
                  <a:lumMod val="7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xmlns="" id="{0E785314-6C46-0393-D40B-562E475D2782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chemeClr val="accent2">
                  <a:lumMod val="7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9566476D-160B-4B3F-3709-BB213B90DCDF}"/>
              </a:ext>
            </a:extLst>
          </p:cNvPr>
          <p:cNvSpPr txBox="1"/>
          <p:nvPr/>
        </p:nvSpPr>
        <p:spPr>
          <a:xfrm>
            <a:off x="1481069" y="4574542"/>
            <a:ext cx="280837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1100">
                <a:solidFill>
                  <a:srgbClr val="8380A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accent3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فقدان اقتصاد امنیت </a:t>
            </a:r>
          </a:p>
          <a:p>
            <a:pPr algn="r" defTabSz="1219200">
              <a:lnSpc>
                <a:spcPct val="100000"/>
              </a:lnSpc>
              <a:buClr>
                <a:srgbClr val="000000"/>
              </a:buClr>
            </a:pPr>
            <a:endParaRPr lang="fa-IR" sz="2800" b="1" kern="0" dirty="0">
              <a:solidFill>
                <a:schemeClr val="accent3">
                  <a:lumMod val="40000"/>
                  <a:lumOff val="60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  <a:p>
            <a:pPr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accent3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سرمایه انسانی </a:t>
            </a:r>
          </a:p>
          <a:p>
            <a:pPr algn="r" defTabSz="1219200">
              <a:lnSpc>
                <a:spcPct val="100000"/>
              </a:lnSpc>
              <a:buClr>
                <a:srgbClr val="000000"/>
              </a:buClr>
            </a:pPr>
            <a:endParaRPr lang="fa-IR" sz="2800" b="1" kern="0" dirty="0">
              <a:solidFill>
                <a:schemeClr val="accent3">
                  <a:lumMod val="40000"/>
                  <a:lumOff val="60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  <a:p>
            <a:pPr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accent3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موازی‌کاری نهادها</a:t>
            </a:r>
          </a:p>
          <a:p>
            <a:pPr algn="r" defTabSz="1219200">
              <a:lnSpc>
                <a:spcPct val="100000"/>
              </a:lnSpc>
              <a:buClr>
                <a:srgbClr val="000000"/>
              </a:buClr>
            </a:pPr>
            <a:endParaRPr lang="fa-IR" sz="2800" b="1" kern="0" dirty="0">
              <a:solidFill>
                <a:schemeClr val="accent3">
                  <a:lumMod val="40000"/>
                  <a:lumOff val="60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</p:txBody>
      </p:sp>
      <p:grpSp>
        <p:nvGrpSpPr>
          <p:cNvPr id="8214" name="Group 8213">
            <a:extLst>
              <a:ext uri="{FF2B5EF4-FFF2-40B4-BE49-F238E27FC236}">
                <a16:creationId xmlns:a16="http://schemas.microsoft.com/office/drawing/2014/main" xmlns="" id="{38EF6796-60A7-6E93-4AC1-6E4F9ED38AD8}"/>
              </a:ext>
            </a:extLst>
          </p:cNvPr>
          <p:cNvGrpSpPr/>
          <p:nvPr/>
        </p:nvGrpSpPr>
        <p:grpSpPr>
          <a:xfrm>
            <a:off x="12625245" y="5780289"/>
            <a:ext cx="248043" cy="248044"/>
            <a:chOff x="-1885949" y="3792651"/>
            <a:chExt cx="190499" cy="190500"/>
          </a:xfrm>
        </p:grpSpPr>
        <p:sp>
          <p:nvSpPr>
            <p:cNvPr id="8216" name="Freeform: Shape 8215">
              <a:extLst>
                <a:ext uri="{FF2B5EF4-FFF2-40B4-BE49-F238E27FC236}">
                  <a16:creationId xmlns:a16="http://schemas.microsoft.com/office/drawing/2014/main" xmlns="" id="{0A40719B-A65D-0D67-7913-7C02AF06BD63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17" name="Freeform: Shape 8216">
              <a:extLst>
                <a:ext uri="{FF2B5EF4-FFF2-40B4-BE49-F238E27FC236}">
                  <a16:creationId xmlns:a16="http://schemas.microsoft.com/office/drawing/2014/main" xmlns="" id="{ABF40C2C-877A-3D21-5E30-A54F14F69D5A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219" name="Group 8218">
            <a:extLst>
              <a:ext uri="{FF2B5EF4-FFF2-40B4-BE49-F238E27FC236}">
                <a16:creationId xmlns:a16="http://schemas.microsoft.com/office/drawing/2014/main" xmlns="" id="{0F2C4F32-ACFA-67A2-6D80-99615B39E89C}"/>
              </a:ext>
            </a:extLst>
          </p:cNvPr>
          <p:cNvGrpSpPr/>
          <p:nvPr/>
        </p:nvGrpSpPr>
        <p:grpSpPr>
          <a:xfrm>
            <a:off x="12625243" y="4547123"/>
            <a:ext cx="248043" cy="248044"/>
            <a:chOff x="-1885949" y="3792651"/>
            <a:chExt cx="190499" cy="190500"/>
          </a:xfrm>
        </p:grpSpPr>
        <p:sp>
          <p:nvSpPr>
            <p:cNvPr id="8221" name="Freeform: Shape 8220">
              <a:extLst>
                <a:ext uri="{FF2B5EF4-FFF2-40B4-BE49-F238E27FC236}">
                  <a16:creationId xmlns:a16="http://schemas.microsoft.com/office/drawing/2014/main" xmlns="" id="{78EF3A2A-9C9F-B4BF-E809-DB9106F6A4C5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22" name="Freeform: Shape 8221">
              <a:extLst>
                <a:ext uri="{FF2B5EF4-FFF2-40B4-BE49-F238E27FC236}">
                  <a16:creationId xmlns:a16="http://schemas.microsoft.com/office/drawing/2014/main" xmlns="" id="{C167F6DB-0031-BF12-027F-F10374FE8647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8223" name="Straight Connector 8222">
            <a:extLst>
              <a:ext uri="{FF2B5EF4-FFF2-40B4-BE49-F238E27FC236}">
                <a16:creationId xmlns:a16="http://schemas.microsoft.com/office/drawing/2014/main" xmlns="" id="{B3A40A07-7B48-A958-E512-2DCB470D44EF}"/>
              </a:ext>
            </a:extLst>
          </p:cNvPr>
          <p:cNvCxnSpPr>
            <a:cxnSpLocks/>
          </p:cNvCxnSpPr>
          <p:nvPr/>
        </p:nvCxnSpPr>
        <p:spPr>
          <a:xfrm>
            <a:off x="13727523" y="6879894"/>
            <a:ext cx="3061239" cy="0"/>
          </a:xfrm>
          <a:prstGeom prst="line">
            <a:avLst/>
          </a:prstGeom>
          <a:ln w="12700">
            <a:solidFill>
              <a:srgbClr val="584E62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26" name="Group 8225">
            <a:extLst>
              <a:ext uri="{FF2B5EF4-FFF2-40B4-BE49-F238E27FC236}">
                <a16:creationId xmlns:a16="http://schemas.microsoft.com/office/drawing/2014/main" xmlns="" id="{059BDEAA-1176-8707-D3C5-16254AE4F173}"/>
              </a:ext>
            </a:extLst>
          </p:cNvPr>
          <p:cNvGrpSpPr/>
          <p:nvPr/>
        </p:nvGrpSpPr>
        <p:grpSpPr>
          <a:xfrm>
            <a:off x="16651149" y="6630843"/>
            <a:ext cx="248043" cy="248044"/>
            <a:chOff x="-1885949" y="3792651"/>
            <a:chExt cx="190499" cy="190500"/>
          </a:xfrm>
        </p:grpSpPr>
        <p:sp>
          <p:nvSpPr>
            <p:cNvPr id="8228" name="Freeform: Shape 8227">
              <a:extLst>
                <a:ext uri="{FF2B5EF4-FFF2-40B4-BE49-F238E27FC236}">
                  <a16:creationId xmlns:a16="http://schemas.microsoft.com/office/drawing/2014/main" xmlns="" id="{695E49FC-77ED-6461-BBCD-41E3461D3556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  <p:sp>
          <p:nvSpPr>
            <p:cNvPr id="8229" name="Freeform: Shape 8228">
              <a:extLst>
                <a:ext uri="{FF2B5EF4-FFF2-40B4-BE49-F238E27FC236}">
                  <a16:creationId xmlns:a16="http://schemas.microsoft.com/office/drawing/2014/main" xmlns="" id="{EB985185-B749-2470-E4B0-477E43BDD76C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</p:grpSp>
      <p:grpSp>
        <p:nvGrpSpPr>
          <p:cNvPr id="8231" name="Group 8230">
            <a:extLst>
              <a:ext uri="{FF2B5EF4-FFF2-40B4-BE49-F238E27FC236}">
                <a16:creationId xmlns:a16="http://schemas.microsoft.com/office/drawing/2014/main" xmlns="" id="{EAFF45C8-6AC9-8A27-1765-7FB6644D893A}"/>
              </a:ext>
            </a:extLst>
          </p:cNvPr>
          <p:cNvGrpSpPr/>
          <p:nvPr/>
        </p:nvGrpSpPr>
        <p:grpSpPr>
          <a:xfrm>
            <a:off x="16642152" y="5739346"/>
            <a:ext cx="248043" cy="248044"/>
            <a:chOff x="-1885949" y="3792651"/>
            <a:chExt cx="190499" cy="190500"/>
          </a:xfrm>
        </p:grpSpPr>
        <p:sp>
          <p:nvSpPr>
            <p:cNvPr id="8233" name="Freeform: Shape 8232">
              <a:extLst>
                <a:ext uri="{FF2B5EF4-FFF2-40B4-BE49-F238E27FC236}">
                  <a16:creationId xmlns:a16="http://schemas.microsoft.com/office/drawing/2014/main" xmlns="" id="{F694B1AD-61F8-C506-0746-53A5EDEB6BEA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  <p:sp>
          <p:nvSpPr>
            <p:cNvPr id="8234" name="Freeform: Shape 8233">
              <a:extLst>
                <a:ext uri="{FF2B5EF4-FFF2-40B4-BE49-F238E27FC236}">
                  <a16:creationId xmlns:a16="http://schemas.microsoft.com/office/drawing/2014/main" xmlns="" id="{57C0D636-92FA-169C-1F8B-A913E2C0F023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</p:grpSp>
      <p:grpSp>
        <p:nvGrpSpPr>
          <p:cNvPr id="8236" name="Group 8235">
            <a:extLst>
              <a:ext uri="{FF2B5EF4-FFF2-40B4-BE49-F238E27FC236}">
                <a16:creationId xmlns:a16="http://schemas.microsoft.com/office/drawing/2014/main" xmlns="" id="{8883359C-592B-E4DC-2077-805D8410B639}"/>
              </a:ext>
            </a:extLst>
          </p:cNvPr>
          <p:cNvGrpSpPr/>
          <p:nvPr/>
        </p:nvGrpSpPr>
        <p:grpSpPr>
          <a:xfrm>
            <a:off x="16642152" y="4492529"/>
            <a:ext cx="248043" cy="248044"/>
            <a:chOff x="-1885949" y="3792651"/>
            <a:chExt cx="190499" cy="190500"/>
          </a:xfrm>
        </p:grpSpPr>
        <p:sp>
          <p:nvSpPr>
            <p:cNvPr id="8238" name="Freeform: Shape 8237">
              <a:extLst>
                <a:ext uri="{FF2B5EF4-FFF2-40B4-BE49-F238E27FC236}">
                  <a16:creationId xmlns:a16="http://schemas.microsoft.com/office/drawing/2014/main" xmlns="" id="{E92DC9C2-338D-28B1-0350-8B793294977E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  <p:sp>
          <p:nvSpPr>
            <p:cNvPr id="8239" name="Freeform: Shape 8238">
              <a:extLst>
                <a:ext uri="{FF2B5EF4-FFF2-40B4-BE49-F238E27FC236}">
                  <a16:creationId xmlns:a16="http://schemas.microsoft.com/office/drawing/2014/main" xmlns="" id="{AB827117-4576-6DEB-903A-28C360A212A8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</p:grpSp>
      <p:sp>
        <p:nvSpPr>
          <p:cNvPr id="8192" name="Rectangle: Rounded Corners 8191">
            <a:extLst>
              <a:ext uri="{FF2B5EF4-FFF2-40B4-BE49-F238E27FC236}">
                <a16:creationId xmlns:a16="http://schemas.microsoft.com/office/drawing/2014/main" xmlns="" id="{23764AC3-D68B-A36B-AF3E-0CFB0B725BD6}"/>
              </a:ext>
            </a:extLst>
          </p:cNvPr>
          <p:cNvSpPr/>
          <p:nvPr/>
        </p:nvSpPr>
        <p:spPr>
          <a:xfrm>
            <a:off x="5254158" y="2986339"/>
            <a:ext cx="3689457" cy="6168571"/>
          </a:xfrm>
          <a:prstGeom prst="roundRect">
            <a:avLst>
              <a:gd name="adj" fmla="val 8406"/>
            </a:avLst>
          </a:prstGeom>
          <a:gradFill>
            <a:gsLst>
              <a:gs pos="5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8193" name="TextBox 8192">
            <a:extLst>
              <a:ext uri="{FF2B5EF4-FFF2-40B4-BE49-F238E27FC236}">
                <a16:creationId xmlns:a16="http://schemas.microsoft.com/office/drawing/2014/main" xmlns="" id="{61579FF6-EB3D-2D04-23D5-50A5BE599781}"/>
              </a:ext>
            </a:extLst>
          </p:cNvPr>
          <p:cNvSpPr txBox="1"/>
          <p:nvPr/>
        </p:nvSpPr>
        <p:spPr>
          <a:xfrm>
            <a:off x="5869617" y="3531547"/>
            <a:ext cx="2437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2800" b="0" i="0" dirty="0">
                <a:solidFill>
                  <a:srgbClr val="9FFFFF"/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لایه های زیر ساخت</a:t>
            </a:r>
            <a:r>
              <a:rPr lang="en-US" sz="2800" b="0" i="0" dirty="0">
                <a:solidFill>
                  <a:srgbClr val="9FFFFF"/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 </a:t>
            </a:r>
          </a:p>
        </p:txBody>
      </p:sp>
      <p:sp>
        <p:nvSpPr>
          <p:cNvPr id="8196" name="Rectangle: Rounded Corners 8195">
            <a:extLst>
              <a:ext uri="{FF2B5EF4-FFF2-40B4-BE49-F238E27FC236}">
                <a16:creationId xmlns:a16="http://schemas.microsoft.com/office/drawing/2014/main" xmlns="" id="{78B5CE11-6B05-BA3D-3544-9CE8DCC643EE}"/>
              </a:ext>
            </a:extLst>
          </p:cNvPr>
          <p:cNvSpPr/>
          <p:nvPr/>
        </p:nvSpPr>
        <p:spPr>
          <a:xfrm>
            <a:off x="5597734" y="3529172"/>
            <a:ext cx="3024641" cy="48339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508000" dist="317500" dir="5400000" sx="70000" sy="70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200" name="TextBox 8199">
            <a:extLst>
              <a:ext uri="{FF2B5EF4-FFF2-40B4-BE49-F238E27FC236}">
                <a16:creationId xmlns:a16="http://schemas.microsoft.com/office/drawing/2014/main" xmlns="" id="{B521E8FD-3DCD-3922-8659-4290CD1C7BE1}"/>
              </a:ext>
            </a:extLst>
          </p:cNvPr>
          <p:cNvSpPr txBox="1"/>
          <p:nvPr/>
        </p:nvSpPr>
        <p:spPr>
          <a:xfrm>
            <a:off x="5597734" y="4413038"/>
            <a:ext cx="302764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1100">
                <a:solidFill>
                  <a:srgbClr val="8380A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وابستگی در شبکه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 و تجهیزات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کیفیت شبکه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خطر جاماندگی در 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خدمات پایه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Arial"/>
              </a:rPr>
              <a:t>توسعه ابزارهای 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Arial"/>
              </a:rPr>
              <a:t>حاکمیت گریز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Arial"/>
            </a:endParaRPr>
          </a:p>
        </p:txBody>
      </p:sp>
      <p:grpSp>
        <p:nvGrpSpPr>
          <p:cNvPr id="8202" name="Group 8201">
            <a:extLst>
              <a:ext uri="{FF2B5EF4-FFF2-40B4-BE49-F238E27FC236}">
                <a16:creationId xmlns:a16="http://schemas.microsoft.com/office/drawing/2014/main" xmlns="" id="{A8060726-7542-9D4C-9AB3-70C281A8BCB3}"/>
              </a:ext>
            </a:extLst>
          </p:cNvPr>
          <p:cNvGrpSpPr/>
          <p:nvPr/>
        </p:nvGrpSpPr>
        <p:grpSpPr>
          <a:xfrm>
            <a:off x="8484875" y="4575538"/>
            <a:ext cx="248043" cy="248044"/>
            <a:chOff x="-1885949" y="3792651"/>
            <a:chExt cx="190499" cy="190500"/>
          </a:xfrm>
        </p:grpSpPr>
        <p:sp>
          <p:nvSpPr>
            <p:cNvPr id="8203" name="Freeform: Shape 8202">
              <a:extLst>
                <a:ext uri="{FF2B5EF4-FFF2-40B4-BE49-F238E27FC236}">
                  <a16:creationId xmlns:a16="http://schemas.microsoft.com/office/drawing/2014/main" xmlns="" id="{B0340120-99E6-779D-45F5-A95397BB1073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93DCE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04" name="Freeform: Shape 8203">
              <a:extLst>
                <a:ext uri="{FF2B5EF4-FFF2-40B4-BE49-F238E27FC236}">
                  <a16:creationId xmlns:a16="http://schemas.microsoft.com/office/drawing/2014/main" xmlns="" id="{9C61C400-5D92-B177-D9C6-FE9A15A329C3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67959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8213" name="Group 8212">
            <a:extLst>
              <a:ext uri="{FF2B5EF4-FFF2-40B4-BE49-F238E27FC236}">
                <a16:creationId xmlns:a16="http://schemas.microsoft.com/office/drawing/2014/main" xmlns="" id="{537AA9F2-1B33-955A-16BA-534B58E87D95}"/>
              </a:ext>
            </a:extLst>
          </p:cNvPr>
          <p:cNvGrpSpPr/>
          <p:nvPr/>
        </p:nvGrpSpPr>
        <p:grpSpPr>
          <a:xfrm>
            <a:off x="8498353" y="5806162"/>
            <a:ext cx="248043" cy="248044"/>
            <a:chOff x="-1885949" y="3792651"/>
            <a:chExt cx="190499" cy="190500"/>
          </a:xfrm>
        </p:grpSpPr>
        <p:sp>
          <p:nvSpPr>
            <p:cNvPr id="8218" name="Freeform: Shape 8217">
              <a:extLst>
                <a:ext uri="{FF2B5EF4-FFF2-40B4-BE49-F238E27FC236}">
                  <a16:creationId xmlns:a16="http://schemas.microsoft.com/office/drawing/2014/main" xmlns="" id="{3A0205A9-DDF2-1A23-2743-C380C39668B8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93DCE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25" name="Freeform: Shape 8224">
              <a:extLst>
                <a:ext uri="{FF2B5EF4-FFF2-40B4-BE49-F238E27FC236}">
                  <a16:creationId xmlns:a16="http://schemas.microsoft.com/office/drawing/2014/main" xmlns="" id="{E2027D21-F2E1-2D96-BC9C-9FD120DB5E2C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67959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8230" name="Group 8229">
            <a:extLst>
              <a:ext uri="{FF2B5EF4-FFF2-40B4-BE49-F238E27FC236}">
                <a16:creationId xmlns:a16="http://schemas.microsoft.com/office/drawing/2014/main" xmlns="" id="{5A913CC1-2567-4CAA-E877-7276BF14E09B}"/>
              </a:ext>
            </a:extLst>
          </p:cNvPr>
          <p:cNvGrpSpPr/>
          <p:nvPr/>
        </p:nvGrpSpPr>
        <p:grpSpPr>
          <a:xfrm>
            <a:off x="8484875" y="6708431"/>
            <a:ext cx="248043" cy="248044"/>
            <a:chOff x="-1885949" y="3792651"/>
            <a:chExt cx="190499" cy="190500"/>
          </a:xfrm>
        </p:grpSpPr>
        <p:sp>
          <p:nvSpPr>
            <p:cNvPr id="8235" name="Freeform: Shape 8234">
              <a:extLst>
                <a:ext uri="{FF2B5EF4-FFF2-40B4-BE49-F238E27FC236}">
                  <a16:creationId xmlns:a16="http://schemas.microsoft.com/office/drawing/2014/main" xmlns="" id="{688A26DE-D47B-1179-FD40-45EAE7020CAE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93DCE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41" name="Freeform: Shape 8240">
              <a:extLst>
                <a:ext uri="{FF2B5EF4-FFF2-40B4-BE49-F238E27FC236}">
                  <a16:creationId xmlns:a16="http://schemas.microsoft.com/office/drawing/2014/main" xmlns="" id="{7F72D9F7-C768-5006-729A-B3C6F37EE060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67959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8242" name="Group 8241">
            <a:extLst>
              <a:ext uri="{FF2B5EF4-FFF2-40B4-BE49-F238E27FC236}">
                <a16:creationId xmlns:a16="http://schemas.microsoft.com/office/drawing/2014/main" xmlns="" id="{2526A11D-DF1B-85AC-C963-25B372C5B1ED}"/>
              </a:ext>
            </a:extLst>
          </p:cNvPr>
          <p:cNvGrpSpPr/>
          <p:nvPr/>
        </p:nvGrpSpPr>
        <p:grpSpPr>
          <a:xfrm>
            <a:off x="8484875" y="7951276"/>
            <a:ext cx="248043" cy="248044"/>
            <a:chOff x="-1885949" y="3792651"/>
            <a:chExt cx="190499" cy="190500"/>
          </a:xfrm>
        </p:grpSpPr>
        <p:sp>
          <p:nvSpPr>
            <p:cNvPr id="8243" name="Freeform: Shape 8242">
              <a:extLst>
                <a:ext uri="{FF2B5EF4-FFF2-40B4-BE49-F238E27FC236}">
                  <a16:creationId xmlns:a16="http://schemas.microsoft.com/office/drawing/2014/main" xmlns="" id="{EC92135A-FA09-3A8A-D655-C277197D5E2A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93DCE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44" name="Freeform: Shape 8243">
              <a:extLst>
                <a:ext uri="{FF2B5EF4-FFF2-40B4-BE49-F238E27FC236}">
                  <a16:creationId xmlns:a16="http://schemas.microsoft.com/office/drawing/2014/main" xmlns="" id="{6CD0919E-D810-8134-4846-F009B81F85F5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67959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8245" name="Group 8244">
            <a:extLst>
              <a:ext uri="{FF2B5EF4-FFF2-40B4-BE49-F238E27FC236}">
                <a16:creationId xmlns:a16="http://schemas.microsoft.com/office/drawing/2014/main" xmlns="" id="{3498A52C-0019-DE7E-524E-3F272F2A2A3F}"/>
              </a:ext>
            </a:extLst>
          </p:cNvPr>
          <p:cNvGrpSpPr/>
          <p:nvPr/>
        </p:nvGrpSpPr>
        <p:grpSpPr>
          <a:xfrm>
            <a:off x="12641165" y="6642371"/>
            <a:ext cx="248043" cy="248044"/>
            <a:chOff x="-1885949" y="3792651"/>
            <a:chExt cx="190499" cy="190500"/>
          </a:xfrm>
        </p:grpSpPr>
        <p:sp>
          <p:nvSpPr>
            <p:cNvPr id="8246" name="Freeform: Shape 8245">
              <a:extLst>
                <a:ext uri="{FF2B5EF4-FFF2-40B4-BE49-F238E27FC236}">
                  <a16:creationId xmlns:a16="http://schemas.microsoft.com/office/drawing/2014/main" xmlns="" id="{80F0D885-26D2-1880-1AE6-AD9C26B42441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47" name="Freeform: Shape 8246">
              <a:extLst>
                <a:ext uri="{FF2B5EF4-FFF2-40B4-BE49-F238E27FC236}">
                  <a16:creationId xmlns:a16="http://schemas.microsoft.com/office/drawing/2014/main" xmlns="" id="{2BB52428-5B5E-5E70-049C-AE68EB615840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248" name="Group 8247">
            <a:extLst>
              <a:ext uri="{FF2B5EF4-FFF2-40B4-BE49-F238E27FC236}">
                <a16:creationId xmlns:a16="http://schemas.microsoft.com/office/drawing/2014/main" xmlns="" id="{228B8B0C-1E86-244D-C73A-4963D9825E44}"/>
              </a:ext>
            </a:extLst>
          </p:cNvPr>
          <p:cNvGrpSpPr/>
          <p:nvPr/>
        </p:nvGrpSpPr>
        <p:grpSpPr>
          <a:xfrm>
            <a:off x="12627517" y="5354612"/>
            <a:ext cx="248043" cy="248044"/>
            <a:chOff x="-1885949" y="3792651"/>
            <a:chExt cx="190499" cy="190500"/>
          </a:xfrm>
        </p:grpSpPr>
        <p:sp>
          <p:nvSpPr>
            <p:cNvPr id="8249" name="Freeform: Shape 8248">
              <a:extLst>
                <a:ext uri="{FF2B5EF4-FFF2-40B4-BE49-F238E27FC236}">
                  <a16:creationId xmlns:a16="http://schemas.microsoft.com/office/drawing/2014/main" xmlns="" id="{3421A8C2-4CE7-0E02-52A4-4B45D5A656CA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50" name="Freeform: Shape 8249">
              <a:extLst>
                <a:ext uri="{FF2B5EF4-FFF2-40B4-BE49-F238E27FC236}">
                  <a16:creationId xmlns:a16="http://schemas.microsoft.com/office/drawing/2014/main" xmlns="" id="{14486E3E-7615-B6FA-E76C-B16639E73B4D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251" name="TextBox 8250">
            <a:extLst>
              <a:ext uri="{FF2B5EF4-FFF2-40B4-BE49-F238E27FC236}">
                <a16:creationId xmlns:a16="http://schemas.microsoft.com/office/drawing/2014/main" xmlns="" id="{DE09E991-8529-C2FF-C210-EEE5AF345A7C}"/>
              </a:ext>
            </a:extLst>
          </p:cNvPr>
          <p:cNvSpPr txBox="1"/>
          <p:nvPr/>
        </p:nvSpPr>
        <p:spPr>
          <a:xfrm>
            <a:off x="9025500" y="4388016"/>
            <a:ext cx="362859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1100">
                <a:solidFill>
                  <a:srgbClr val="8380A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وابستگی به خدمات</a:t>
            </a:r>
            <a:r>
              <a:rPr lang="en-US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 </a:t>
            </a: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خارجی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چالش کلان‌داده ها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اقتصاد ناپایدار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نقص در نظام حقوقی 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و قضایی تخصصی</a:t>
            </a:r>
            <a:r>
              <a:rPr lang="en-US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 </a:t>
            </a: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حریم خصوصی و حفاظت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r>
              <a:rPr lang="en-US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 </a:t>
            </a: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از داده‌های عمومی</a:t>
            </a:r>
          </a:p>
          <a:p>
            <a:pPr marL="228599" indent="-228599" algn="r" defTabSz="1219200" rtl="1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</p:txBody>
      </p:sp>
      <p:grpSp>
        <p:nvGrpSpPr>
          <p:cNvPr id="8253" name="Group 8252">
            <a:extLst>
              <a:ext uri="{FF2B5EF4-FFF2-40B4-BE49-F238E27FC236}">
                <a16:creationId xmlns:a16="http://schemas.microsoft.com/office/drawing/2014/main" xmlns="" id="{A81D2D5B-1295-8D13-ADE7-797938B3707C}"/>
              </a:ext>
            </a:extLst>
          </p:cNvPr>
          <p:cNvGrpSpPr/>
          <p:nvPr/>
        </p:nvGrpSpPr>
        <p:grpSpPr>
          <a:xfrm>
            <a:off x="12641165" y="7993505"/>
            <a:ext cx="248043" cy="248044"/>
            <a:chOff x="-1885949" y="3792651"/>
            <a:chExt cx="190499" cy="190500"/>
          </a:xfrm>
        </p:grpSpPr>
        <p:sp>
          <p:nvSpPr>
            <p:cNvPr id="8254" name="Freeform: Shape 8253">
              <a:extLst>
                <a:ext uri="{FF2B5EF4-FFF2-40B4-BE49-F238E27FC236}">
                  <a16:creationId xmlns:a16="http://schemas.microsoft.com/office/drawing/2014/main" xmlns="" id="{7C0BEE17-F736-6727-2D0F-1AAE7B8F5DE0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55" name="Freeform: Shape 8254">
              <a:extLst>
                <a:ext uri="{FF2B5EF4-FFF2-40B4-BE49-F238E27FC236}">
                  <a16:creationId xmlns:a16="http://schemas.microsoft.com/office/drawing/2014/main" xmlns="" id="{AA6FDAC9-F802-8BDC-4FAA-43455F910A57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257" name="TextBox 8256">
            <a:extLst>
              <a:ext uri="{FF2B5EF4-FFF2-40B4-BE49-F238E27FC236}">
                <a16:creationId xmlns:a16="http://schemas.microsoft.com/office/drawing/2014/main" xmlns="" id="{F26907F2-FA35-D322-F04A-5CBC15C951EA}"/>
              </a:ext>
            </a:extLst>
          </p:cNvPr>
          <p:cNvSpPr txBox="1"/>
          <p:nvPr/>
        </p:nvSpPr>
        <p:spPr>
          <a:xfrm>
            <a:off x="13513417" y="4353469"/>
            <a:ext cx="3133453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219200"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غلبه محتوای خارجی به داخلی در فضای مجازی</a:t>
            </a:r>
          </a:p>
          <a:p>
            <a:pPr algn="r" defTabSz="1219200">
              <a:buClr>
                <a:srgbClr val="000000"/>
              </a:buClr>
            </a:pP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algn="r" defTabSz="1219200"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خطر از بین رفتن میراث تمدنی</a:t>
            </a:r>
          </a:p>
          <a:p>
            <a:pPr algn="r" defTabSz="1219200"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بحران هویت در فضای مجازی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  <a:p>
            <a:pPr algn="r" defTabSz="1219200"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اقتصادی‌سازی لایه</a:t>
            </a:r>
            <a:r>
              <a:rPr lang="en-US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 </a:t>
            </a: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محتوا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  <a:p>
            <a:pPr algn="r" defTabSz="1219200">
              <a:buClr>
                <a:srgbClr val="000000"/>
              </a:buClr>
            </a:pPr>
            <a:r>
              <a:rPr lang="en-US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 </a:t>
            </a: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  <a:p>
            <a:pPr algn="r" defTabSz="1219200"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عملیات‌ رسانه‌ای</a:t>
            </a:r>
          </a:p>
          <a:p>
            <a:pPr marL="228599" indent="-228599" algn="r" defTabSz="12192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</p:txBody>
      </p:sp>
      <p:grpSp>
        <p:nvGrpSpPr>
          <p:cNvPr id="8258" name="Group 8257">
            <a:extLst>
              <a:ext uri="{FF2B5EF4-FFF2-40B4-BE49-F238E27FC236}">
                <a16:creationId xmlns:a16="http://schemas.microsoft.com/office/drawing/2014/main" xmlns="" id="{405C07DD-3D60-B123-59AF-F6E081EDFE50}"/>
              </a:ext>
            </a:extLst>
          </p:cNvPr>
          <p:cNvGrpSpPr/>
          <p:nvPr/>
        </p:nvGrpSpPr>
        <p:grpSpPr>
          <a:xfrm>
            <a:off x="16680718" y="7424691"/>
            <a:ext cx="248043" cy="248044"/>
            <a:chOff x="-1885949" y="3792651"/>
            <a:chExt cx="190499" cy="190500"/>
          </a:xfrm>
        </p:grpSpPr>
        <p:sp>
          <p:nvSpPr>
            <p:cNvPr id="8259" name="Freeform: Shape 8258">
              <a:extLst>
                <a:ext uri="{FF2B5EF4-FFF2-40B4-BE49-F238E27FC236}">
                  <a16:creationId xmlns:a16="http://schemas.microsoft.com/office/drawing/2014/main" xmlns="" id="{65CAFE50-663C-1A0C-4526-B31754B3888E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  <p:sp>
          <p:nvSpPr>
            <p:cNvPr id="8260" name="Freeform: Shape 8259">
              <a:extLst>
                <a:ext uri="{FF2B5EF4-FFF2-40B4-BE49-F238E27FC236}">
                  <a16:creationId xmlns:a16="http://schemas.microsoft.com/office/drawing/2014/main" xmlns="" id="{A2C1FAE5-03E0-F9A6-595D-3EBE1C5C4C70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</p:grpSp>
      <p:grpSp>
        <p:nvGrpSpPr>
          <p:cNvPr id="8261" name="Group 8260">
            <a:extLst>
              <a:ext uri="{FF2B5EF4-FFF2-40B4-BE49-F238E27FC236}">
                <a16:creationId xmlns:a16="http://schemas.microsoft.com/office/drawing/2014/main" xmlns="" id="{D11B20C8-0C82-5E64-CB2F-3F373B6CB056}"/>
              </a:ext>
            </a:extLst>
          </p:cNvPr>
          <p:cNvGrpSpPr/>
          <p:nvPr/>
        </p:nvGrpSpPr>
        <p:grpSpPr>
          <a:xfrm>
            <a:off x="16682990" y="8341376"/>
            <a:ext cx="248043" cy="248044"/>
            <a:chOff x="-1885949" y="3792651"/>
            <a:chExt cx="190499" cy="190500"/>
          </a:xfrm>
        </p:grpSpPr>
        <p:sp>
          <p:nvSpPr>
            <p:cNvPr id="8262" name="Freeform: Shape 8261">
              <a:extLst>
                <a:ext uri="{FF2B5EF4-FFF2-40B4-BE49-F238E27FC236}">
                  <a16:creationId xmlns:a16="http://schemas.microsoft.com/office/drawing/2014/main" xmlns="" id="{5DA35FE9-D29D-0164-A099-D1BBFCBD7A4E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  <p:sp>
          <p:nvSpPr>
            <p:cNvPr id="8263" name="Freeform: Shape 8262">
              <a:extLst>
                <a:ext uri="{FF2B5EF4-FFF2-40B4-BE49-F238E27FC236}">
                  <a16:creationId xmlns:a16="http://schemas.microsoft.com/office/drawing/2014/main" xmlns="" id="{E6C587E7-1D64-249E-6483-3C93BBD1BDBF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</p:grpSp>
      <p:sp>
        <p:nvSpPr>
          <p:cNvPr id="8264" name="Slide Number Placeholder 8239">
            <a:extLst>
              <a:ext uri="{FF2B5EF4-FFF2-40B4-BE49-F238E27FC236}">
                <a16:creationId xmlns:a16="http://schemas.microsoft.com/office/drawing/2014/main" xmlns="" id="{1BE4FDD2-D889-DBDA-F5C8-F276A17298B7}"/>
              </a:ext>
            </a:extLst>
          </p:cNvPr>
          <p:cNvSpPr txBox="1">
            <a:spLocks/>
          </p:cNvSpPr>
          <p:nvPr/>
        </p:nvSpPr>
        <p:spPr>
          <a:xfrm>
            <a:off x="3343700" y="1739768"/>
            <a:ext cx="10077124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a-IR" sz="6600" b="1" dirty="0">
                <a:latin typeface="Abar High" pitchFamily="2" charset="-78"/>
                <a:ea typeface="Abar High" pitchFamily="2" charset="-78"/>
                <a:cs typeface="Abar High" pitchFamily="2" charset="-78"/>
              </a:rPr>
              <a:t>چالش های جامعه پردازی</a:t>
            </a:r>
            <a:endParaRPr lang="en-US" sz="6600" b="1" dirty="0">
              <a:latin typeface="Abar High" pitchFamily="2" charset="-78"/>
              <a:ea typeface="Abar High" pitchFamily="2" charset="-78"/>
              <a:cs typeface="Abar High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1962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2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2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2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2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2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8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8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82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8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8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82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8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8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82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8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8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81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82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8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8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8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8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8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81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8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8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/>
      <p:bldP spid="9" grpId="0"/>
      <p:bldP spid="10" grpId="0"/>
      <p:bldP spid="20" grpId="0" animBg="1"/>
      <p:bldP spid="21" grpId="0" animBg="1"/>
      <p:bldP spid="22" grpId="0" animBg="1"/>
      <p:bldP spid="55" grpId="0"/>
      <p:bldP spid="8192" grpId="0" animBg="1"/>
      <p:bldP spid="8193" grpId="0"/>
      <p:bldP spid="8196" grpId="0" animBg="1"/>
      <p:bldP spid="8200" grpId="0"/>
      <p:bldP spid="8251" grpId="0"/>
      <p:bldP spid="8257" grpId="0"/>
      <p:bldP spid="826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917D9D6-BE0D-58CB-7859-9D058B54B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AA8BF15A-8934-F9DF-7606-9D1CDC36DC33}"/>
              </a:ext>
            </a:extLst>
          </p:cNvPr>
          <p:cNvSpPr/>
          <p:nvPr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26A3D47-F584-2CEE-0898-4AF8FE6361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a-IR" dirty="0"/>
              <a:t>33</a:t>
            </a:r>
            <a:endParaRPr lang="en-US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xmlns="" id="{E2644733-A167-6DED-7831-9E84374370E6}"/>
              </a:ext>
            </a:extLst>
          </p:cNvPr>
          <p:cNvSpPr/>
          <p:nvPr/>
        </p:nvSpPr>
        <p:spPr>
          <a:xfrm>
            <a:off x="2477386" y="2894589"/>
            <a:ext cx="13272130" cy="4557089"/>
          </a:xfrm>
          <a:prstGeom prst="roundRect">
            <a:avLst>
              <a:gd name="adj" fmla="val 9375"/>
            </a:avLst>
          </a:prstGeom>
          <a:gradFill>
            <a:gsLst>
              <a:gs pos="100000">
                <a:srgbClr val="06030A">
                  <a:alpha val="60000"/>
                </a:srgbClr>
              </a:gs>
              <a:gs pos="0">
                <a:srgbClr val="06030A">
                  <a:alpha val="70000"/>
                </a:srgbClr>
              </a:gs>
            </a:gsLst>
            <a:lin ang="5400000" scaled="0"/>
          </a:gradFill>
          <a:ln w="50800" cap="rnd">
            <a:gradFill>
              <a:gsLst>
                <a:gs pos="0">
                  <a:srgbClr val="D181FF"/>
                </a:gs>
                <a:gs pos="33000">
                  <a:srgbClr val="3B3442"/>
                </a:gs>
              </a:gsLst>
              <a:lin ang="3000000" scaled="0"/>
            </a:gradFill>
            <a:round/>
          </a:ln>
          <a:effectLst>
            <a:outerShdw blurRad="50800" dist="38100" dir="5400000" algn="t" rotWithShape="0">
              <a:srgbClr val="06030A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41B4781-7465-B213-B941-4AAE13E918B7}"/>
              </a:ext>
            </a:extLst>
          </p:cNvPr>
          <p:cNvSpPr txBox="1"/>
          <p:nvPr/>
        </p:nvSpPr>
        <p:spPr>
          <a:xfrm>
            <a:off x="2688609" y="1891903"/>
            <a:ext cx="1269562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4600" b="1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خاستگاه اصلی مأموریت ها و فعالیت ها</a:t>
            </a:r>
            <a:endParaRPr lang="en-US" sz="4600" b="1" dirty="0">
              <a:gradFill flip="none" rotWithShape="1">
                <a:gsLst>
                  <a:gs pos="32000">
                    <a:srgbClr val="BF4BFF"/>
                  </a:gs>
                  <a:gs pos="83000">
                    <a:srgbClr val="F6DDFF"/>
                  </a:gs>
                </a:gsLst>
                <a:lin ang="18000000" scaled="0"/>
                <a:tileRect/>
              </a:gradFill>
              <a:latin typeface="Abar High" pitchFamily="2" charset="-78"/>
              <a:ea typeface="Abar High" pitchFamily="2" charset="-78"/>
              <a:cs typeface="Abar High" pitchFamily="2" charset="-78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xmlns="" id="{332633CE-455E-4C87-B191-C301D4C2C3FD}"/>
              </a:ext>
            </a:extLst>
          </p:cNvPr>
          <p:cNvSpPr/>
          <p:nvPr/>
        </p:nvSpPr>
        <p:spPr>
          <a:xfrm>
            <a:off x="8687323" y="1076617"/>
            <a:ext cx="620450" cy="456275"/>
          </a:xfrm>
          <a:custGeom>
            <a:avLst/>
            <a:gdLst>
              <a:gd name="connsiteX0" fmla="*/ 476250 w 476250"/>
              <a:gd name="connsiteY0" fmla="*/ 0 h 377952"/>
              <a:gd name="connsiteX1" fmla="*/ 476250 w 476250"/>
              <a:gd name="connsiteY1" fmla="*/ 81725 h 377952"/>
              <a:gd name="connsiteX2" fmla="*/ 367570 w 476250"/>
              <a:gd name="connsiteY2" fmla="*/ 187452 h 377952"/>
              <a:gd name="connsiteX3" fmla="*/ 476250 w 476250"/>
              <a:gd name="connsiteY3" fmla="*/ 187452 h 377952"/>
              <a:gd name="connsiteX4" fmla="*/ 476250 w 476250"/>
              <a:gd name="connsiteY4" fmla="*/ 377952 h 377952"/>
              <a:gd name="connsiteX5" fmla="*/ 285750 w 476250"/>
              <a:gd name="connsiteY5" fmla="*/ 377952 h 377952"/>
              <a:gd name="connsiteX6" fmla="*/ 285750 w 476250"/>
              <a:gd name="connsiteY6" fmla="*/ 187452 h 377952"/>
              <a:gd name="connsiteX7" fmla="*/ 476250 w 476250"/>
              <a:gd name="connsiteY7" fmla="*/ 0 h 377952"/>
              <a:gd name="connsiteX8" fmla="*/ 190500 w 476250"/>
              <a:gd name="connsiteY8" fmla="*/ 0 h 377952"/>
              <a:gd name="connsiteX9" fmla="*/ 190500 w 476250"/>
              <a:gd name="connsiteY9" fmla="*/ 81725 h 377952"/>
              <a:gd name="connsiteX10" fmla="*/ 81820 w 476250"/>
              <a:gd name="connsiteY10" fmla="*/ 187452 h 377952"/>
              <a:gd name="connsiteX11" fmla="*/ 190500 w 476250"/>
              <a:gd name="connsiteY11" fmla="*/ 187452 h 377952"/>
              <a:gd name="connsiteX12" fmla="*/ 190500 w 476250"/>
              <a:gd name="connsiteY12" fmla="*/ 377952 h 377952"/>
              <a:gd name="connsiteX13" fmla="*/ 0 w 476250"/>
              <a:gd name="connsiteY13" fmla="*/ 377952 h 377952"/>
              <a:gd name="connsiteX14" fmla="*/ 0 w 476250"/>
              <a:gd name="connsiteY14" fmla="*/ 187452 h 377952"/>
              <a:gd name="connsiteX15" fmla="*/ 190500 w 476250"/>
              <a:gd name="connsiteY15" fmla="*/ 0 h 377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6250" h="377952">
                <a:moveTo>
                  <a:pt x="476250" y="0"/>
                </a:moveTo>
                <a:lnTo>
                  <a:pt x="476250" y="81725"/>
                </a:lnTo>
                <a:cubicBezTo>
                  <a:pt x="417383" y="81753"/>
                  <a:pt x="369219" y="128608"/>
                  <a:pt x="367570" y="187452"/>
                </a:cubicBezTo>
                <a:lnTo>
                  <a:pt x="476250" y="187452"/>
                </a:lnTo>
                <a:lnTo>
                  <a:pt x="476250" y="377952"/>
                </a:lnTo>
                <a:lnTo>
                  <a:pt x="285750" y="377952"/>
                </a:lnTo>
                <a:lnTo>
                  <a:pt x="285750" y="187452"/>
                </a:lnTo>
                <a:cubicBezTo>
                  <a:pt x="287415" y="83434"/>
                  <a:pt x="372219" y="-13"/>
                  <a:pt x="476250" y="0"/>
                </a:cubicBezTo>
                <a:close/>
                <a:moveTo>
                  <a:pt x="190500" y="0"/>
                </a:moveTo>
                <a:lnTo>
                  <a:pt x="190500" y="81725"/>
                </a:lnTo>
                <a:cubicBezTo>
                  <a:pt x="131633" y="81753"/>
                  <a:pt x="83469" y="128608"/>
                  <a:pt x="81820" y="187452"/>
                </a:cubicBezTo>
                <a:lnTo>
                  <a:pt x="190500" y="187452"/>
                </a:lnTo>
                <a:lnTo>
                  <a:pt x="190500" y="377952"/>
                </a:lnTo>
                <a:lnTo>
                  <a:pt x="0" y="377952"/>
                </a:lnTo>
                <a:lnTo>
                  <a:pt x="0" y="187452"/>
                </a:lnTo>
                <a:cubicBezTo>
                  <a:pt x="1665" y="83434"/>
                  <a:pt x="86469" y="-13"/>
                  <a:pt x="190500" y="0"/>
                </a:cubicBezTo>
                <a:close/>
              </a:path>
            </a:pathLst>
          </a:custGeom>
          <a:solidFill>
            <a:schemeClr val="bg1"/>
          </a:solidFill>
          <a:ln w="1270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C245352-B823-B412-6826-8AE4CA8DA714}"/>
              </a:ext>
            </a:extLst>
          </p:cNvPr>
          <p:cNvSpPr txBox="1"/>
          <p:nvPr/>
        </p:nvSpPr>
        <p:spPr>
          <a:xfrm>
            <a:off x="2988861" y="3092310"/>
            <a:ext cx="1202688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80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مصوب هشتادویکمین جلسه مورخ 1401/02/27 شورای عالی فضای مجازی تحت عنوان </a:t>
            </a:r>
            <a:r>
              <a:rPr lang="fa-IR" sz="2800" b="1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«شرح وظایف، اختیارات و ترکیب اعضای کمیسیون عالی تنظیم مقررات فضای مجازی کشور»</a:t>
            </a:r>
            <a:r>
              <a:rPr lang="fa-IR" sz="280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 شامل سه حوزه اصلی: </a:t>
            </a:r>
          </a:p>
          <a:p>
            <a:pPr marL="457212" lvl="1" indent="0" algn="r" rtl="1">
              <a:lnSpc>
                <a:spcPct val="150000"/>
              </a:lnSpc>
              <a:buNone/>
            </a:pPr>
            <a:r>
              <a:rPr lang="fa-IR" sz="2800" b="1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1. تهیه و پیشنهاد نظامات و مقررات برای تصویب در شورای عالی فضای مجازی کشور؛</a:t>
            </a:r>
          </a:p>
          <a:p>
            <a:pPr marL="457212" lvl="1" indent="0" algn="r" rtl="1">
              <a:lnSpc>
                <a:spcPct val="150000"/>
              </a:lnSpc>
              <a:buNone/>
            </a:pPr>
            <a:r>
              <a:rPr lang="fa-IR" sz="2800" b="1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2. تصویب، ابلاغ و نظارت بر دستورالعمل‎ها و زیرنظام‎های اجرایی، فنی، نظارتی و هماهنگی ملی در چهارچوب مصوبات شورای عالی فضای مجازی کشور؛</a:t>
            </a:r>
          </a:p>
          <a:p>
            <a:pPr marL="457212" lvl="1" indent="0" algn="r" rtl="1">
              <a:lnSpc>
                <a:spcPct val="150000"/>
              </a:lnSpc>
              <a:buNone/>
            </a:pPr>
            <a:r>
              <a:rPr lang="fa-IR" sz="2800" b="1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3. تنظیم‌گری تنظیم‌گران بخشی.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A65C9C8-FA6D-2977-B4FA-C63BC1247C93}"/>
              </a:ext>
            </a:extLst>
          </p:cNvPr>
          <p:cNvSpPr txBox="1"/>
          <p:nvPr/>
        </p:nvSpPr>
        <p:spPr>
          <a:xfrm>
            <a:off x="1337476" y="7645288"/>
            <a:ext cx="1544244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sz="3200" b="1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از ابتدای اسفند ماه سال 1401 تاکنون 37 جلسه </a:t>
            </a:r>
            <a:r>
              <a:rPr lang="fa-IR" sz="3200" b="1" dirty="0">
                <a:solidFill>
                  <a:schemeClr val="bg1">
                    <a:lumMod val="85000"/>
                  </a:schemeClr>
                </a:solidFill>
                <a:latin typeface="Nian ExtraBold" panose="02000504000000020004" pitchFamily="2" charset="-78"/>
                <a:cs typeface="Nian ExtraBold" panose="02000504000000020004" pitchFamily="2" charset="-78"/>
              </a:rPr>
              <a:t>کمیسیون عالی تنظیم مقررات </a:t>
            </a:r>
            <a:r>
              <a:rPr lang="fa-IR" sz="3200" b="1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برگزار شده است که در این جلسات علاوه بر بررسی موضوعات ارجاع شده، تعداد هشت سند راهبردی و سیاستی نیز مورد تصویب قرار گرفته است. </a:t>
            </a:r>
          </a:p>
        </p:txBody>
      </p:sp>
    </p:spTree>
    <p:extLst>
      <p:ext uri="{BB962C8B-B14F-4D97-AF65-F5344CB8AC3E}">
        <p14:creationId xmlns:p14="http://schemas.microsoft.com/office/powerpoint/2010/main" val="12973296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" grpId="0"/>
      <p:bldP spid="23" grpId="0" animBg="1"/>
      <p:bldP spid="12" grpId="0"/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D040E3A-D969-DBDE-E70E-D1E8657BE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E203A031-AF0D-7D59-ADFF-DF20045EC7DE}"/>
              </a:ext>
            </a:extLst>
          </p:cNvPr>
          <p:cNvSpPr/>
          <p:nvPr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BAEE5B8-6DBA-9FE3-DB7F-341A142D24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a-IR" dirty="0"/>
              <a:t>34</a:t>
            </a:r>
            <a:endParaRPr lang="en-US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xmlns="" id="{4955C3B8-B55D-F320-641F-21CC9A74B6B1}"/>
              </a:ext>
            </a:extLst>
          </p:cNvPr>
          <p:cNvSpPr/>
          <p:nvPr/>
        </p:nvSpPr>
        <p:spPr>
          <a:xfrm>
            <a:off x="1160061" y="2330717"/>
            <a:ext cx="16063414" cy="6849636"/>
          </a:xfrm>
          <a:prstGeom prst="roundRect">
            <a:avLst>
              <a:gd name="adj" fmla="val 9375"/>
            </a:avLst>
          </a:prstGeom>
          <a:gradFill>
            <a:gsLst>
              <a:gs pos="100000">
                <a:srgbClr val="06030A">
                  <a:alpha val="60000"/>
                </a:srgbClr>
              </a:gs>
              <a:gs pos="0">
                <a:srgbClr val="06030A">
                  <a:alpha val="70000"/>
                </a:srgbClr>
              </a:gs>
            </a:gsLst>
            <a:lin ang="5400000" scaled="0"/>
          </a:gradFill>
          <a:ln w="50800" cap="rnd">
            <a:gradFill>
              <a:gsLst>
                <a:gs pos="0">
                  <a:srgbClr val="D181FF"/>
                </a:gs>
                <a:gs pos="33000">
                  <a:srgbClr val="3B3442"/>
                </a:gs>
              </a:gsLst>
              <a:lin ang="3000000" scaled="0"/>
            </a:gradFill>
            <a:round/>
          </a:ln>
          <a:effectLst>
            <a:outerShdw blurRad="50800" dist="38100" dir="5400000" algn="t" rotWithShape="0">
              <a:srgbClr val="06030A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B73870E-F36B-724F-3CE2-C1667869C7AD}"/>
              </a:ext>
            </a:extLst>
          </p:cNvPr>
          <p:cNvSpPr txBox="1"/>
          <p:nvPr/>
        </p:nvSpPr>
        <p:spPr>
          <a:xfrm>
            <a:off x="3152633" y="1441522"/>
            <a:ext cx="118085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3200" b="1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فهرست مصوبات کمیسیون عالی تنظیم مقررات فضای مجازی کشور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xmlns="" id="{2DC83154-889F-465F-F42F-730633138A88}"/>
              </a:ext>
            </a:extLst>
          </p:cNvPr>
          <p:cNvSpPr/>
          <p:nvPr/>
        </p:nvSpPr>
        <p:spPr>
          <a:xfrm>
            <a:off x="8687323" y="680827"/>
            <a:ext cx="620450" cy="456275"/>
          </a:xfrm>
          <a:custGeom>
            <a:avLst/>
            <a:gdLst>
              <a:gd name="connsiteX0" fmla="*/ 476250 w 476250"/>
              <a:gd name="connsiteY0" fmla="*/ 0 h 377952"/>
              <a:gd name="connsiteX1" fmla="*/ 476250 w 476250"/>
              <a:gd name="connsiteY1" fmla="*/ 81725 h 377952"/>
              <a:gd name="connsiteX2" fmla="*/ 367570 w 476250"/>
              <a:gd name="connsiteY2" fmla="*/ 187452 h 377952"/>
              <a:gd name="connsiteX3" fmla="*/ 476250 w 476250"/>
              <a:gd name="connsiteY3" fmla="*/ 187452 h 377952"/>
              <a:gd name="connsiteX4" fmla="*/ 476250 w 476250"/>
              <a:gd name="connsiteY4" fmla="*/ 377952 h 377952"/>
              <a:gd name="connsiteX5" fmla="*/ 285750 w 476250"/>
              <a:gd name="connsiteY5" fmla="*/ 377952 h 377952"/>
              <a:gd name="connsiteX6" fmla="*/ 285750 w 476250"/>
              <a:gd name="connsiteY6" fmla="*/ 187452 h 377952"/>
              <a:gd name="connsiteX7" fmla="*/ 476250 w 476250"/>
              <a:gd name="connsiteY7" fmla="*/ 0 h 377952"/>
              <a:gd name="connsiteX8" fmla="*/ 190500 w 476250"/>
              <a:gd name="connsiteY8" fmla="*/ 0 h 377952"/>
              <a:gd name="connsiteX9" fmla="*/ 190500 w 476250"/>
              <a:gd name="connsiteY9" fmla="*/ 81725 h 377952"/>
              <a:gd name="connsiteX10" fmla="*/ 81820 w 476250"/>
              <a:gd name="connsiteY10" fmla="*/ 187452 h 377952"/>
              <a:gd name="connsiteX11" fmla="*/ 190500 w 476250"/>
              <a:gd name="connsiteY11" fmla="*/ 187452 h 377952"/>
              <a:gd name="connsiteX12" fmla="*/ 190500 w 476250"/>
              <a:gd name="connsiteY12" fmla="*/ 377952 h 377952"/>
              <a:gd name="connsiteX13" fmla="*/ 0 w 476250"/>
              <a:gd name="connsiteY13" fmla="*/ 377952 h 377952"/>
              <a:gd name="connsiteX14" fmla="*/ 0 w 476250"/>
              <a:gd name="connsiteY14" fmla="*/ 187452 h 377952"/>
              <a:gd name="connsiteX15" fmla="*/ 190500 w 476250"/>
              <a:gd name="connsiteY15" fmla="*/ 0 h 377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6250" h="377952">
                <a:moveTo>
                  <a:pt x="476250" y="0"/>
                </a:moveTo>
                <a:lnTo>
                  <a:pt x="476250" y="81725"/>
                </a:lnTo>
                <a:cubicBezTo>
                  <a:pt x="417383" y="81753"/>
                  <a:pt x="369219" y="128608"/>
                  <a:pt x="367570" y="187452"/>
                </a:cubicBezTo>
                <a:lnTo>
                  <a:pt x="476250" y="187452"/>
                </a:lnTo>
                <a:lnTo>
                  <a:pt x="476250" y="377952"/>
                </a:lnTo>
                <a:lnTo>
                  <a:pt x="285750" y="377952"/>
                </a:lnTo>
                <a:lnTo>
                  <a:pt x="285750" y="187452"/>
                </a:lnTo>
                <a:cubicBezTo>
                  <a:pt x="287415" y="83434"/>
                  <a:pt x="372219" y="-13"/>
                  <a:pt x="476250" y="0"/>
                </a:cubicBezTo>
                <a:close/>
                <a:moveTo>
                  <a:pt x="190500" y="0"/>
                </a:moveTo>
                <a:lnTo>
                  <a:pt x="190500" y="81725"/>
                </a:lnTo>
                <a:cubicBezTo>
                  <a:pt x="131633" y="81753"/>
                  <a:pt x="83469" y="128608"/>
                  <a:pt x="81820" y="187452"/>
                </a:cubicBezTo>
                <a:lnTo>
                  <a:pt x="190500" y="187452"/>
                </a:lnTo>
                <a:lnTo>
                  <a:pt x="190500" y="377952"/>
                </a:lnTo>
                <a:lnTo>
                  <a:pt x="0" y="377952"/>
                </a:lnTo>
                <a:lnTo>
                  <a:pt x="0" y="187452"/>
                </a:lnTo>
                <a:cubicBezTo>
                  <a:pt x="1665" y="83434"/>
                  <a:pt x="86469" y="-13"/>
                  <a:pt x="190500" y="0"/>
                </a:cubicBezTo>
                <a:close/>
              </a:path>
            </a:pathLst>
          </a:custGeom>
          <a:solidFill>
            <a:schemeClr val="bg1"/>
          </a:solidFill>
          <a:ln w="1270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BDC3104-B516-A5A6-B2E2-7E95684861F5}"/>
              </a:ext>
            </a:extLst>
          </p:cNvPr>
          <p:cNvSpPr txBox="1"/>
          <p:nvPr/>
        </p:nvSpPr>
        <p:spPr>
          <a:xfrm>
            <a:off x="3152624" y="2423572"/>
            <a:ext cx="13371401" cy="6394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1" fontAlgn="ctr" latinLnBrk="0" hangingPunct="1">
              <a:lnSpc>
                <a:spcPct val="150000"/>
              </a:lnSpc>
            </a:pPr>
            <a:r>
              <a:rPr lang="ar-SA" sz="2100" b="1" i="0" u="none" strike="noStrike" kern="1200" dirty="0">
                <a:solidFill>
                  <a:schemeClr val="bg1">
                    <a:lumMod val="85000"/>
                  </a:schemeClr>
                </a:solidFill>
                <a:effectLst/>
                <a:latin typeface="Nian ExtraBold" panose="02000504000000020004" pitchFamily="2" charset="-78"/>
                <a:cs typeface="Nian ExtraBold" panose="02000504000000020004" pitchFamily="2" charset="-78"/>
              </a:rPr>
              <a:t>موضوع مصوبه</a:t>
            </a:r>
            <a:endParaRPr lang="en-US" sz="2100" b="1" i="0" u="none" strike="noStrike" dirty="0">
              <a:solidFill>
                <a:schemeClr val="bg1">
                  <a:lumMod val="85000"/>
                </a:schemeClr>
              </a:solidFill>
              <a:effectLst/>
              <a:latin typeface="Nian ExtraBold" panose="02000504000000020004" pitchFamily="2" charset="-78"/>
              <a:cs typeface="Nian ExtraBold" panose="02000504000000020004" pitchFamily="2" charset="-78"/>
            </a:endParaRPr>
          </a:p>
          <a:p>
            <a:pPr marL="342900" indent="-342900" algn="r" rtl="1" eaLnBrk="1" fontAlgn="ctr" latinLnBrk="0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100" b="1" i="0" u="none" strike="noStrike" kern="1200" dirty="0">
                <a:solidFill>
                  <a:schemeClr val="bg1">
                    <a:lumMod val="85000"/>
                  </a:schemeClr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.1</a:t>
            </a:r>
            <a:r>
              <a:rPr lang="ar-SA" sz="2100" b="1" i="0" u="none" strike="noStrike" kern="1200" dirty="0">
                <a:solidFill>
                  <a:schemeClr val="bg1">
                    <a:lumMod val="85000"/>
                  </a:schemeClr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سند تنظیم­گری فعالیت سکوهای فضای مجازی</a:t>
            </a:r>
            <a:endParaRPr lang="en-US" sz="2100" b="0" i="0" u="none" strike="noStrike" dirty="0">
              <a:solidFill>
                <a:schemeClr val="bg1">
                  <a:lumMod val="85000"/>
                </a:schemeClr>
              </a:solidFill>
              <a:effectLst/>
              <a:latin typeface="Nian SemiBold" panose="02000504000000020004" pitchFamily="2" charset="-78"/>
              <a:cs typeface="Nian SemiBold" panose="02000504000000020004" pitchFamily="2" charset="-78"/>
            </a:endParaRPr>
          </a:p>
          <a:p>
            <a:pPr marL="342900" indent="-342900" algn="r" rtl="1" fontAlgn="ctr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100" b="1" i="0" u="none" strike="noStrike" kern="1200" dirty="0">
                <a:solidFill>
                  <a:schemeClr val="bg1">
                    <a:lumMod val="85000"/>
                  </a:schemeClr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.2</a:t>
            </a:r>
            <a:r>
              <a:rPr lang="ar-SA" sz="2100" b="1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دستورالعمل ساماندهی واگذاری شناسه ارتباطی</a:t>
            </a:r>
            <a:endParaRPr lang="en-US" sz="210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</a:endParaRPr>
          </a:p>
          <a:p>
            <a:pPr marL="342900" indent="-342900" algn="r" rtl="1" eaLnBrk="1" fontAlgn="ctr" latinLnBrk="0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100" b="1" i="0" u="none" strike="noStrike" kern="1200" dirty="0">
                <a:solidFill>
                  <a:schemeClr val="bg1">
                    <a:lumMod val="85000"/>
                  </a:schemeClr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.3</a:t>
            </a:r>
            <a:r>
              <a:rPr lang="fa-IR" sz="2100" b="1" i="0" u="none" strike="noStrike" kern="1200" dirty="0">
                <a:solidFill>
                  <a:schemeClr val="bg1">
                    <a:lumMod val="85000"/>
                  </a:schemeClr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نظام ملی سازماندهی م</a:t>
            </a:r>
            <a:r>
              <a:rPr lang="ar-SA" sz="2100" b="1" i="0" u="none" strike="noStrike" kern="1200" dirty="0">
                <a:solidFill>
                  <a:schemeClr val="bg1">
                    <a:lumMod val="85000"/>
                  </a:schemeClr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جموعه داده‌های مورد نیاز علم و پژوهش کشور</a:t>
            </a:r>
            <a:endParaRPr lang="en-US" sz="2100" b="0" i="0" u="none" strike="noStrike" dirty="0">
              <a:solidFill>
                <a:schemeClr val="bg1">
                  <a:lumMod val="85000"/>
                </a:schemeClr>
              </a:solidFill>
              <a:effectLst/>
              <a:latin typeface="Nian SemiBold" panose="02000504000000020004" pitchFamily="2" charset="-78"/>
              <a:cs typeface="Nian SemiBold" panose="02000504000000020004" pitchFamily="2" charset="-78"/>
            </a:endParaRPr>
          </a:p>
          <a:p>
            <a:pPr marL="342900" indent="-342900" algn="r" rtl="1" eaLnBrk="1" fontAlgn="ctr" latinLnBrk="0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100" b="1" i="0" u="none" strike="noStrike" kern="1200" dirty="0">
                <a:solidFill>
                  <a:schemeClr val="bg1">
                    <a:lumMod val="85000"/>
                  </a:schemeClr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.4</a:t>
            </a:r>
            <a:r>
              <a:rPr lang="ar-SA" sz="2100" b="1" i="0" u="none" strike="noStrike" kern="1200" dirty="0">
                <a:solidFill>
                  <a:schemeClr val="bg1">
                    <a:lumMod val="85000"/>
                  </a:schemeClr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دستورالعمل ساماندهی خدمات میزبانی در فضای مجازی کشور</a:t>
            </a:r>
            <a:endParaRPr lang="en-US" sz="2100" b="0" i="0" u="none" strike="noStrike" dirty="0">
              <a:solidFill>
                <a:schemeClr val="bg1">
                  <a:lumMod val="85000"/>
                </a:schemeClr>
              </a:solidFill>
              <a:effectLst/>
              <a:latin typeface="Nian SemiBold" panose="02000504000000020004" pitchFamily="2" charset="-78"/>
              <a:cs typeface="Nian SemiBold" panose="02000504000000020004" pitchFamily="2" charset="-78"/>
            </a:endParaRPr>
          </a:p>
          <a:p>
            <a:pPr marL="342900" indent="-342900" algn="r" rtl="1" eaLnBrk="1" fontAlgn="ctr" latinLnBrk="0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100" b="1" i="0" u="none" strike="noStrike" kern="1200" dirty="0">
                <a:solidFill>
                  <a:schemeClr val="bg1">
                    <a:lumMod val="85000"/>
                  </a:schemeClr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.5</a:t>
            </a:r>
            <a:r>
              <a:rPr lang="ar-SA" sz="2100" b="1" i="0" u="none" strike="noStrike" kern="1200" dirty="0">
                <a:solidFill>
                  <a:schemeClr val="bg1">
                    <a:lumMod val="85000"/>
                  </a:schemeClr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متناسب</a:t>
            </a:r>
            <a:r>
              <a:rPr lang="fa-IR" sz="2100" b="1" i="0" u="none" strike="noStrike" kern="1200" dirty="0">
                <a:solidFill>
                  <a:schemeClr val="bg1">
                    <a:lumMod val="85000"/>
                  </a:schemeClr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‌</a:t>
            </a:r>
            <a:r>
              <a:rPr lang="ar-SA" sz="2100" b="1" i="0" u="none" strike="noStrike" kern="1200" dirty="0">
                <a:solidFill>
                  <a:schemeClr val="bg1">
                    <a:lumMod val="85000"/>
                  </a:schemeClr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سازی دستمزد متخصصين بخش فناوری اطلاعات و ارتباطات دستگاه­های اجرايی</a:t>
            </a:r>
            <a:endParaRPr lang="en-US" sz="2100" b="0" i="0" u="none" strike="noStrike" dirty="0">
              <a:solidFill>
                <a:schemeClr val="bg1">
                  <a:lumMod val="85000"/>
                </a:schemeClr>
              </a:solidFill>
              <a:effectLst/>
              <a:latin typeface="Nian SemiBold" panose="02000504000000020004" pitchFamily="2" charset="-78"/>
              <a:cs typeface="Nian SemiBold" panose="02000504000000020004" pitchFamily="2" charset="-78"/>
            </a:endParaRPr>
          </a:p>
          <a:p>
            <a:pPr marL="342900" indent="-342900" algn="r" rtl="1" eaLnBrk="1" fontAlgn="ctr" latinLnBrk="0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100" b="1" i="0" u="none" strike="noStrike" kern="1200" dirty="0">
                <a:solidFill>
                  <a:schemeClr val="bg1">
                    <a:lumMod val="85000"/>
                  </a:schemeClr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.6</a:t>
            </a:r>
            <a:r>
              <a:rPr lang="ar-SA" sz="2100" b="1" i="0" u="none" strike="noStrike" kern="1200" dirty="0">
                <a:solidFill>
                  <a:schemeClr val="bg1">
                    <a:lumMod val="85000"/>
                  </a:schemeClr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دستورالعمل اجرایی بهبود حفاظت از حریم خصوصی کاربران</a:t>
            </a:r>
            <a:endParaRPr lang="en-US" sz="2100" b="1" i="0" u="none" strike="noStrike" kern="1200" dirty="0">
              <a:solidFill>
                <a:schemeClr val="bg1">
                  <a:lumMod val="85000"/>
                </a:schemeClr>
              </a:solidFill>
              <a:effectLst/>
              <a:latin typeface="Nian SemiBold" panose="02000504000000020004" pitchFamily="2" charset="-78"/>
              <a:cs typeface="Nian SemiBold" panose="02000504000000020004" pitchFamily="2" charset="-78"/>
            </a:endParaRPr>
          </a:p>
          <a:p>
            <a:pPr algn="r" rtl="1" eaLnBrk="1" fontAlgn="ctr" latinLnBrk="0" hangingPunct="1">
              <a:lnSpc>
                <a:spcPct val="150000"/>
              </a:lnSpc>
            </a:pPr>
            <a:r>
              <a:rPr lang="ar-SA" sz="2100" b="1" i="0" u="none" strike="noStrike" kern="1200" dirty="0">
                <a:solidFill>
                  <a:schemeClr val="bg1">
                    <a:lumMod val="85000"/>
                  </a:schemeClr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و شیوه جمع­آوری، پردازش و نگهداری اطلاعات کاربران در سامانه­ها</a:t>
            </a:r>
            <a:endParaRPr lang="en-US" sz="2100" b="1" i="0" u="none" strike="noStrike" kern="1200" dirty="0">
              <a:solidFill>
                <a:schemeClr val="bg1">
                  <a:lumMod val="85000"/>
                </a:schemeClr>
              </a:solidFill>
              <a:effectLst/>
              <a:latin typeface="Nian SemiBold" panose="02000504000000020004" pitchFamily="2" charset="-78"/>
              <a:cs typeface="Nian SemiBold" panose="02000504000000020004" pitchFamily="2" charset="-78"/>
            </a:endParaRPr>
          </a:p>
          <a:p>
            <a:pPr algn="r" rtl="1" eaLnBrk="1" fontAlgn="ctr" latinLnBrk="0" hangingPunct="1">
              <a:lnSpc>
                <a:spcPct val="150000"/>
              </a:lnSpc>
            </a:pPr>
            <a:r>
              <a:rPr lang="ar-SA" sz="2100" b="1" i="0" u="none" strike="noStrike" kern="1200" dirty="0">
                <a:solidFill>
                  <a:schemeClr val="bg1">
                    <a:lumMod val="85000"/>
                  </a:schemeClr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و سکوهای فضای مجازی «بخش اول سند سیاست­ها و الزامات حفاظت از داده­ها»</a:t>
            </a:r>
            <a:endParaRPr lang="en-US" sz="2100" b="0" i="0" u="none" strike="noStrike" dirty="0">
              <a:solidFill>
                <a:schemeClr val="bg1">
                  <a:lumMod val="85000"/>
                </a:schemeClr>
              </a:solidFill>
              <a:effectLst/>
              <a:latin typeface="Nian SemiBold" panose="02000504000000020004" pitchFamily="2" charset="-78"/>
              <a:cs typeface="Nian SemiBold" panose="02000504000000020004" pitchFamily="2" charset="-78"/>
            </a:endParaRPr>
          </a:p>
          <a:p>
            <a:pPr algn="r" rtl="1" eaLnBrk="1" fontAlgn="ctr" latinLnBrk="0" hangingPunct="1">
              <a:lnSpc>
                <a:spcPct val="150000"/>
              </a:lnSpc>
            </a:pPr>
            <a:r>
              <a:rPr lang="ar-SA" sz="2100" b="1" i="0" u="none" strike="noStrike" kern="1200" dirty="0">
                <a:solidFill>
                  <a:schemeClr val="bg1">
                    <a:lumMod val="85000"/>
                  </a:schemeClr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اصلاحیه مصوبه یکصدوبیست­وهفتمین جلسه مورخ 11/10/1402</a:t>
            </a:r>
            <a:endParaRPr lang="en-US" sz="2100" b="1" i="0" u="none" strike="noStrike" kern="1200" dirty="0">
              <a:solidFill>
                <a:schemeClr val="bg1">
                  <a:lumMod val="85000"/>
                </a:schemeClr>
              </a:solidFill>
              <a:effectLst/>
              <a:latin typeface="Nian SemiBold" panose="02000504000000020004" pitchFamily="2" charset="-78"/>
              <a:cs typeface="Nian SemiBold" panose="02000504000000020004" pitchFamily="2" charset="-78"/>
            </a:endParaRPr>
          </a:p>
          <a:p>
            <a:pPr algn="r" rtl="1" eaLnBrk="1" fontAlgn="ctr" latinLnBrk="0" hangingPunct="1">
              <a:lnSpc>
                <a:spcPct val="150000"/>
              </a:lnSpc>
            </a:pPr>
            <a:r>
              <a:rPr lang="ar-SA" sz="2100" b="1" i="0" u="none" strike="noStrike" kern="1200" dirty="0">
                <a:solidFill>
                  <a:schemeClr val="bg1">
                    <a:lumMod val="85000"/>
                  </a:schemeClr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 کمیسیون عالی تنظیم مقررات فضای مجازی کشور)</a:t>
            </a:r>
            <a:endParaRPr lang="en-US" sz="210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</a:endParaRPr>
          </a:p>
          <a:p>
            <a:pPr marL="342900" indent="-342900" algn="r" rtl="1" eaLnBrk="1" fontAlgn="ctr" latinLnBrk="0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100" b="1" i="0" u="none" strike="noStrike" kern="1200" dirty="0">
                <a:solidFill>
                  <a:schemeClr val="bg1">
                    <a:lumMod val="85000"/>
                  </a:schemeClr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.7</a:t>
            </a:r>
            <a:r>
              <a:rPr lang="ar-SA" sz="2100" b="1" i="0" u="none" strike="noStrike" kern="1200" dirty="0">
                <a:solidFill>
                  <a:schemeClr val="bg1">
                    <a:lumMod val="85000"/>
                  </a:schemeClr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ماده واحدە تعیین اولویت­های تقنینی فضای مجازی</a:t>
            </a:r>
            <a:endParaRPr lang="en-US" sz="2100" b="0" i="0" u="none" strike="noStrike" dirty="0">
              <a:solidFill>
                <a:schemeClr val="bg1">
                  <a:lumMod val="85000"/>
                </a:schemeClr>
              </a:solidFill>
              <a:effectLst/>
              <a:latin typeface="Nian SemiBold" panose="02000504000000020004" pitchFamily="2" charset="-78"/>
              <a:cs typeface="Nian SemiBold" panose="02000504000000020004" pitchFamily="2" charset="-78"/>
            </a:endParaRPr>
          </a:p>
          <a:p>
            <a:pPr marL="342900" indent="-342900" algn="r" rtl="1" eaLnBrk="1" fontAlgn="ctr" latinLnBrk="0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100" b="1" i="0" u="none" strike="noStrike" kern="1200" dirty="0">
                <a:solidFill>
                  <a:schemeClr val="bg1">
                    <a:lumMod val="85000"/>
                  </a:schemeClr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.8</a:t>
            </a:r>
            <a:r>
              <a:rPr lang="fa-IR" sz="2100" b="1" i="0" u="none" strike="noStrike" kern="1200" dirty="0">
                <a:solidFill>
                  <a:schemeClr val="bg1">
                    <a:lumMod val="85000"/>
                  </a:schemeClr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نظام حکمرانی</a:t>
            </a:r>
            <a:r>
              <a:rPr lang="fa-IR" sz="2100" b="1" i="0" u="none" strike="noStrike" kern="1200" baseline="0" dirty="0">
                <a:solidFill>
                  <a:schemeClr val="bg1">
                    <a:lumMod val="85000"/>
                  </a:schemeClr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 داده جمهوری اسلامی ایران</a:t>
            </a:r>
            <a:endParaRPr lang="en-US" sz="2100" b="0" i="0" u="none" strike="noStrike" dirty="0">
              <a:solidFill>
                <a:schemeClr val="bg1">
                  <a:lumMod val="85000"/>
                </a:schemeClr>
              </a:solidFill>
              <a:effectLst/>
              <a:latin typeface="Nian SemiBold" panose="02000504000000020004" pitchFamily="2" charset="-78"/>
              <a:cs typeface="Nian SemiBold" panose="02000504000000020004" pitchFamily="2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D17256D-CA11-7BBF-1A3C-8576A565A978}"/>
              </a:ext>
            </a:extLst>
          </p:cNvPr>
          <p:cNvSpPr txBox="1"/>
          <p:nvPr/>
        </p:nvSpPr>
        <p:spPr>
          <a:xfrm>
            <a:off x="327533" y="2452891"/>
            <a:ext cx="9717206" cy="6394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ctr" rtl="1" eaLnBrk="1" fontAlgn="ctr" latinLnBrk="0" hangingPunct="1">
              <a:lnSpc>
                <a:spcPct val="150000"/>
              </a:lnSpc>
            </a:pPr>
            <a:r>
              <a:rPr lang="fa-IR" sz="2100" i="0" u="none" strike="noStrike" kern="1200" dirty="0">
                <a:solidFill>
                  <a:srgbClr val="FFFFFF"/>
                </a:solidFill>
                <a:effectLst/>
                <a:latin typeface="Nian ExtraBold" panose="02000504000000020004" pitchFamily="2" charset="-78"/>
                <a:cs typeface="Nian ExtraBold" panose="02000504000000020004" pitchFamily="2" charset="-78"/>
              </a:rPr>
              <a:t>آخرین وضعیت</a:t>
            </a:r>
            <a:endParaRPr lang="fa-IR" sz="2100" dirty="0">
              <a:latin typeface="Nian ExtraBold" panose="02000504000000020004" pitchFamily="2" charset="-78"/>
              <a:cs typeface="Nian ExtraBold" panose="02000504000000020004" pitchFamily="2" charset="-78"/>
            </a:endParaRPr>
          </a:p>
          <a:p>
            <a:pPr marL="0" algn="ctr" rtl="1" eaLnBrk="1" fontAlgn="ctr" latinLnBrk="0" hangingPunct="1">
              <a:lnSpc>
                <a:spcPct val="150000"/>
              </a:lnSpc>
            </a:pPr>
            <a:r>
              <a:rPr lang="fa-IR" sz="2100" b="1" i="0" u="none" strike="noStrike" kern="1200" dirty="0">
                <a:solidFill>
                  <a:srgbClr val="FFFFFF"/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در کمیسیون مصوب شده و </a:t>
            </a:r>
            <a:r>
              <a:rPr lang="ar-SA" sz="2100" b="1" i="0" u="none" strike="noStrike" kern="1200" dirty="0">
                <a:solidFill>
                  <a:srgbClr val="FFFFFF"/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در صف شورای عالی فضای مجازی</a:t>
            </a:r>
            <a:endParaRPr lang="en-US" sz="2100" b="0" i="0" u="none" strike="noStrike" dirty="0">
              <a:effectLst/>
              <a:latin typeface="Nian SemiBold" panose="02000504000000020004" pitchFamily="2" charset="-78"/>
              <a:cs typeface="Nian SemiBold" panose="02000504000000020004" pitchFamily="2" charset="-78"/>
            </a:endParaRPr>
          </a:p>
          <a:p>
            <a:pPr marL="0" algn="ctr" rtl="1" eaLnBrk="1" fontAlgn="ctr" latinLnBrk="0" hangingPunct="1">
              <a:lnSpc>
                <a:spcPct val="150000"/>
              </a:lnSpc>
            </a:pPr>
            <a:r>
              <a:rPr lang="fa-IR" sz="2100" b="1" i="0" u="none" strike="noStrike" kern="1200" dirty="0">
                <a:solidFill>
                  <a:srgbClr val="FFFFFF"/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ابلاغ</a:t>
            </a:r>
            <a:r>
              <a:rPr lang="fa-IR" sz="2100" b="1" i="0" u="none" strike="noStrike" kern="1200" baseline="0" dirty="0">
                <a:solidFill>
                  <a:srgbClr val="FFFFFF"/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 شده است.</a:t>
            </a:r>
            <a:endParaRPr lang="en-US" sz="2100" b="0" i="0" u="none" strike="noStrike" dirty="0">
              <a:effectLst/>
              <a:latin typeface="Nian SemiBold" panose="02000504000000020004" pitchFamily="2" charset="-78"/>
              <a:cs typeface="Nian SemiBold" panose="02000504000000020004" pitchFamily="2" charset="-78"/>
            </a:endParaRPr>
          </a:p>
          <a:p>
            <a:pPr marL="0" algn="ctr" rtl="1" eaLnBrk="1" fontAlgn="ctr" latinLnBrk="0" hangingPunct="1">
              <a:lnSpc>
                <a:spcPct val="150000"/>
              </a:lnSpc>
            </a:pPr>
            <a:r>
              <a:rPr lang="fa-IR" sz="2100" b="1" i="0" u="none" strike="noStrike" kern="1200" dirty="0">
                <a:solidFill>
                  <a:srgbClr val="FFFFFF"/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در کمیسیون مصوب شده و </a:t>
            </a:r>
            <a:r>
              <a:rPr lang="ar-SA" sz="2100" b="1" i="0" u="none" strike="noStrike" kern="1200" dirty="0">
                <a:solidFill>
                  <a:srgbClr val="FFFFFF"/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در صف شورای عالی فضای مجازی</a:t>
            </a:r>
            <a:endParaRPr lang="en-US" sz="2100" b="0" i="0" u="none" strike="noStrike" dirty="0">
              <a:effectLst/>
              <a:latin typeface="Nian SemiBold" panose="02000504000000020004" pitchFamily="2" charset="-78"/>
              <a:cs typeface="Nian SemiBold" panose="02000504000000020004" pitchFamily="2" charset="-78"/>
            </a:endParaRPr>
          </a:p>
          <a:p>
            <a:pPr marL="0" marR="0" indent="0" algn="ctr" rtl="1" eaLnBrk="1" fontAlgn="auto" latinLnBrk="0" hangingPunct="1">
              <a:lnSpc>
                <a:spcPct val="150000"/>
              </a:lnSpc>
            </a:pPr>
            <a:r>
              <a:rPr lang="fa-IR" sz="2100" b="1" i="0" u="none" strike="noStrike" kern="1200" dirty="0">
                <a:solidFill>
                  <a:srgbClr val="FFFFFF"/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ابلاغ</a:t>
            </a:r>
            <a:r>
              <a:rPr lang="fa-IR" sz="2100" b="1" i="0" u="none" strike="noStrike" kern="1200" baseline="0" dirty="0">
                <a:solidFill>
                  <a:srgbClr val="FFFFFF"/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 شده است.</a:t>
            </a:r>
            <a:endParaRPr lang="en-US" sz="2100" b="0" i="0" u="none" strike="noStrike" dirty="0">
              <a:effectLst/>
              <a:latin typeface="Nian SemiBold" panose="02000504000000020004" pitchFamily="2" charset="-78"/>
              <a:cs typeface="Nian SemiBold" panose="02000504000000020004" pitchFamily="2" charset="-78"/>
            </a:endParaRPr>
          </a:p>
          <a:p>
            <a:pPr marL="0" algn="ctr" rtl="1" eaLnBrk="1" fontAlgn="ctr" latinLnBrk="0" hangingPunct="1">
              <a:lnSpc>
                <a:spcPct val="150000"/>
              </a:lnSpc>
            </a:pPr>
            <a:r>
              <a:rPr lang="fa-IR" sz="2100" b="1" i="0" u="none" strike="noStrike" kern="1200" dirty="0">
                <a:solidFill>
                  <a:srgbClr val="FFFFFF"/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در کمیسیون مصوب شده و </a:t>
            </a:r>
            <a:r>
              <a:rPr lang="ar-SA" sz="2100" b="1" i="0" u="none" strike="noStrike" kern="1200" dirty="0">
                <a:solidFill>
                  <a:srgbClr val="FFFFFF"/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در صف شورای عالی فضای مجازی</a:t>
            </a:r>
            <a:endParaRPr lang="en-US" sz="2100" b="0" i="0" u="none" strike="noStrike" dirty="0">
              <a:effectLst/>
              <a:latin typeface="Nian SemiBold" panose="02000504000000020004" pitchFamily="2" charset="-78"/>
              <a:cs typeface="Nian SemiBold" panose="02000504000000020004" pitchFamily="2" charset="-78"/>
            </a:endParaRPr>
          </a:p>
          <a:p>
            <a:pPr marL="0" marR="0" indent="0" algn="ctr" rtl="1" eaLnBrk="1" fontAlgn="auto" latinLnBrk="0" hangingPunct="1">
              <a:lnSpc>
                <a:spcPct val="150000"/>
              </a:lnSpc>
            </a:pPr>
            <a:endParaRPr lang="fa-IR" sz="2100" b="1" i="0" u="none" strike="noStrike" kern="1200" dirty="0">
              <a:solidFill>
                <a:srgbClr val="FFFFFF"/>
              </a:solidFill>
              <a:effectLst/>
              <a:latin typeface="Nian SemiBold" panose="02000504000000020004" pitchFamily="2" charset="-78"/>
              <a:cs typeface="Nian SemiBold" panose="02000504000000020004" pitchFamily="2" charset="-78"/>
            </a:endParaRPr>
          </a:p>
          <a:p>
            <a:pPr marL="0" marR="0" indent="0" algn="ctr" rtl="1" eaLnBrk="1" fontAlgn="auto" latinLnBrk="0" hangingPunct="1">
              <a:lnSpc>
                <a:spcPct val="150000"/>
              </a:lnSpc>
            </a:pPr>
            <a:endParaRPr lang="fa-IR" sz="2100" b="1" i="0" u="none" strike="noStrike" kern="1200" dirty="0">
              <a:solidFill>
                <a:srgbClr val="FFFFFF"/>
              </a:solidFill>
              <a:effectLst/>
              <a:latin typeface="Nian SemiBold" panose="02000504000000020004" pitchFamily="2" charset="-78"/>
              <a:cs typeface="Nian SemiBold" panose="02000504000000020004" pitchFamily="2" charset="-78"/>
            </a:endParaRPr>
          </a:p>
          <a:p>
            <a:pPr marL="0" marR="0" indent="0" algn="ctr" rtl="1" eaLnBrk="1" fontAlgn="auto" latinLnBrk="0" hangingPunct="1">
              <a:lnSpc>
                <a:spcPct val="150000"/>
              </a:lnSpc>
            </a:pPr>
            <a:r>
              <a:rPr lang="fa-IR" sz="2100" b="1" i="0" u="none" strike="noStrike" kern="1200" dirty="0">
                <a:solidFill>
                  <a:srgbClr val="FFFFFF"/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ابلاغ</a:t>
            </a:r>
            <a:r>
              <a:rPr lang="fa-IR" sz="2100" b="1" i="0" u="none" strike="noStrike" kern="1200" baseline="0" dirty="0">
                <a:solidFill>
                  <a:srgbClr val="FFFFFF"/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 شده است.</a:t>
            </a:r>
            <a:endParaRPr lang="en-US" sz="2100" b="0" i="0" u="none" strike="noStrike" dirty="0">
              <a:effectLst/>
              <a:latin typeface="Nian SemiBold" panose="02000504000000020004" pitchFamily="2" charset="-78"/>
              <a:cs typeface="Nian SemiBold" panose="02000504000000020004" pitchFamily="2" charset="-78"/>
            </a:endParaRPr>
          </a:p>
          <a:p>
            <a:pPr marL="0" algn="ctr" rtl="1" eaLnBrk="1" fontAlgn="ctr" latinLnBrk="0" hangingPunct="1">
              <a:lnSpc>
                <a:spcPct val="150000"/>
              </a:lnSpc>
            </a:pPr>
            <a:endParaRPr lang="fa-IR" sz="2100" b="1" dirty="0">
              <a:solidFill>
                <a:srgbClr val="FFFFFF"/>
              </a:solidFill>
              <a:latin typeface="Nian SemiBold" panose="02000504000000020004" pitchFamily="2" charset="-78"/>
              <a:cs typeface="Nian SemiBold" panose="02000504000000020004" pitchFamily="2" charset="-78"/>
            </a:endParaRPr>
          </a:p>
          <a:p>
            <a:pPr marL="0" algn="ctr" rtl="1" eaLnBrk="1" fontAlgn="ctr" latinLnBrk="0" hangingPunct="1">
              <a:lnSpc>
                <a:spcPct val="150000"/>
              </a:lnSpc>
            </a:pPr>
            <a:endParaRPr lang="fa-IR" sz="2100" b="1" i="0" u="none" strike="noStrike" kern="1200" dirty="0">
              <a:solidFill>
                <a:srgbClr val="FFFFFF"/>
              </a:solidFill>
              <a:effectLst/>
              <a:latin typeface="Nian SemiBold" panose="02000504000000020004" pitchFamily="2" charset="-78"/>
              <a:cs typeface="Nian SemiBold" panose="02000504000000020004" pitchFamily="2" charset="-78"/>
            </a:endParaRPr>
          </a:p>
          <a:p>
            <a:pPr marL="0" algn="ctr" rtl="1" eaLnBrk="1" fontAlgn="ctr" latinLnBrk="0" hangingPunct="1">
              <a:lnSpc>
                <a:spcPct val="150000"/>
              </a:lnSpc>
            </a:pPr>
            <a:r>
              <a:rPr lang="fa-IR" sz="2100" b="1" i="0" u="none" strike="noStrike" kern="1200" dirty="0">
                <a:solidFill>
                  <a:srgbClr val="FFFFFF"/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در کمیسیون مصوب شده و </a:t>
            </a:r>
            <a:r>
              <a:rPr lang="ar-SA" sz="2100" b="1" i="0" u="none" strike="noStrike" kern="1200" dirty="0">
                <a:solidFill>
                  <a:srgbClr val="FFFFFF"/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در صف شورای عالی فضای مجازی</a:t>
            </a:r>
            <a:endParaRPr lang="en-US" sz="2100" b="0" i="0" u="none" strike="noStrike" dirty="0">
              <a:effectLst/>
              <a:latin typeface="Nian SemiBold" panose="02000504000000020004" pitchFamily="2" charset="-78"/>
              <a:cs typeface="Nian SemiBold" panose="02000504000000020004" pitchFamily="2" charset="-78"/>
            </a:endParaRPr>
          </a:p>
          <a:p>
            <a:pPr marL="0" algn="ctr" rtl="1" eaLnBrk="1" fontAlgn="ctr" latinLnBrk="0" hangingPunct="1">
              <a:lnSpc>
                <a:spcPct val="150000"/>
              </a:lnSpc>
            </a:pPr>
            <a:r>
              <a:rPr lang="fa-IR" sz="2100" b="1" i="0" u="none" strike="noStrike" kern="1200" dirty="0">
                <a:solidFill>
                  <a:srgbClr val="FFFFFF"/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در کمیسیون مصوب شده و </a:t>
            </a:r>
            <a:r>
              <a:rPr lang="ar-SA" sz="2100" b="1" i="0" u="none" strike="noStrike" kern="1200" dirty="0">
                <a:solidFill>
                  <a:srgbClr val="FFFFFF"/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در صف شورای عالی فضای مجازی</a:t>
            </a:r>
            <a:endParaRPr lang="en-US" sz="2100" b="0" i="0" u="none" strike="noStrike" dirty="0">
              <a:effectLst/>
              <a:latin typeface="Nian SemiBold" panose="02000504000000020004" pitchFamily="2" charset="-78"/>
              <a:cs typeface="Nian SemiBold" panose="020005040000000200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887924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" grpId="0"/>
      <p:bldP spid="23" grpId="0" animBg="1"/>
      <p:bldP spid="12" grpId="0"/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E20756C-CC34-B85B-C751-2763E6F1C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0" name="Slide Number Placeholder 8239">
            <a:extLst>
              <a:ext uri="{FF2B5EF4-FFF2-40B4-BE49-F238E27FC236}">
                <a16:creationId xmlns:a16="http://schemas.microsoft.com/office/drawing/2014/main" xmlns="" id="{74B53F9D-3D65-4EEC-EC7B-C93FAB6014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a-IR" dirty="0"/>
              <a:t>35</a:t>
            </a:r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95CD56E7-741B-325A-AD25-C68A449C5716}"/>
              </a:ext>
            </a:extLst>
          </p:cNvPr>
          <p:cNvSpPr/>
          <p:nvPr/>
        </p:nvSpPr>
        <p:spPr>
          <a:xfrm>
            <a:off x="9328263" y="2969920"/>
            <a:ext cx="3689457" cy="6168571"/>
          </a:xfrm>
          <a:prstGeom prst="roundRect">
            <a:avLst>
              <a:gd name="adj" fmla="val 8406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79CFE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AC6CD2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0F8CAD42-EA52-E89D-C73D-853DA0B6C690}"/>
              </a:ext>
            </a:extLst>
          </p:cNvPr>
          <p:cNvSpPr/>
          <p:nvPr/>
        </p:nvSpPr>
        <p:spPr>
          <a:xfrm rot="10800000">
            <a:off x="1173388" y="2994156"/>
            <a:ext cx="3689457" cy="6168571"/>
          </a:xfrm>
          <a:prstGeom prst="roundRect">
            <a:avLst>
              <a:gd name="adj" fmla="val 8406"/>
            </a:avLst>
          </a:prstGeom>
          <a:gradFill flip="none" rotWithShape="1">
            <a:gsLst>
              <a:gs pos="5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2700000" scaled="1"/>
            <a:tileRect/>
          </a:gradFill>
          <a:ln w="19050" cap="rnd">
            <a:gradFill flip="none" rotWithShape="1">
              <a:gsLst>
                <a:gs pos="0">
                  <a:schemeClr val="accent2">
                    <a:lumMod val="0"/>
                    <a:lumOff val="100000"/>
                  </a:schemeClr>
                </a:gs>
                <a:gs pos="35000">
                  <a:schemeClr val="accent2">
                    <a:lumMod val="0"/>
                    <a:lumOff val="100000"/>
                  </a:schemeClr>
                </a:gs>
                <a:gs pos="100000">
                  <a:schemeClr val="accent2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en-US" sz="1600" b="1" dirty="0">
              <a:ln/>
              <a:solidFill>
                <a:schemeClr val="accent4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3FED9DDE-382E-ADA2-DBEF-D77E92981E34}"/>
              </a:ext>
            </a:extLst>
          </p:cNvPr>
          <p:cNvSpPr/>
          <p:nvPr/>
        </p:nvSpPr>
        <p:spPr>
          <a:xfrm>
            <a:off x="13395299" y="2986338"/>
            <a:ext cx="3689457" cy="6168572"/>
          </a:xfrm>
          <a:prstGeom prst="roundRect">
            <a:avLst>
              <a:gd name="adj" fmla="val 8406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6A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FEC26A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069840E-CDB3-FA2D-440D-3B222DDE24B7}"/>
              </a:ext>
            </a:extLst>
          </p:cNvPr>
          <p:cNvSpPr txBox="1"/>
          <p:nvPr/>
        </p:nvSpPr>
        <p:spPr>
          <a:xfrm>
            <a:off x="2600218" y="3551472"/>
            <a:ext cx="967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2800" dirty="0">
                <a:solidFill>
                  <a:schemeClr val="accent2">
                    <a:lumMod val="7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امنیت</a:t>
            </a:r>
            <a:endParaRPr lang="en-US" sz="2800" b="0" i="0" dirty="0">
              <a:solidFill>
                <a:schemeClr val="accent2">
                  <a:lumMod val="75000"/>
                </a:schemeClr>
              </a:solidFill>
              <a:effectLst/>
              <a:latin typeface="Nian SemiBold" panose="02000504000000020004" pitchFamily="2" charset="-78"/>
              <a:cs typeface="Nian SemiBold" panose="02000504000000020004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8A62BB7-CF0A-F1A1-3665-38F2148474EF}"/>
              </a:ext>
            </a:extLst>
          </p:cNvPr>
          <p:cNvSpPr txBox="1"/>
          <p:nvPr/>
        </p:nvSpPr>
        <p:spPr>
          <a:xfrm>
            <a:off x="10397633" y="3591263"/>
            <a:ext cx="1708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2800" dirty="0">
                <a:solidFill>
                  <a:srgbClr val="D181FF"/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لایه خدمات</a:t>
            </a:r>
            <a:endParaRPr lang="en-US" sz="2800" b="0" i="0" dirty="0">
              <a:solidFill>
                <a:srgbClr val="D181FF"/>
              </a:solidFill>
              <a:effectLst/>
              <a:latin typeface="Nian SemiBold" panose="02000504000000020004" pitchFamily="2" charset="-78"/>
              <a:cs typeface="Nian SemiBold" panose="02000504000000020004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A09B29F-54EC-9F9F-7896-DB035777E646}"/>
              </a:ext>
            </a:extLst>
          </p:cNvPr>
          <p:cNvSpPr txBox="1"/>
          <p:nvPr/>
        </p:nvSpPr>
        <p:spPr>
          <a:xfrm>
            <a:off x="14534297" y="3536669"/>
            <a:ext cx="15837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2800" dirty="0">
                <a:solidFill>
                  <a:srgbClr val="FEC26A"/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لایه محتوا</a:t>
            </a:r>
            <a:endParaRPr lang="en-US" sz="2800" b="0" i="0" dirty="0">
              <a:solidFill>
                <a:srgbClr val="FEC26A"/>
              </a:solidFill>
              <a:effectLst/>
              <a:latin typeface="Nian SemiBold" panose="02000504000000020004" pitchFamily="2" charset="-78"/>
              <a:cs typeface="Nian SemiBold" panose="02000504000000020004" pitchFamily="2" charset="-78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951566A8-0B80-F75F-03D5-330D98967F31}"/>
              </a:ext>
            </a:extLst>
          </p:cNvPr>
          <p:cNvSpPr/>
          <p:nvPr/>
        </p:nvSpPr>
        <p:spPr>
          <a:xfrm>
            <a:off x="1543548" y="3523088"/>
            <a:ext cx="3024641" cy="483392"/>
          </a:xfrm>
          <a:prstGeom prst="roundRect">
            <a:avLst>
              <a:gd name="adj" fmla="val 50000"/>
            </a:avLst>
          </a:prstGeom>
          <a:gradFill>
            <a:gsLst>
              <a:gs pos="83486">
                <a:srgbClr val="DFCAEE">
                  <a:alpha val="10000"/>
                </a:srgbClr>
              </a:gs>
              <a:gs pos="5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round/>
          </a:ln>
          <a:effectLst>
            <a:outerShdw blurRad="508000" dist="317500" dir="5400000" sx="70000" sy="70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xmlns="" id="{BF84FC30-A47D-1C30-45B3-26A557B9F153}"/>
              </a:ext>
            </a:extLst>
          </p:cNvPr>
          <p:cNvSpPr/>
          <p:nvPr/>
        </p:nvSpPr>
        <p:spPr>
          <a:xfrm>
            <a:off x="9660672" y="3581006"/>
            <a:ext cx="3024641" cy="483392"/>
          </a:xfrm>
          <a:prstGeom prst="roundRect">
            <a:avLst>
              <a:gd name="adj" fmla="val 50000"/>
            </a:avLst>
          </a:prstGeom>
          <a:noFill/>
          <a:ln w="25400" cap="rnd">
            <a:gradFill>
              <a:gsLst>
                <a:gs pos="0">
                  <a:srgbClr val="C39BE1"/>
                </a:gs>
                <a:gs pos="44000">
                  <a:srgbClr val="D5ABFF"/>
                </a:gs>
                <a:gs pos="0">
                  <a:srgbClr val="C76DFF"/>
                </a:gs>
              </a:gsLst>
              <a:lin ang="3600000" scaled="0"/>
            </a:gradFill>
            <a:round/>
          </a:ln>
          <a:effectLst>
            <a:outerShdw blurRad="508000" dist="317500" dir="5400000" sx="70000" sy="70000" algn="t" rotWithShape="0">
              <a:srgbClr val="D181FF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xmlns="" id="{EE06B4A6-D75A-6B15-C7C1-DC7E5D5E8050}"/>
              </a:ext>
            </a:extLst>
          </p:cNvPr>
          <p:cNvSpPr/>
          <p:nvPr/>
        </p:nvSpPr>
        <p:spPr>
          <a:xfrm>
            <a:off x="13706163" y="3536211"/>
            <a:ext cx="3024641" cy="48339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6A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508000" dist="317500" dir="5400000" sx="70000" sy="70000" algn="t" rotWithShape="0">
              <a:srgbClr val="FEC26A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xmlns="" id="{BAA7D2A2-6012-8A3A-3F38-60897A819860}"/>
              </a:ext>
            </a:extLst>
          </p:cNvPr>
          <p:cNvGrpSpPr/>
          <p:nvPr/>
        </p:nvGrpSpPr>
        <p:grpSpPr>
          <a:xfrm>
            <a:off x="4354777" y="4714190"/>
            <a:ext cx="248043" cy="248044"/>
            <a:chOff x="-1885949" y="3792651"/>
            <a:chExt cx="190499" cy="190500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xmlns="" id="{7DCB20E4-E74D-1EE8-2334-CB2A8EE55CC4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chemeClr val="accent2">
                  <a:lumMod val="75000"/>
                </a:schemeClr>
              </a:solidFill>
              <a:prstDash val="solid"/>
              <a:round/>
            </a:ln>
          </p:spPr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endParaRPr lang="en-US" b="1">
                <a:ln/>
                <a:solidFill>
                  <a:schemeClr val="accent4"/>
                </a:solidFill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xmlns="" id="{999DB76D-15C7-FB75-E5B0-61FFD28F21FF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chemeClr val="accent2">
                  <a:lumMod val="75000"/>
                </a:schemeClr>
              </a:solidFill>
              <a:prstDash val="solid"/>
              <a:round/>
            </a:ln>
          </p:spPr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endParaRPr lang="en-US" b="1">
                <a:ln/>
                <a:solidFill>
                  <a:schemeClr val="accent4"/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17F00147-2318-C3A1-E5DA-C3D35228CC41}"/>
              </a:ext>
            </a:extLst>
          </p:cNvPr>
          <p:cNvGrpSpPr/>
          <p:nvPr/>
        </p:nvGrpSpPr>
        <p:grpSpPr>
          <a:xfrm>
            <a:off x="4360176" y="6447494"/>
            <a:ext cx="260944" cy="248044"/>
            <a:chOff x="-1885949" y="3792651"/>
            <a:chExt cx="200405" cy="190500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xmlns="" id="{CB3A7358-13EE-B402-7D55-18698F632C1F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chemeClr val="accent2">
                  <a:lumMod val="7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xmlns="" id="{C588D47A-2D43-17F6-22D0-02F149836F81}"/>
                </a:ext>
              </a:extLst>
            </p:cNvPr>
            <p:cNvSpPr/>
            <p:nvPr/>
          </p:nvSpPr>
          <p:spPr>
            <a:xfrm>
              <a:off x="-1809369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chemeClr val="accent2">
                  <a:lumMod val="7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xmlns="" id="{D7602410-CBB4-8164-9031-07B59C85DDC1}"/>
              </a:ext>
            </a:extLst>
          </p:cNvPr>
          <p:cNvGrpSpPr/>
          <p:nvPr/>
        </p:nvGrpSpPr>
        <p:grpSpPr>
          <a:xfrm>
            <a:off x="4347319" y="5569556"/>
            <a:ext cx="248043" cy="248044"/>
            <a:chOff x="-1885949" y="3792651"/>
            <a:chExt cx="190499" cy="190500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xmlns="" id="{50D65362-FA78-C63A-E389-2F04D51D1E17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chemeClr val="accent2">
                  <a:lumMod val="7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xmlns="" id="{9AB2B0B6-60CB-5D1D-62AA-08C5EEF63ADC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chemeClr val="accent2">
                  <a:lumMod val="7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45C5B26D-0EF3-84B4-A067-46355F44DB8A}"/>
              </a:ext>
            </a:extLst>
          </p:cNvPr>
          <p:cNvSpPr txBox="1"/>
          <p:nvPr/>
        </p:nvSpPr>
        <p:spPr>
          <a:xfrm>
            <a:off x="1481069" y="4574542"/>
            <a:ext cx="280837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1100">
                <a:solidFill>
                  <a:srgbClr val="8380A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accent3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فقدان اقتصاد امنیت </a:t>
            </a:r>
          </a:p>
          <a:p>
            <a:pPr algn="r" defTabSz="1219200">
              <a:lnSpc>
                <a:spcPct val="100000"/>
              </a:lnSpc>
              <a:buClr>
                <a:srgbClr val="000000"/>
              </a:buClr>
            </a:pPr>
            <a:endParaRPr lang="fa-IR" sz="2800" b="1" kern="0" dirty="0">
              <a:solidFill>
                <a:schemeClr val="accent3">
                  <a:lumMod val="40000"/>
                  <a:lumOff val="60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  <a:p>
            <a:pPr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accent3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سرمایه انسانی </a:t>
            </a:r>
          </a:p>
          <a:p>
            <a:pPr algn="r" defTabSz="1219200">
              <a:lnSpc>
                <a:spcPct val="100000"/>
              </a:lnSpc>
              <a:buClr>
                <a:srgbClr val="000000"/>
              </a:buClr>
            </a:pPr>
            <a:endParaRPr lang="fa-IR" sz="2800" b="1" kern="0" dirty="0">
              <a:solidFill>
                <a:schemeClr val="accent3">
                  <a:lumMod val="40000"/>
                  <a:lumOff val="60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  <a:p>
            <a:pPr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accent3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موازی‌کاری نهادها</a:t>
            </a:r>
          </a:p>
          <a:p>
            <a:pPr algn="r" defTabSz="1219200">
              <a:lnSpc>
                <a:spcPct val="100000"/>
              </a:lnSpc>
              <a:buClr>
                <a:srgbClr val="000000"/>
              </a:buClr>
            </a:pPr>
            <a:endParaRPr lang="fa-IR" sz="2800" b="1" kern="0" dirty="0">
              <a:solidFill>
                <a:schemeClr val="accent3">
                  <a:lumMod val="40000"/>
                  <a:lumOff val="60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</p:txBody>
      </p:sp>
      <p:grpSp>
        <p:nvGrpSpPr>
          <p:cNvPr id="8214" name="Group 8213">
            <a:extLst>
              <a:ext uri="{FF2B5EF4-FFF2-40B4-BE49-F238E27FC236}">
                <a16:creationId xmlns:a16="http://schemas.microsoft.com/office/drawing/2014/main" xmlns="" id="{520277C1-6EEE-4036-0138-03B4153BE36C}"/>
              </a:ext>
            </a:extLst>
          </p:cNvPr>
          <p:cNvGrpSpPr/>
          <p:nvPr/>
        </p:nvGrpSpPr>
        <p:grpSpPr>
          <a:xfrm>
            <a:off x="12625245" y="5780289"/>
            <a:ext cx="248043" cy="248044"/>
            <a:chOff x="-1885949" y="3792651"/>
            <a:chExt cx="190499" cy="190500"/>
          </a:xfrm>
        </p:grpSpPr>
        <p:sp>
          <p:nvSpPr>
            <p:cNvPr id="8216" name="Freeform: Shape 8215">
              <a:extLst>
                <a:ext uri="{FF2B5EF4-FFF2-40B4-BE49-F238E27FC236}">
                  <a16:creationId xmlns:a16="http://schemas.microsoft.com/office/drawing/2014/main" xmlns="" id="{018A51A8-B6A5-AADF-89A3-981F84F799E2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17" name="Freeform: Shape 8216">
              <a:extLst>
                <a:ext uri="{FF2B5EF4-FFF2-40B4-BE49-F238E27FC236}">
                  <a16:creationId xmlns:a16="http://schemas.microsoft.com/office/drawing/2014/main" xmlns="" id="{3245032A-6392-BB05-519F-5B4831DE3364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219" name="Group 8218">
            <a:extLst>
              <a:ext uri="{FF2B5EF4-FFF2-40B4-BE49-F238E27FC236}">
                <a16:creationId xmlns:a16="http://schemas.microsoft.com/office/drawing/2014/main" xmlns="" id="{E0CA2530-AFEE-DE09-7ACA-6CB42CB33AE7}"/>
              </a:ext>
            </a:extLst>
          </p:cNvPr>
          <p:cNvGrpSpPr/>
          <p:nvPr/>
        </p:nvGrpSpPr>
        <p:grpSpPr>
          <a:xfrm>
            <a:off x="12625243" y="4547123"/>
            <a:ext cx="248043" cy="248044"/>
            <a:chOff x="-1885949" y="3792651"/>
            <a:chExt cx="190499" cy="190500"/>
          </a:xfrm>
        </p:grpSpPr>
        <p:sp>
          <p:nvSpPr>
            <p:cNvPr id="8221" name="Freeform: Shape 8220">
              <a:extLst>
                <a:ext uri="{FF2B5EF4-FFF2-40B4-BE49-F238E27FC236}">
                  <a16:creationId xmlns:a16="http://schemas.microsoft.com/office/drawing/2014/main" xmlns="" id="{ED992835-0B03-833E-405E-218449E18953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22" name="Freeform: Shape 8221">
              <a:extLst>
                <a:ext uri="{FF2B5EF4-FFF2-40B4-BE49-F238E27FC236}">
                  <a16:creationId xmlns:a16="http://schemas.microsoft.com/office/drawing/2014/main" xmlns="" id="{8A0990D5-02AC-BCD3-752E-15F45E579C9A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8223" name="Straight Connector 8222">
            <a:extLst>
              <a:ext uri="{FF2B5EF4-FFF2-40B4-BE49-F238E27FC236}">
                <a16:creationId xmlns:a16="http://schemas.microsoft.com/office/drawing/2014/main" xmlns="" id="{E4BAFD55-14CF-56C2-0274-0FA246787DC5}"/>
              </a:ext>
            </a:extLst>
          </p:cNvPr>
          <p:cNvCxnSpPr>
            <a:cxnSpLocks/>
          </p:cNvCxnSpPr>
          <p:nvPr/>
        </p:nvCxnSpPr>
        <p:spPr>
          <a:xfrm>
            <a:off x="13727523" y="6879894"/>
            <a:ext cx="3061239" cy="0"/>
          </a:xfrm>
          <a:prstGeom prst="line">
            <a:avLst/>
          </a:prstGeom>
          <a:ln w="12700">
            <a:solidFill>
              <a:srgbClr val="584E62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26" name="Group 8225">
            <a:extLst>
              <a:ext uri="{FF2B5EF4-FFF2-40B4-BE49-F238E27FC236}">
                <a16:creationId xmlns:a16="http://schemas.microsoft.com/office/drawing/2014/main" xmlns="" id="{B9D514E8-15DD-9C27-BF93-B7554DF10FDE}"/>
              </a:ext>
            </a:extLst>
          </p:cNvPr>
          <p:cNvGrpSpPr/>
          <p:nvPr/>
        </p:nvGrpSpPr>
        <p:grpSpPr>
          <a:xfrm>
            <a:off x="16651149" y="6630843"/>
            <a:ext cx="248043" cy="248044"/>
            <a:chOff x="-1885949" y="3792651"/>
            <a:chExt cx="190499" cy="190500"/>
          </a:xfrm>
        </p:grpSpPr>
        <p:sp>
          <p:nvSpPr>
            <p:cNvPr id="8228" name="Freeform: Shape 8227">
              <a:extLst>
                <a:ext uri="{FF2B5EF4-FFF2-40B4-BE49-F238E27FC236}">
                  <a16:creationId xmlns:a16="http://schemas.microsoft.com/office/drawing/2014/main" xmlns="" id="{5A0D110C-95A9-FB6A-E22C-5F714A16BC52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  <p:sp>
          <p:nvSpPr>
            <p:cNvPr id="8229" name="Freeform: Shape 8228">
              <a:extLst>
                <a:ext uri="{FF2B5EF4-FFF2-40B4-BE49-F238E27FC236}">
                  <a16:creationId xmlns:a16="http://schemas.microsoft.com/office/drawing/2014/main" xmlns="" id="{423B0326-428C-C096-7744-4F2013B24DB9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</p:grpSp>
      <p:grpSp>
        <p:nvGrpSpPr>
          <p:cNvPr id="8231" name="Group 8230">
            <a:extLst>
              <a:ext uri="{FF2B5EF4-FFF2-40B4-BE49-F238E27FC236}">
                <a16:creationId xmlns:a16="http://schemas.microsoft.com/office/drawing/2014/main" xmlns="" id="{194A2BAC-3A58-585A-8BD1-EEF2B83FC02F}"/>
              </a:ext>
            </a:extLst>
          </p:cNvPr>
          <p:cNvGrpSpPr/>
          <p:nvPr/>
        </p:nvGrpSpPr>
        <p:grpSpPr>
          <a:xfrm>
            <a:off x="16642152" y="5739346"/>
            <a:ext cx="248043" cy="248044"/>
            <a:chOff x="-1885949" y="3792651"/>
            <a:chExt cx="190499" cy="190500"/>
          </a:xfrm>
        </p:grpSpPr>
        <p:sp>
          <p:nvSpPr>
            <p:cNvPr id="8233" name="Freeform: Shape 8232">
              <a:extLst>
                <a:ext uri="{FF2B5EF4-FFF2-40B4-BE49-F238E27FC236}">
                  <a16:creationId xmlns:a16="http://schemas.microsoft.com/office/drawing/2014/main" xmlns="" id="{E4A3FB25-43B2-60E4-D4ED-7E67804E4B06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  <p:sp>
          <p:nvSpPr>
            <p:cNvPr id="8234" name="Freeform: Shape 8233">
              <a:extLst>
                <a:ext uri="{FF2B5EF4-FFF2-40B4-BE49-F238E27FC236}">
                  <a16:creationId xmlns:a16="http://schemas.microsoft.com/office/drawing/2014/main" xmlns="" id="{FBD77512-3F3F-8D20-4BA5-458350EEC6FC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</p:grpSp>
      <p:grpSp>
        <p:nvGrpSpPr>
          <p:cNvPr id="8236" name="Group 8235">
            <a:extLst>
              <a:ext uri="{FF2B5EF4-FFF2-40B4-BE49-F238E27FC236}">
                <a16:creationId xmlns:a16="http://schemas.microsoft.com/office/drawing/2014/main" xmlns="" id="{BB070699-CA78-C0D9-DC04-B3F9288CE5FD}"/>
              </a:ext>
            </a:extLst>
          </p:cNvPr>
          <p:cNvGrpSpPr/>
          <p:nvPr/>
        </p:nvGrpSpPr>
        <p:grpSpPr>
          <a:xfrm>
            <a:off x="16642152" y="4492529"/>
            <a:ext cx="248043" cy="248044"/>
            <a:chOff x="-1885949" y="3792651"/>
            <a:chExt cx="190499" cy="190500"/>
          </a:xfrm>
        </p:grpSpPr>
        <p:sp>
          <p:nvSpPr>
            <p:cNvPr id="8238" name="Freeform: Shape 8237">
              <a:extLst>
                <a:ext uri="{FF2B5EF4-FFF2-40B4-BE49-F238E27FC236}">
                  <a16:creationId xmlns:a16="http://schemas.microsoft.com/office/drawing/2014/main" xmlns="" id="{33714D28-B3E9-BDB4-82FB-637A3FFFB410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  <p:sp>
          <p:nvSpPr>
            <p:cNvPr id="8239" name="Freeform: Shape 8238">
              <a:extLst>
                <a:ext uri="{FF2B5EF4-FFF2-40B4-BE49-F238E27FC236}">
                  <a16:creationId xmlns:a16="http://schemas.microsoft.com/office/drawing/2014/main" xmlns="" id="{EFAB50B8-2794-EAAE-3BD8-A10CF68C5467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</p:grpSp>
      <p:sp>
        <p:nvSpPr>
          <p:cNvPr id="8192" name="Rectangle: Rounded Corners 8191">
            <a:extLst>
              <a:ext uri="{FF2B5EF4-FFF2-40B4-BE49-F238E27FC236}">
                <a16:creationId xmlns:a16="http://schemas.microsoft.com/office/drawing/2014/main" xmlns="" id="{B1C981E2-8140-DAAE-94B2-0961138B25CE}"/>
              </a:ext>
            </a:extLst>
          </p:cNvPr>
          <p:cNvSpPr/>
          <p:nvPr/>
        </p:nvSpPr>
        <p:spPr>
          <a:xfrm>
            <a:off x="5254158" y="2986339"/>
            <a:ext cx="3689457" cy="6168571"/>
          </a:xfrm>
          <a:prstGeom prst="roundRect">
            <a:avLst>
              <a:gd name="adj" fmla="val 8406"/>
            </a:avLst>
          </a:prstGeom>
          <a:gradFill>
            <a:gsLst>
              <a:gs pos="5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8193" name="TextBox 8192">
            <a:extLst>
              <a:ext uri="{FF2B5EF4-FFF2-40B4-BE49-F238E27FC236}">
                <a16:creationId xmlns:a16="http://schemas.microsoft.com/office/drawing/2014/main" xmlns="" id="{1F2EB88A-8C8A-ED51-73B8-E3E737458636}"/>
              </a:ext>
            </a:extLst>
          </p:cNvPr>
          <p:cNvSpPr txBox="1"/>
          <p:nvPr/>
        </p:nvSpPr>
        <p:spPr>
          <a:xfrm>
            <a:off x="5869617" y="3531547"/>
            <a:ext cx="2437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2800" b="0" i="0" dirty="0">
                <a:solidFill>
                  <a:srgbClr val="9FFFFF"/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لایه های زیر ساخت</a:t>
            </a:r>
            <a:r>
              <a:rPr lang="en-US" sz="2800" b="0" i="0" dirty="0">
                <a:solidFill>
                  <a:srgbClr val="9FFFFF"/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 </a:t>
            </a:r>
          </a:p>
        </p:txBody>
      </p:sp>
      <p:sp>
        <p:nvSpPr>
          <p:cNvPr id="8196" name="Rectangle: Rounded Corners 8195">
            <a:extLst>
              <a:ext uri="{FF2B5EF4-FFF2-40B4-BE49-F238E27FC236}">
                <a16:creationId xmlns:a16="http://schemas.microsoft.com/office/drawing/2014/main" xmlns="" id="{FBE4105C-1934-CDB7-52DF-82C3252B2E7D}"/>
              </a:ext>
            </a:extLst>
          </p:cNvPr>
          <p:cNvSpPr/>
          <p:nvPr/>
        </p:nvSpPr>
        <p:spPr>
          <a:xfrm>
            <a:off x="5597734" y="3529172"/>
            <a:ext cx="3024641" cy="48339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508000" dist="317500" dir="5400000" sx="70000" sy="70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200" name="TextBox 8199">
            <a:extLst>
              <a:ext uri="{FF2B5EF4-FFF2-40B4-BE49-F238E27FC236}">
                <a16:creationId xmlns:a16="http://schemas.microsoft.com/office/drawing/2014/main" xmlns="" id="{6DBEB9C2-7C55-3C9F-BE9B-5D60D33453C0}"/>
              </a:ext>
            </a:extLst>
          </p:cNvPr>
          <p:cNvSpPr txBox="1"/>
          <p:nvPr/>
        </p:nvSpPr>
        <p:spPr>
          <a:xfrm>
            <a:off x="5597734" y="4413038"/>
            <a:ext cx="302764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1100">
                <a:solidFill>
                  <a:srgbClr val="8380A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وابستگی در شبکه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 و تجهیزات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کیفیت شبکه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خطر جاماندگی در 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خدمات پایه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Arial"/>
              </a:rPr>
              <a:t>توسعه ابزارهای 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Arial"/>
              </a:rPr>
              <a:t>حاکمیت گریز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Arial"/>
            </a:endParaRPr>
          </a:p>
        </p:txBody>
      </p:sp>
      <p:grpSp>
        <p:nvGrpSpPr>
          <p:cNvPr id="8202" name="Group 8201">
            <a:extLst>
              <a:ext uri="{FF2B5EF4-FFF2-40B4-BE49-F238E27FC236}">
                <a16:creationId xmlns:a16="http://schemas.microsoft.com/office/drawing/2014/main" xmlns="" id="{698AA841-FE23-7D26-9570-6CC18499D13E}"/>
              </a:ext>
            </a:extLst>
          </p:cNvPr>
          <p:cNvGrpSpPr/>
          <p:nvPr/>
        </p:nvGrpSpPr>
        <p:grpSpPr>
          <a:xfrm>
            <a:off x="8484875" y="4575538"/>
            <a:ext cx="248043" cy="248044"/>
            <a:chOff x="-1885949" y="3792651"/>
            <a:chExt cx="190499" cy="190500"/>
          </a:xfrm>
        </p:grpSpPr>
        <p:sp>
          <p:nvSpPr>
            <p:cNvPr id="8203" name="Freeform: Shape 8202">
              <a:extLst>
                <a:ext uri="{FF2B5EF4-FFF2-40B4-BE49-F238E27FC236}">
                  <a16:creationId xmlns:a16="http://schemas.microsoft.com/office/drawing/2014/main" xmlns="" id="{781AF4FF-6C87-E5D9-5E0D-8989B4FC4D70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93DCE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04" name="Freeform: Shape 8203">
              <a:extLst>
                <a:ext uri="{FF2B5EF4-FFF2-40B4-BE49-F238E27FC236}">
                  <a16:creationId xmlns:a16="http://schemas.microsoft.com/office/drawing/2014/main" xmlns="" id="{D7657432-9FE7-F37E-1108-29D5DC7A3EE1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67959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8213" name="Group 8212">
            <a:extLst>
              <a:ext uri="{FF2B5EF4-FFF2-40B4-BE49-F238E27FC236}">
                <a16:creationId xmlns:a16="http://schemas.microsoft.com/office/drawing/2014/main" xmlns="" id="{4782624C-4328-AF00-6888-BAF77FA245A7}"/>
              </a:ext>
            </a:extLst>
          </p:cNvPr>
          <p:cNvGrpSpPr/>
          <p:nvPr/>
        </p:nvGrpSpPr>
        <p:grpSpPr>
          <a:xfrm>
            <a:off x="8498353" y="5806162"/>
            <a:ext cx="248043" cy="248044"/>
            <a:chOff x="-1885949" y="3792651"/>
            <a:chExt cx="190499" cy="190500"/>
          </a:xfrm>
        </p:grpSpPr>
        <p:sp>
          <p:nvSpPr>
            <p:cNvPr id="8218" name="Freeform: Shape 8217">
              <a:extLst>
                <a:ext uri="{FF2B5EF4-FFF2-40B4-BE49-F238E27FC236}">
                  <a16:creationId xmlns:a16="http://schemas.microsoft.com/office/drawing/2014/main" xmlns="" id="{DF4D7730-4CD3-D42E-E61F-8C579ED5F634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93DCE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25" name="Freeform: Shape 8224">
              <a:extLst>
                <a:ext uri="{FF2B5EF4-FFF2-40B4-BE49-F238E27FC236}">
                  <a16:creationId xmlns:a16="http://schemas.microsoft.com/office/drawing/2014/main" xmlns="" id="{407F585D-B6BD-7380-24E9-6EB0F0FFE0CC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67959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8230" name="Group 8229">
            <a:extLst>
              <a:ext uri="{FF2B5EF4-FFF2-40B4-BE49-F238E27FC236}">
                <a16:creationId xmlns:a16="http://schemas.microsoft.com/office/drawing/2014/main" xmlns="" id="{CDF31A20-76F3-4997-610A-8152BF955DB6}"/>
              </a:ext>
            </a:extLst>
          </p:cNvPr>
          <p:cNvGrpSpPr/>
          <p:nvPr/>
        </p:nvGrpSpPr>
        <p:grpSpPr>
          <a:xfrm>
            <a:off x="8484875" y="6708431"/>
            <a:ext cx="248043" cy="248044"/>
            <a:chOff x="-1885949" y="3792651"/>
            <a:chExt cx="190499" cy="190500"/>
          </a:xfrm>
        </p:grpSpPr>
        <p:sp>
          <p:nvSpPr>
            <p:cNvPr id="8235" name="Freeform: Shape 8234">
              <a:extLst>
                <a:ext uri="{FF2B5EF4-FFF2-40B4-BE49-F238E27FC236}">
                  <a16:creationId xmlns:a16="http://schemas.microsoft.com/office/drawing/2014/main" xmlns="" id="{32B210E4-C0CE-1B8C-9D42-37BCD923B028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93DCE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41" name="Freeform: Shape 8240">
              <a:extLst>
                <a:ext uri="{FF2B5EF4-FFF2-40B4-BE49-F238E27FC236}">
                  <a16:creationId xmlns:a16="http://schemas.microsoft.com/office/drawing/2014/main" xmlns="" id="{EE129421-2A49-4F9D-2A3C-63C75BADCFF4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67959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8242" name="Group 8241">
            <a:extLst>
              <a:ext uri="{FF2B5EF4-FFF2-40B4-BE49-F238E27FC236}">
                <a16:creationId xmlns:a16="http://schemas.microsoft.com/office/drawing/2014/main" xmlns="" id="{B396F4F6-669D-F5F0-FA80-0716D13E353D}"/>
              </a:ext>
            </a:extLst>
          </p:cNvPr>
          <p:cNvGrpSpPr/>
          <p:nvPr/>
        </p:nvGrpSpPr>
        <p:grpSpPr>
          <a:xfrm>
            <a:off x="8484875" y="7951276"/>
            <a:ext cx="248043" cy="248044"/>
            <a:chOff x="-1885949" y="3792651"/>
            <a:chExt cx="190499" cy="190500"/>
          </a:xfrm>
        </p:grpSpPr>
        <p:sp>
          <p:nvSpPr>
            <p:cNvPr id="8243" name="Freeform: Shape 8242">
              <a:extLst>
                <a:ext uri="{FF2B5EF4-FFF2-40B4-BE49-F238E27FC236}">
                  <a16:creationId xmlns:a16="http://schemas.microsoft.com/office/drawing/2014/main" xmlns="" id="{4B07F7F0-232F-6A72-7D9F-9D445E4769CA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93DCE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44" name="Freeform: Shape 8243">
              <a:extLst>
                <a:ext uri="{FF2B5EF4-FFF2-40B4-BE49-F238E27FC236}">
                  <a16:creationId xmlns:a16="http://schemas.microsoft.com/office/drawing/2014/main" xmlns="" id="{1A2AF152-26EA-0465-3D42-DCA09FBB3F01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67959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8245" name="Group 8244">
            <a:extLst>
              <a:ext uri="{FF2B5EF4-FFF2-40B4-BE49-F238E27FC236}">
                <a16:creationId xmlns:a16="http://schemas.microsoft.com/office/drawing/2014/main" xmlns="" id="{6EE4E28A-DC47-9480-E5A5-6FBEBCB182AE}"/>
              </a:ext>
            </a:extLst>
          </p:cNvPr>
          <p:cNvGrpSpPr/>
          <p:nvPr/>
        </p:nvGrpSpPr>
        <p:grpSpPr>
          <a:xfrm>
            <a:off x="12641165" y="6642371"/>
            <a:ext cx="248043" cy="248044"/>
            <a:chOff x="-1885949" y="3792651"/>
            <a:chExt cx="190499" cy="190500"/>
          </a:xfrm>
        </p:grpSpPr>
        <p:sp>
          <p:nvSpPr>
            <p:cNvPr id="8246" name="Freeform: Shape 8245">
              <a:extLst>
                <a:ext uri="{FF2B5EF4-FFF2-40B4-BE49-F238E27FC236}">
                  <a16:creationId xmlns:a16="http://schemas.microsoft.com/office/drawing/2014/main" xmlns="" id="{0463D89A-4DE2-3E74-18EC-12D8EEA187D6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47" name="Freeform: Shape 8246">
              <a:extLst>
                <a:ext uri="{FF2B5EF4-FFF2-40B4-BE49-F238E27FC236}">
                  <a16:creationId xmlns:a16="http://schemas.microsoft.com/office/drawing/2014/main" xmlns="" id="{72208FB1-E92A-FD7C-6B91-125CBE125D5A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248" name="Group 8247">
            <a:extLst>
              <a:ext uri="{FF2B5EF4-FFF2-40B4-BE49-F238E27FC236}">
                <a16:creationId xmlns:a16="http://schemas.microsoft.com/office/drawing/2014/main" xmlns="" id="{5FB9E80E-E426-4196-9B05-2EFBB22D4E4D}"/>
              </a:ext>
            </a:extLst>
          </p:cNvPr>
          <p:cNvGrpSpPr/>
          <p:nvPr/>
        </p:nvGrpSpPr>
        <p:grpSpPr>
          <a:xfrm>
            <a:off x="12627517" y="5354612"/>
            <a:ext cx="248043" cy="248044"/>
            <a:chOff x="-1885949" y="3792651"/>
            <a:chExt cx="190499" cy="190500"/>
          </a:xfrm>
        </p:grpSpPr>
        <p:sp>
          <p:nvSpPr>
            <p:cNvPr id="8249" name="Freeform: Shape 8248">
              <a:extLst>
                <a:ext uri="{FF2B5EF4-FFF2-40B4-BE49-F238E27FC236}">
                  <a16:creationId xmlns:a16="http://schemas.microsoft.com/office/drawing/2014/main" xmlns="" id="{83F589B8-D523-2C52-73E9-039B87259F15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50" name="Freeform: Shape 8249">
              <a:extLst>
                <a:ext uri="{FF2B5EF4-FFF2-40B4-BE49-F238E27FC236}">
                  <a16:creationId xmlns:a16="http://schemas.microsoft.com/office/drawing/2014/main" xmlns="" id="{F887EA77-DD61-011C-A302-9B9D178B54C5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251" name="TextBox 8250">
            <a:extLst>
              <a:ext uri="{FF2B5EF4-FFF2-40B4-BE49-F238E27FC236}">
                <a16:creationId xmlns:a16="http://schemas.microsoft.com/office/drawing/2014/main" xmlns="" id="{80D12F44-CFE3-FBF8-94D2-A87A78B96F92}"/>
              </a:ext>
            </a:extLst>
          </p:cNvPr>
          <p:cNvSpPr txBox="1"/>
          <p:nvPr/>
        </p:nvSpPr>
        <p:spPr>
          <a:xfrm>
            <a:off x="9025500" y="4388016"/>
            <a:ext cx="362859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1100">
                <a:solidFill>
                  <a:srgbClr val="8380A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وابستگی به خدمات</a:t>
            </a:r>
            <a:r>
              <a:rPr lang="en-US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 </a:t>
            </a: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خارجی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چالش کلان‌داده ها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اقتصاد ناپایدار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نقص در نظام حقوقی 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و قضایی تخصصی</a:t>
            </a:r>
            <a:r>
              <a:rPr lang="en-US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 </a:t>
            </a: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حریم خصوصی و حفاظت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r>
              <a:rPr lang="en-US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 </a:t>
            </a: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از داده‌های عمومی</a:t>
            </a:r>
          </a:p>
          <a:p>
            <a:pPr marL="228599" indent="-228599" algn="r" defTabSz="1219200" rtl="1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</p:txBody>
      </p:sp>
      <p:grpSp>
        <p:nvGrpSpPr>
          <p:cNvPr id="8253" name="Group 8252">
            <a:extLst>
              <a:ext uri="{FF2B5EF4-FFF2-40B4-BE49-F238E27FC236}">
                <a16:creationId xmlns:a16="http://schemas.microsoft.com/office/drawing/2014/main" xmlns="" id="{053DD15E-01E4-908B-F55E-04E6E05F0D9D}"/>
              </a:ext>
            </a:extLst>
          </p:cNvPr>
          <p:cNvGrpSpPr/>
          <p:nvPr/>
        </p:nvGrpSpPr>
        <p:grpSpPr>
          <a:xfrm>
            <a:off x="12641165" y="7993505"/>
            <a:ext cx="248043" cy="248044"/>
            <a:chOff x="-1885949" y="3792651"/>
            <a:chExt cx="190499" cy="190500"/>
          </a:xfrm>
        </p:grpSpPr>
        <p:sp>
          <p:nvSpPr>
            <p:cNvPr id="8254" name="Freeform: Shape 8253">
              <a:extLst>
                <a:ext uri="{FF2B5EF4-FFF2-40B4-BE49-F238E27FC236}">
                  <a16:creationId xmlns:a16="http://schemas.microsoft.com/office/drawing/2014/main" xmlns="" id="{243E5D21-C814-8B5B-C095-D7CCF80E4757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55" name="Freeform: Shape 8254">
              <a:extLst>
                <a:ext uri="{FF2B5EF4-FFF2-40B4-BE49-F238E27FC236}">
                  <a16:creationId xmlns:a16="http://schemas.microsoft.com/office/drawing/2014/main" xmlns="" id="{E2C978BE-AB99-0EDE-F0C5-CACC02CDC3B2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257" name="TextBox 8256">
            <a:extLst>
              <a:ext uri="{FF2B5EF4-FFF2-40B4-BE49-F238E27FC236}">
                <a16:creationId xmlns:a16="http://schemas.microsoft.com/office/drawing/2014/main" xmlns="" id="{34E85B7B-3D72-AACA-4D7E-9C8CB96D0CEB}"/>
              </a:ext>
            </a:extLst>
          </p:cNvPr>
          <p:cNvSpPr txBox="1"/>
          <p:nvPr/>
        </p:nvSpPr>
        <p:spPr>
          <a:xfrm>
            <a:off x="13513417" y="4353469"/>
            <a:ext cx="3133453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219200"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غلبه محتوای خارجی به داخلی در فضای مجازی</a:t>
            </a:r>
          </a:p>
          <a:p>
            <a:pPr algn="r" defTabSz="1219200">
              <a:buClr>
                <a:srgbClr val="000000"/>
              </a:buClr>
            </a:pP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algn="r" defTabSz="1219200"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خطر از بین رفتن میراث تمدنی</a:t>
            </a:r>
          </a:p>
          <a:p>
            <a:pPr algn="r" defTabSz="1219200"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بحران هویت در فضای مجازی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  <a:p>
            <a:pPr algn="r" defTabSz="1219200"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اقتصادی‌سازی لایه</a:t>
            </a:r>
            <a:r>
              <a:rPr lang="en-US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 </a:t>
            </a: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محتوا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  <a:p>
            <a:pPr algn="r" defTabSz="1219200">
              <a:buClr>
                <a:srgbClr val="000000"/>
              </a:buClr>
            </a:pPr>
            <a:r>
              <a:rPr lang="en-US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 </a:t>
            </a: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  <a:p>
            <a:pPr algn="r" defTabSz="1219200"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عملیات‌ رسانه‌ای</a:t>
            </a:r>
          </a:p>
          <a:p>
            <a:pPr marL="228599" indent="-228599" algn="r" defTabSz="12192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</p:txBody>
      </p:sp>
      <p:grpSp>
        <p:nvGrpSpPr>
          <p:cNvPr id="8258" name="Group 8257">
            <a:extLst>
              <a:ext uri="{FF2B5EF4-FFF2-40B4-BE49-F238E27FC236}">
                <a16:creationId xmlns:a16="http://schemas.microsoft.com/office/drawing/2014/main" xmlns="" id="{F0E9D79F-5043-D0A2-AFB6-9B0EE6C27996}"/>
              </a:ext>
            </a:extLst>
          </p:cNvPr>
          <p:cNvGrpSpPr/>
          <p:nvPr/>
        </p:nvGrpSpPr>
        <p:grpSpPr>
          <a:xfrm>
            <a:off x="16680718" y="7424691"/>
            <a:ext cx="248043" cy="248044"/>
            <a:chOff x="-1885949" y="3792651"/>
            <a:chExt cx="190499" cy="190500"/>
          </a:xfrm>
        </p:grpSpPr>
        <p:sp>
          <p:nvSpPr>
            <p:cNvPr id="8259" name="Freeform: Shape 8258">
              <a:extLst>
                <a:ext uri="{FF2B5EF4-FFF2-40B4-BE49-F238E27FC236}">
                  <a16:creationId xmlns:a16="http://schemas.microsoft.com/office/drawing/2014/main" xmlns="" id="{F040856E-6DD7-8BC4-6158-D0B75F058750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  <p:sp>
          <p:nvSpPr>
            <p:cNvPr id="8260" name="Freeform: Shape 8259">
              <a:extLst>
                <a:ext uri="{FF2B5EF4-FFF2-40B4-BE49-F238E27FC236}">
                  <a16:creationId xmlns:a16="http://schemas.microsoft.com/office/drawing/2014/main" xmlns="" id="{B1326B54-51E1-56B4-3E28-8A0529DD1B4B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</p:grpSp>
      <p:grpSp>
        <p:nvGrpSpPr>
          <p:cNvPr id="8261" name="Group 8260">
            <a:extLst>
              <a:ext uri="{FF2B5EF4-FFF2-40B4-BE49-F238E27FC236}">
                <a16:creationId xmlns:a16="http://schemas.microsoft.com/office/drawing/2014/main" xmlns="" id="{F9EF44F7-989B-1EB6-949C-F0AE8BC07D07}"/>
              </a:ext>
            </a:extLst>
          </p:cNvPr>
          <p:cNvGrpSpPr/>
          <p:nvPr/>
        </p:nvGrpSpPr>
        <p:grpSpPr>
          <a:xfrm>
            <a:off x="16682990" y="8341376"/>
            <a:ext cx="248043" cy="248044"/>
            <a:chOff x="-1885949" y="3792651"/>
            <a:chExt cx="190499" cy="190500"/>
          </a:xfrm>
        </p:grpSpPr>
        <p:sp>
          <p:nvSpPr>
            <p:cNvPr id="8262" name="Freeform: Shape 8261">
              <a:extLst>
                <a:ext uri="{FF2B5EF4-FFF2-40B4-BE49-F238E27FC236}">
                  <a16:creationId xmlns:a16="http://schemas.microsoft.com/office/drawing/2014/main" xmlns="" id="{EF5D7BED-5353-D910-0F97-993D2EC4C4A0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  <p:sp>
          <p:nvSpPr>
            <p:cNvPr id="8263" name="Freeform: Shape 8262">
              <a:extLst>
                <a:ext uri="{FF2B5EF4-FFF2-40B4-BE49-F238E27FC236}">
                  <a16:creationId xmlns:a16="http://schemas.microsoft.com/office/drawing/2014/main" xmlns="" id="{9A339F38-76FB-0E28-32A0-C4FF0C2B5C59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</p:grpSp>
      <p:sp>
        <p:nvSpPr>
          <p:cNvPr id="8264" name="Slide Number Placeholder 8239">
            <a:extLst>
              <a:ext uri="{FF2B5EF4-FFF2-40B4-BE49-F238E27FC236}">
                <a16:creationId xmlns:a16="http://schemas.microsoft.com/office/drawing/2014/main" xmlns="" id="{8C8B7289-33ED-1F4B-2659-B5F4A960B6E2}"/>
              </a:ext>
            </a:extLst>
          </p:cNvPr>
          <p:cNvSpPr txBox="1">
            <a:spLocks/>
          </p:cNvSpPr>
          <p:nvPr/>
        </p:nvSpPr>
        <p:spPr>
          <a:xfrm>
            <a:off x="3343700" y="1739768"/>
            <a:ext cx="10077124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a-IR" sz="6600" b="1" dirty="0">
                <a:latin typeface="Abar High" pitchFamily="2" charset="-78"/>
                <a:ea typeface="Abar High" pitchFamily="2" charset="-78"/>
                <a:cs typeface="Abar High" pitchFamily="2" charset="-78"/>
              </a:rPr>
              <a:t>چالش های جامعه پردازی</a:t>
            </a:r>
            <a:endParaRPr lang="en-US" sz="6600" b="1" dirty="0">
              <a:latin typeface="Abar High" pitchFamily="2" charset="-78"/>
              <a:ea typeface="Abar High" pitchFamily="2" charset="-78"/>
              <a:cs typeface="Abar High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66917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2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2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2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2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2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8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8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82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8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8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82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8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8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82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8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8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81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82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8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8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8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8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8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81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8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8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/>
      <p:bldP spid="9" grpId="0"/>
      <p:bldP spid="10" grpId="0"/>
      <p:bldP spid="20" grpId="0" animBg="1"/>
      <p:bldP spid="21" grpId="0" animBg="1"/>
      <p:bldP spid="22" grpId="0" animBg="1"/>
      <p:bldP spid="55" grpId="0"/>
      <p:bldP spid="8192" grpId="0" animBg="1"/>
      <p:bldP spid="8193" grpId="0"/>
      <p:bldP spid="8196" grpId="0" animBg="1"/>
      <p:bldP spid="8200" grpId="0"/>
      <p:bldP spid="8251" grpId="0"/>
      <p:bldP spid="8257" grpId="0"/>
      <p:bldP spid="826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23FFAB3-F9CF-CE59-F002-B9FC11122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DB39DB5E-8570-0866-FE56-E3444065C74B}"/>
              </a:ext>
            </a:extLst>
          </p:cNvPr>
          <p:cNvSpPr/>
          <p:nvPr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F82C629-2679-5B28-7318-9CFB723232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a-IR" dirty="0"/>
              <a:t>36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xmlns="" id="{7B960C73-4ABD-6A94-8A5A-EB31762C7C1A}"/>
              </a:ext>
            </a:extLst>
          </p:cNvPr>
          <p:cNvSpPr/>
          <p:nvPr/>
        </p:nvSpPr>
        <p:spPr>
          <a:xfrm>
            <a:off x="696036" y="2896071"/>
            <a:ext cx="16718507" cy="6188670"/>
          </a:xfrm>
          <a:prstGeom prst="roundRect">
            <a:avLst>
              <a:gd name="adj" fmla="val 9375"/>
            </a:avLst>
          </a:prstGeom>
          <a:gradFill>
            <a:gsLst>
              <a:gs pos="100000">
                <a:srgbClr val="06030A">
                  <a:alpha val="60000"/>
                </a:srgbClr>
              </a:gs>
              <a:gs pos="0">
                <a:srgbClr val="06030A">
                  <a:alpha val="70000"/>
                </a:srgbClr>
              </a:gs>
            </a:gsLst>
            <a:lin ang="5400000" scaled="0"/>
          </a:gradFill>
          <a:ln w="50800" cap="rnd">
            <a:gradFill>
              <a:gsLst>
                <a:gs pos="0">
                  <a:srgbClr val="D181FF"/>
                </a:gs>
                <a:gs pos="33000">
                  <a:srgbClr val="3B3442"/>
                </a:gs>
              </a:gsLst>
              <a:lin ang="3000000" scaled="0"/>
            </a:gradFill>
            <a:round/>
          </a:ln>
          <a:effectLst>
            <a:outerShdw blurRad="50800" dist="38100" dir="5400000" algn="t" rotWithShape="0">
              <a:srgbClr val="06030A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2917C1F-61EA-7B44-8313-43DCA9825AB7}"/>
              </a:ext>
            </a:extLst>
          </p:cNvPr>
          <p:cNvSpPr txBox="1"/>
          <p:nvPr/>
        </p:nvSpPr>
        <p:spPr>
          <a:xfrm>
            <a:off x="2688609" y="1632591"/>
            <a:ext cx="126956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3200" b="1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خلاصه نتایج و اقدامات در حوزه راهبری و</a:t>
            </a:r>
            <a:br>
              <a:rPr lang="fa-IR" sz="3200" b="1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</a:br>
            <a:r>
              <a:rPr lang="fa-IR" sz="3200" b="1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نظارت بر شبکه ملی اطلاعات</a:t>
            </a:r>
            <a:endParaRPr lang="en-US" sz="3200" b="1" dirty="0">
              <a:gradFill flip="none" rotWithShape="1">
                <a:gsLst>
                  <a:gs pos="32000">
                    <a:srgbClr val="BF4BFF"/>
                  </a:gs>
                  <a:gs pos="83000">
                    <a:srgbClr val="F6DDFF"/>
                  </a:gs>
                </a:gsLst>
                <a:lin ang="18000000" scaled="0"/>
                <a:tileRect/>
              </a:gradFill>
              <a:latin typeface="Abar High" pitchFamily="2" charset="-78"/>
              <a:ea typeface="Abar High" pitchFamily="2" charset="-78"/>
              <a:cs typeface="Abar High" pitchFamily="2" charset="-78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xmlns="" id="{B5C47A6D-34EA-F39A-0049-DC5C233EA986}"/>
              </a:ext>
            </a:extLst>
          </p:cNvPr>
          <p:cNvSpPr/>
          <p:nvPr/>
        </p:nvSpPr>
        <p:spPr>
          <a:xfrm>
            <a:off x="8687323" y="994729"/>
            <a:ext cx="620450" cy="456275"/>
          </a:xfrm>
          <a:custGeom>
            <a:avLst/>
            <a:gdLst>
              <a:gd name="connsiteX0" fmla="*/ 476250 w 476250"/>
              <a:gd name="connsiteY0" fmla="*/ 0 h 377952"/>
              <a:gd name="connsiteX1" fmla="*/ 476250 w 476250"/>
              <a:gd name="connsiteY1" fmla="*/ 81725 h 377952"/>
              <a:gd name="connsiteX2" fmla="*/ 367570 w 476250"/>
              <a:gd name="connsiteY2" fmla="*/ 187452 h 377952"/>
              <a:gd name="connsiteX3" fmla="*/ 476250 w 476250"/>
              <a:gd name="connsiteY3" fmla="*/ 187452 h 377952"/>
              <a:gd name="connsiteX4" fmla="*/ 476250 w 476250"/>
              <a:gd name="connsiteY4" fmla="*/ 377952 h 377952"/>
              <a:gd name="connsiteX5" fmla="*/ 285750 w 476250"/>
              <a:gd name="connsiteY5" fmla="*/ 377952 h 377952"/>
              <a:gd name="connsiteX6" fmla="*/ 285750 w 476250"/>
              <a:gd name="connsiteY6" fmla="*/ 187452 h 377952"/>
              <a:gd name="connsiteX7" fmla="*/ 476250 w 476250"/>
              <a:gd name="connsiteY7" fmla="*/ 0 h 377952"/>
              <a:gd name="connsiteX8" fmla="*/ 190500 w 476250"/>
              <a:gd name="connsiteY8" fmla="*/ 0 h 377952"/>
              <a:gd name="connsiteX9" fmla="*/ 190500 w 476250"/>
              <a:gd name="connsiteY9" fmla="*/ 81725 h 377952"/>
              <a:gd name="connsiteX10" fmla="*/ 81820 w 476250"/>
              <a:gd name="connsiteY10" fmla="*/ 187452 h 377952"/>
              <a:gd name="connsiteX11" fmla="*/ 190500 w 476250"/>
              <a:gd name="connsiteY11" fmla="*/ 187452 h 377952"/>
              <a:gd name="connsiteX12" fmla="*/ 190500 w 476250"/>
              <a:gd name="connsiteY12" fmla="*/ 377952 h 377952"/>
              <a:gd name="connsiteX13" fmla="*/ 0 w 476250"/>
              <a:gd name="connsiteY13" fmla="*/ 377952 h 377952"/>
              <a:gd name="connsiteX14" fmla="*/ 0 w 476250"/>
              <a:gd name="connsiteY14" fmla="*/ 187452 h 377952"/>
              <a:gd name="connsiteX15" fmla="*/ 190500 w 476250"/>
              <a:gd name="connsiteY15" fmla="*/ 0 h 377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6250" h="377952">
                <a:moveTo>
                  <a:pt x="476250" y="0"/>
                </a:moveTo>
                <a:lnTo>
                  <a:pt x="476250" y="81725"/>
                </a:lnTo>
                <a:cubicBezTo>
                  <a:pt x="417383" y="81753"/>
                  <a:pt x="369219" y="128608"/>
                  <a:pt x="367570" y="187452"/>
                </a:cubicBezTo>
                <a:lnTo>
                  <a:pt x="476250" y="187452"/>
                </a:lnTo>
                <a:lnTo>
                  <a:pt x="476250" y="377952"/>
                </a:lnTo>
                <a:lnTo>
                  <a:pt x="285750" y="377952"/>
                </a:lnTo>
                <a:lnTo>
                  <a:pt x="285750" y="187452"/>
                </a:lnTo>
                <a:cubicBezTo>
                  <a:pt x="287415" y="83434"/>
                  <a:pt x="372219" y="-13"/>
                  <a:pt x="476250" y="0"/>
                </a:cubicBezTo>
                <a:close/>
                <a:moveTo>
                  <a:pt x="190500" y="0"/>
                </a:moveTo>
                <a:lnTo>
                  <a:pt x="190500" y="81725"/>
                </a:lnTo>
                <a:cubicBezTo>
                  <a:pt x="131633" y="81753"/>
                  <a:pt x="83469" y="128608"/>
                  <a:pt x="81820" y="187452"/>
                </a:cubicBezTo>
                <a:lnTo>
                  <a:pt x="190500" y="187452"/>
                </a:lnTo>
                <a:lnTo>
                  <a:pt x="190500" y="377952"/>
                </a:lnTo>
                <a:lnTo>
                  <a:pt x="0" y="377952"/>
                </a:lnTo>
                <a:lnTo>
                  <a:pt x="0" y="187452"/>
                </a:lnTo>
                <a:cubicBezTo>
                  <a:pt x="1665" y="83434"/>
                  <a:pt x="86469" y="-13"/>
                  <a:pt x="190500" y="0"/>
                </a:cubicBezTo>
                <a:close/>
              </a:path>
            </a:pathLst>
          </a:custGeom>
          <a:solidFill>
            <a:schemeClr val="bg1"/>
          </a:solidFill>
          <a:ln w="1270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A5FF7AF-86A0-7A31-0CA1-E697331B4019}"/>
              </a:ext>
            </a:extLst>
          </p:cNvPr>
          <p:cNvSpPr txBox="1"/>
          <p:nvPr/>
        </p:nvSpPr>
        <p:spPr>
          <a:xfrm>
            <a:off x="1091821" y="3024074"/>
            <a:ext cx="15703183" cy="57015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7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بهبود و ارتقاء شاخص های ارزیابی پیشرفت تحقق اهداف عملیاتی شبکه ملی اطلاعات بر اساس اهداف عملیاتی مصوب (مرداد تا آذر 1402)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7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دومین دوره ارزیابی جامع پیشرفت تحقق اهداف عملیاتی شبکه ملی اطلاعات (آبان تا بهمن 1402)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7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راهبری موضوعات اولویت دار شبکه ملی اطلاعات بر اساس نتایج ارزیابی جامع (بهمن 1402 تا خرداد 1403)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7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طراحی و راه اندازی سیستمی شدن رصد، پایش و ارزیابی پیشرفت شبکه ملی اطلاعات (سال جاری)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7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کارویژه تامین نیازمندی های ابری پیام رسان ها و شبکه های اجتماعی ذیل کارگروه مهاجرت پیام رسان‌ها 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7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ارزیابی علل مشکلات کیفیت شبکه در کمیته بررسی کیفیت شبکه به دستور رئیس جمهور شهید (اردیبهشت تا تیر 1402)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7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تشکیل کارگروه 9 نفره ساماندهی وضعیت ابزارهای پالایش شکن( آبان 1402 تا کنون)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7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به روز رسانی اهداف عملیاتی و شاخص های ارزیابی شبکه ملی اطلاعات (سال جاری)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7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سومین دوره ارزیابی پیشرفت تحقق اهداف عملیاتی شبکه ملی اطلاعات (شهریور1403 تاکنون)</a:t>
            </a:r>
          </a:p>
        </p:txBody>
      </p:sp>
    </p:spTree>
    <p:extLst>
      <p:ext uri="{BB962C8B-B14F-4D97-AF65-F5344CB8AC3E}">
        <p14:creationId xmlns:p14="http://schemas.microsoft.com/office/powerpoint/2010/main" val="209014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" grpId="0"/>
      <p:bldP spid="23" grpId="0" animBg="1"/>
      <p:bldP spid="1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369520D-713B-9DCC-B42C-0EFCD1DBF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09EE45BF-DB84-C684-E1FE-EDE12EB95363}"/>
              </a:ext>
            </a:extLst>
          </p:cNvPr>
          <p:cNvSpPr/>
          <p:nvPr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3FD7867-EE75-2C1D-DB0C-2DCCCFBE12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a-IR" dirty="0"/>
              <a:t>37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xmlns="" id="{DE7C0537-F1DD-57BB-1188-237C4D77F711}"/>
              </a:ext>
            </a:extLst>
          </p:cNvPr>
          <p:cNvSpPr/>
          <p:nvPr/>
        </p:nvSpPr>
        <p:spPr>
          <a:xfrm>
            <a:off x="696036" y="2896071"/>
            <a:ext cx="16718507" cy="5606484"/>
          </a:xfrm>
          <a:prstGeom prst="roundRect">
            <a:avLst>
              <a:gd name="adj" fmla="val 9375"/>
            </a:avLst>
          </a:prstGeom>
          <a:gradFill>
            <a:gsLst>
              <a:gs pos="100000">
                <a:srgbClr val="06030A">
                  <a:alpha val="60000"/>
                </a:srgbClr>
              </a:gs>
              <a:gs pos="0">
                <a:srgbClr val="06030A">
                  <a:alpha val="70000"/>
                </a:srgbClr>
              </a:gs>
            </a:gsLst>
            <a:lin ang="5400000" scaled="0"/>
          </a:gradFill>
          <a:ln w="50800" cap="rnd">
            <a:gradFill>
              <a:gsLst>
                <a:gs pos="0">
                  <a:srgbClr val="D181FF"/>
                </a:gs>
                <a:gs pos="33000">
                  <a:srgbClr val="3B3442"/>
                </a:gs>
              </a:gsLst>
              <a:lin ang="3000000" scaled="0"/>
            </a:gradFill>
            <a:round/>
          </a:ln>
          <a:effectLst>
            <a:outerShdw blurRad="50800" dist="38100" dir="5400000" algn="t" rotWithShape="0">
              <a:srgbClr val="06030A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E4078F0-A8E2-9560-FE9E-2862B8706653}"/>
              </a:ext>
            </a:extLst>
          </p:cNvPr>
          <p:cNvSpPr txBox="1"/>
          <p:nvPr/>
        </p:nvSpPr>
        <p:spPr>
          <a:xfrm>
            <a:off x="2707477" y="1843004"/>
            <a:ext cx="12695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4000" b="1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اهم چالش های شبکه ملی اطلاعات </a:t>
            </a:r>
            <a:endParaRPr lang="en-US" sz="4000" b="1" dirty="0">
              <a:gradFill flip="none" rotWithShape="1">
                <a:gsLst>
                  <a:gs pos="32000">
                    <a:srgbClr val="BF4BFF"/>
                  </a:gs>
                  <a:gs pos="83000">
                    <a:srgbClr val="F6DDFF"/>
                  </a:gs>
                </a:gsLst>
                <a:lin ang="18000000" scaled="0"/>
                <a:tileRect/>
              </a:gradFill>
              <a:latin typeface="Abar High" pitchFamily="2" charset="-78"/>
              <a:ea typeface="Abar High" pitchFamily="2" charset="-78"/>
              <a:cs typeface="Abar High" pitchFamily="2" charset="-78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xmlns="" id="{6CAA10DF-66CB-ECF4-1973-DAFC580F99A8}"/>
              </a:ext>
            </a:extLst>
          </p:cNvPr>
          <p:cNvSpPr/>
          <p:nvPr/>
        </p:nvSpPr>
        <p:spPr>
          <a:xfrm>
            <a:off x="8687323" y="994729"/>
            <a:ext cx="620450" cy="456275"/>
          </a:xfrm>
          <a:custGeom>
            <a:avLst/>
            <a:gdLst>
              <a:gd name="connsiteX0" fmla="*/ 476250 w 476250"/>
              <a:gd name="connsiteY0" fmla="*/ 0 h 377952"/>
              <a:gd name="connsiteX1" fmla="*/ 476250 w 476250"/>
              <a:gd name="connsiteY1" fmla="*/ 81725 h 377952"/>
              <a:gd name="connsiteX2" fmla="*/ 367570 w 476250"/>
              <a:gd name="connsiteY2" fmla="*/ 187452 h 377952"/>
              <a:gd name="connsiteX3" fmla="*/ 476250 w 476250"/>
              <a:gd name="connsiteY3" fmla="*/ 187452 h 377952"/>
              <a:gd name="connsiteX4" fmla="*/ 476250 w 476250"/>
              <a:gd name="connsiteY4" fmla="*/ 377952 h 377952"/>
              <a:gd name="connsiteX5" fmla="*/ 285750 w 476250"/>
              <a:gd name="connsiteY5" fmla="*/ 377952 h 377952"/>
              <a:gd name="connsiteX6" fmla="*/ 285750 w 476250"/>
              <a:gd name="connsiteY6" fmla="*/ 187452 h 377952"/>
              <a:gd name="connsiteX7" fmla="*/ 476250 w 476250"/>
              <a:gd name="connsiteY7" fmla="*/ 0 h 377952"/>
              <a:gd name="connsiteX8" fmla="*/ 190500 w 476250"/>
              <a:gd name="connsiteY8" fmla="*/ 0 h 377952"/>
              <a:gd name="connsiteX9" fmla="*/ 190500 w 476250"/>
              <a:gd name="connsiteY9" fmla="*/ 81725 h 377952"/>
              <a:gd name="connsiteX10" fmla="*/ 81820 w 476250"/>
              <a:gd name="connsiteY10" fmla="*/ 187452 h 377952"/>
              <a:gd name="connsiteX11" fmla="*/ 190500 w 476250"/>
              <a:gd name="connsiteY11" fmla="*/ 187452 h 377952"/>
              <a:gd name="connsiteX12" fmla="*/ 190500 w 476250"/>
              <a:gd name="connsiteY12" fmla="*/ 377952 h 377952"/>
              <a:gd name="connsiteX13" fmla="*/ 0 w 476250"/>
              <a:gd name="connsiteY13" fmla="*/ 377952 h 377952"/>
              <a:gd name="connsiteX14" fmla="*/ 0 w 476250"/>
              <a:gd name="connsiteY14" fmla="*/ 187452 h 377952"/>
              <a:gd name="connsiteX15" fmla="*/ 190500 w 476250"/>
              <a:gd name="connsiteY15" fmla="*/ 0 h 377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6250" h="377952">
                <a:moveTo>
                  <a:pt x="476250" y="0"/>
                </a:moveTo>
                <a:lnTo>
                  <a:pt x="476250" y="81725"/>
                </a:lnTo>
                <a:cubicBezTo>
                  <a:pt x="417383" y="81753"/>
                  <a:pt x="369219" y="128608"/>
                  <a:pt x="367570" y="187452"/>
                </a:cubicBezTo>
                <a:lnTo>
                  <a:pt x="476250" y="187452"/>
                </a:lnTo>
                <a:lnTo>
                  <a:pt x="476250" y="377952"/>
                </a:lnTo>
                <a:lnTo>
                  <a:pt x="285750" y="377952"/>
                </a:lnTo>
                <a:lnTo>
                  <a:pt x="285750" y="187452"/>
                </a:lnTo>
                <a:cubicBezTo>
                  <a:pt x="287415" y="83434"/>
                  <a:pt x="372219" y="-13"/>
                  <a:pt x="476250" y="0"/>
                </a:cubicBezTo>
                <a:close/>
                <a:moveTo>
                  <a:pt x="190500" y="0"/>
                </a:moveTo>
                <a:lnTo>
                  <a:pt x="190500" y="81725"/>
                </a:lnTo>
                <a:cubicBezTo>
                  <a:pt x="131633" y="81753"/>
                  <a:pt x="83469" y="128608"/>
                  <a:pt x="81820" y="187452"/>
                </a:cubicBezTo>
                <a:lnTo>
                  <a:pt x="190500" y="187452"/>
                </a:lnTo>
                <a:lnTo>
                  <a:pt x="190500" y="377952"/>
                </a:lnTo>
                <a:lnTo>
                  <a:pt x="0" y="377952"/>
                </a:lnTo>
                <a:lnTo>
                  <a:pt x="0" y="187452"/>
                </a:lnTo>
                <a:cubicBezTo>
                  <a:pt x="1665" y="83434"/>
                  <a:pt x="86469" y="-13"/>
                  <a:pt x="190500" y="0"/>
                </a:cubicBezTo>
                <a:close/>
              </a:path>
            </a:pathLst>
          </a:custGeom>
          <a:solidFill>
            <a:schemeClr val="bg1"/>
          </a:solidFill>
          <a:ln w="1270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89EDCD6-5CB6-1575-62F9-6C03877146D8}"/>
              </a:ext>
            </a:extLst>
          </p:cNvPr>
          <p:cNvSpPr txBox="1"/>
          <p:nvPr/>
        </p:nvSpPr>
        <p:spPr>
          <a:xfrm>
            <a:off x="696036" y="3106484"/>
            <a:ext cx="15703183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7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فقدان تدوین طرح‌های کلان فنی- راهبردی توسط وزارت ارتباطات برای تحقق اهداف عملیاتی شبکه ملی اطلاعات؛</a:t>
            </a:r>
            <a:endParaRPr lang="en-US" sz="2700" dirty="0">
              <a:solidFill>
                <a:schemeClr val="bg1">
                  <a:lumMod val="85000"/>
                  <a:alpha val="99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fa-IR" sz="27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عدم انطباق برنامه عملیاتی و بودجه سالیانه با اهداف عملیاتی مصوب شورای عالی فضای مجازی؛</a:t>
            </a:r>
            <a:endParaRPr lang="en-US" sz="2700" dirty="0">
              <a:solidFill>
                <a:schemeClr val="bg1">
                  <a:lumMod val="85000"/>
                  <a:alpha val="99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fa-IR" sz="27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 نامتقارن بودن پیشرفت اجزاء و اهداف شبکه ملی اطلاعات به سبب دو عامل فوق؛</a:t>
            </a:r>
            <a:endParaRPr lang="en-US" sz="2700" dirty="0">
              <a:solidFill>
                <a:schemeClr val="bg1">
                  <a:lumMod val="85000"/>
                  <a:alpha val="99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fa-IR" sz="27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تأخیر و تعلل در چند اقدام راهبردی:</a:t>
            </a:r>
            <a:endParaRPr lang="en-US" sz="2700" dirty="0">
              <a:solidFill>
                <a:schemeClr val="bg1">
                  <a:lumMod val="85000"/>
                  <a:alpha val="99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</a:endParaRP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7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فاز دوم مهاجرت از پیام‌رسان های خارجی، بویژه ایجاد قابلیت های رقابتی و پایداری؛</a:t>
            </a:r>
            <a:endParaRPr lang="en-US" sz="2700" dirty="0">
              <a:solidFill>
                <a:schemeClr val="bg1">
                  <a:lumMod val="85000"/>
                  <a:alpha val="99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</a:endParaRP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7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تکمیل مزیت آفرینی فنی و اقتصادی برای استفاده از خدمات و محتوی داخلی؛</a:t>
            </a:r>
            <a:endParaRPr lang="en-US" sz="2700" dirty="0">
              <a:solidFill>
                <a:schemeClr val="bg1">
                  <a:lumMod val="85000"/>
                  <a:alpha val="99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</a:endParaRP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7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ایجاد شبکه هسته و توزیع مستقل پایدار و پیشرفته برای خدمات داخلی؛</a:t>
            </a:r>
            <a:endParaRPr lang="en-US" sz="2700" dirty="0">
              <a:solidFill>
                <a:schemeClr val="bg1">
                  <a:lumMod val="85000"/>
                  <a:alpha val="99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</a:endParaRP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7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ساماندهی ابزارهای گریز از طریق پیاده سازی توافق نامه سطح خدمات (</a:t>
            </a:r>
            <a:r>
              <a:rPr lang="en-US" sz="27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SLA) </a:t>
            </a:r>
            <a:r>
              <a:rPr lang="fa-IR" sz="27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و راه اندازی ساز و کار نظارتی.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C026C1C-DEA8-C9D2-99C0-A5603EBF021F}"/>
              </a:ext>
            </a:extLst>
          </p:cNvPr>
          <p:cNvSpPr txBox="1"/>
          <p:nvPr/>
        </p:nvSpPr>
        <p:spPr>
          <a:xfrm>
            <a:off x="15768253" y="3010872"/>
            <a:ext cx="153992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Nian" panose="01000500000000020002" pitchFamily="2" charset="-78"/>
                <a:ea typeface="Abar High" pitchFamily="2" charset="-78"/>
                <a:cs typeface="Nian" panose="01000500000000020002" pitchFamily="2" charset="-78"/>
              </a:rPr>
              <a:t>.1</a:t>
            </a:r>
          </a:p>
          <a:p>
            <a:pPr algn="ctr"/>
            <a:r>
              <a:rPr lang="en-US" sz="4400" b="1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Nian" panose="01000500000000020002" pitchFamily="2" charset="-78"/>
                <a:ea typeface="Abar High" pitchFamily="2" charset="-78"/>
                <a:cs typeface="Nian" panose="01000500000000020002" pitchFamily="2" charset="-78"/>
              </a:rPr>
              <a:t>.2</a:t>
            </a:r>
            <a:endParaRPr lang="en-US" sz="4400" b="1" dirty="0">
              <a:gradFill flip="none" rotWithShape="1">
                <a:gsLst>
                  <a:gs pos="32000">
                    <a:srgbClr val="BF4BFF"/>
                  </a:gs>
                  <a:gs pos="83000">
                    <a:srgbClr val="F6DDFF"/>
                  </a:gs>
                </a:gsLst>
                <a:lin ang="18000000" scaled="0"/>
                <a:tileRect/>
              </a:gradFill>
              <a:latin typeface="Nian" panose="01000500000000020002" pitchFamily="2" charset="-78"/>
              <a:ea typeface="Abar High" pitchFamily="2" charset="-78"/>
              <a:cs typeface="Nian" panose="01000500000000020002" pitchFamily="2" charset="-78"/>
            </a:endParaRPr>
          </a:p>
          <a:p>
            <a:pPr algn="ctr"/>
            <a:r>
              <a:rPr lang="en-US" sz="4400" b="1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Nian" panose="01000500000000020002" pitchFamily="2" charset="-78"/>
                <a:ea typeface="Abar High" pitchFamily="2" charset="-78"/>
                <a:cs typeface="Nian" panose="01000500000000020002" pitchFamily="2" charset="-78"/>
              </a:rPr>
              <a:t>.3</a:t>
            </a:r>
            <a:endParaRPr lang="en-US" sz="4400" b="1" dirty="0">
              <a:gradFill flip="none" rotWithShape="1">
                <a:gsLst>
                  <a:gs pos="32000">
                    <a:srgbClr val="BF4BFF"/>
                  </a:gs>
                  <a:gs pos="83000">
                    <a:srgbClr val="F6DDFF"/>
                  </a:gs>
                </a:gsLst>
                <a:lin ang="18000000" scaled="0"/>
                <a:tileRect/>
              </a:gradFill>
              <a:latin typeface="Nian" panose="01000500000000020002" pitchFamily="2" charset="-78"/>
              <a:ea typeface="Abar High" pitchFamily="2" charset="-78"/>
              <a:cs typeface="Nian" panose="01000500000000020002" pitchFamily="2" charset="-78"/>
            </a:endParaRPr>
          </a:p>
          <a:p>
            <a:pPr algn="ctr"/>
            <a:r>
              <a:rPr lang="en-US" sz="4400" b="1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Nian" panose="01000500000000020002" pitchFamily="2" charset="-78"/>
                <a:ea typeface="Abar High" pitchFamily="2" charset="-78"/>
                <a:cs typeface="Nian" panose="01000500000000020002" pitchFamily="2" charset="-78"/>
              </a:rPr>
              <a:t>.4</a:t>
            </a:r>
            <a:endParaRPr lang="en-US" sz="4400" b="1" dirty="0">
              <a:gradFill flip="none" rotWithShape="1">
                <a:gsLst>
                  <a:gs pos="32000">
                    <a:srgbClr val="BF4BFF"/>
                  </a:gs>
                  <a:gs pos="83000">
                    <a:srgbClr val="F6DDFF"/>
                  </a:gs>
                </a:gsLst>
                <a:lin ang="18000000" scaled="0"/>
                <a:tileRect/>
              </a:gradFill>
              <a:latin typeface="Nian" panose="01000500000000020002" pitchFamily="2" charset="-78"/>
              <a:ea typeface="Abar High" pitchFamily="2" charset="-78"/>
              <a:cs typeface="Nian" panose="01000500000000020002" pitchFamily="2" charset="-78"/>
            </a:endParaRPr>
          </a:p>
          <a:p>
            <a:pPr algn="ctr"/>
            <a:endParaRPr lang="en-US" sz="4400" b="1" dirty="0">
              <a:gradFill>
                <a:gsLst>
                  <a:gs pos="0">
                    <a:srgbClr val="9FFFFF"/>
                  </a:gs>
                  <a:gs pos="50000">
                    <a:srgbClr val="D181FF"/>
                  </a:gs>
                  <a:gs pos="100000">
                    <a:srgbClr val="FEC26A"/>
                  </a:gs>
                </a:gsLst>
                <a:lin ang="21000000" scaled="0"/>
              </a:gradFill>
              <a:latin typeface="Nian" panose="01000500000000020002" pitchFamily="2" charset="-78"/>
              <a:ea typeface="Abar High" pitchFamily="2" charset="-78"/>
              <a:cs typeface="Nian" panose="01000500000000020002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09605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" grpId="0"/>
      <p:bldP spid="23" grpId="0" animBg="1"/>
      <p:bldP spid="12" grpId="0"/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AFD6515-2FBE-4221-70C5-CC23AED51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D1DED566-9F78-2759-149D-025DE61FF982}"/>
              </a:ext>
            </a:extLst>
          </p:cNvPr>
          <p:cNvSpPr/>
          <p:nvPr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61A6FE5-E46A-6210-1865-92F10B3ED7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a-IR" dirty="0"/>
              <a:t>38</a:t>
            </a:r>
            <a:endParaRPr lang="en-US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xmlns="" id="{ABCE0131-28C7-2DE3-68D2-017899A7690B}"/>
              </a:ext>
            </a:extLst>
          </p:cNvPr>
          <p:cNvSpPr/>
          <p:nvPr/>
        </p:nvSpPr>
        <p:spPr>
          <a:xfrm>
            <a:off x="1610436" y="2894589"/>
            <a:ext cx="15449264" cy="5935512"/>
          </a:xfrm>
          <a:prstGeom prst="roundRect">
            <a:avLst>
              <a:gd name="adj" fmla="val 9375"/>
            </a:avLst>
          </a:prstGeom>
          <a:gradFill>
            <a:gsLst>
              <a:gs pos="100000">
                <a:srgbClr val="06030A">
                  <a:alpha val="60000"/>
                </a:srgbClr>
              </a:gs>
              <a:gs pos="0">
                <a:srgbClr val="06030A">
                  <a:alpha val="70000"/>
                </a:srgbClr>
              </a:gs>
            </a:gsLst>
            <a:lin ang="5400000" scaled="0"/>
          </a:gradFill>
          <a:ln w="50800" cap="rnd">
            <a:gradFill>
              <a:gsLst>
                <a:gs pos="0">
                  <a:srgbClr val="D181FF"/>
                </a:gs>
                <a:gs pos="33000">
                  <a:srgbClr val="3B3442"/>
                </a:gs>
              </a:gsLst>
              <a:lin ang="3000000" scaled="0"/>
            </a:gradFill>
            <a:round/>
          </a:ln>
          <a:effectLst>
            <a:outerShdw blurRad="50800" dist="38100" dir="5400000" algn="t" rotWithShape="0">
              <a:srgbClr val="06030A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D56429F-5C63-449B-EBFD-918E24DF17F5}"/>
              </a:ext>
            </a:extLst>
          </p:cNvPr>
          <p:cNvSpPr txBox="1"/>
          <p:nvPr/>
        </p:nvSpPr>
        <p:spPr>
          <a:xfrm>
            <a:off x="2796188" y="2038311"/>
            <a:ext cx="12695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3600" b="1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خلاصه نتایج و اقدامات صورت گرفته در خصوص هوش مصنوعی</a:t>
            </a:r>
            <a:endParaRPr lang="en-US" sz="3600" b="1" dirty="0">
              <a:gradFill flip="none" rotWithShape="1">
                <a:gsLst>
                  <a:gs pos="32000">
                    <a:srgbClr val="BF4BFF"/>
                  </a:gs>
                  <a:gs pos="83000">
                    <a:srgbClr val="F6DDFF"/>
                  </a:gs>
                </a:gsLst>
                <a:lin ang="18000000" scaled="0"/>
                <a:tileRect/>
              </a:gradFill>
              <a:latin typeface="Abar High" pitchFamily="2" charset="-78"/>
              <a:ea typeface="Abar High" pitchFamily="2" charset="-78"/>
              <a:cs typeface="Abar High" pitchFamily="2" charset="-78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xmlns="" id="{4FFF7E70-BB70-2D29-4380-C7D6C6545371}"/>
              </a:ext>
            </a:extLst>
          </p:cNvPr>
          <p:cNvSpPr/>
          <p:nvPr/>
        </p:nvSpPr>
        <p:spPr>
          <a:xfrm>
            <a:off x="8687323" y="1076617"/>
            <a:ext cx="620450" cy="456275"/>
          </a:xfrm>
          <a:custGeom>
            <a:avLst/>
            <a:gdLst>
              <a:gd name="connsiteX0" fmla="*/ 476250 w 476250"/>
              <a:gd name="connsiteY0" fmla="*/ 0 h 377952"/>
              <a:gd name="connsiteX1" fmla="*/ 476250 w 476250"/>
              <a:gd name="connsiteY1" fmla="*/ 81725 h 377952"/>
              <a:gd name="connsiteX2" fmla="*/ 367570 w 476250"/>
              <a:gd name="connsiteY2" fmla="*/ 187452 h 377952"/>
              <a:gd name="connsiteX3" fmla="*/ 476250 w 476250"/>
              <a:gd name="connsiteY3" fmla="*/ 187452 h 377952"/>
              <a:gd name="connsiteX4" fmla="*/ 476250 w 476250"/>
              <a:gd name="connsiteY4" fmla="*/ 377952 h 377952"/>
              <a:gd name="connsiteX5" fmla="*/ 285750 w 476250"/>
              <a:gd name="connsiteY5" fmla="*/ 377952 h 377952"/>
              <a:gd name="connsiteX6" fmla="*/ 285750 w 476250"/>
              <a:gd name="connsiteY6" fmla="*/ 187452 h 377952"/>
              <a:gd name="connsiteX7" fmla="*/ 476250 w 476250"/>
              <a:gd name="connsiteY7" fmla="*/ 0 h 377952"/>
              <a:gd name="connsiteX8" fmla="*/ 190500 w 476250"/>
              <a:gd name="connsiteY8" fmla="*/ 0 h 377952"/>
              <a:gd name="connsiteX9" fmla="*/ 190500 w 476250"/>
              <a:gd name="connsiteY9" fmla="*/ 81725 h 377952"/>
              <a:gd name="connsiteX10" fmla="*/ 81820 w 476250"/>
              <a:gd name="connsiteY10" fmla="*/ 187452 h 377952"/>
              <a:gd name="connsiteX11" fmla="*/ 190500 w 476250"/>
              <a:gd name="connsiteY11" fmla="*/ 187452 h 377952"/>
              <a:gd name="connsiteX12" fmla="*/ 190500 w 476250"/>
              <a:gd name="connsiteY12" fmla="*/ 377952 h 377952"/>
              <a:gd name="connsiteX13" fmla="*/ 0 w 476250"/>
              <a:gd name="connsiteY13" fmla="*/ 377952 h 377952"/>
              <a:gd name="connsiteX14" fmla="*/ 0 w 476250"/>
              <a:gd name="connsiteY14" fmla="*/ 187452 h 377952"/>
              <a:gd name="connsiteX15" fmla="*/ 190500 w 476250"/>
              <a:gd name="connsiteY15" fmla="*/ 0 h 377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6250" h="377952">
                <a:moveTo>
                  <a:pt x="476250" y="0"/>
                </a:moveTo>
                <a:lnTo>
                  <a:pt x="476250" y="81725"/>
                </a:lnTo>
                <a:cubicBezTo>
                  <a:pt x="417383" y="81753"/>
                  <a:pt x="369219" y="128608"/>
                  <a:pt x="367570" y="187452"/>
                </a:cubicBezTo>
                <a:lnTo>
                  <a:pt x="476250" y="187452"/>
                </a:lnTo>
                <a:lnTo>
                  <a:pt x="476250" y="377952"/>
                </a:lnTo>
                <a:lnTo>
                  <a:pt x="285750" y="377952"/>
                </a:lnTo>
                <a:lnTo>
                  <a:pt x="285750" y="187452"/>
                </a:lnTo>
                <a:cubicBezTo>
                  <a:pt x="287415" y="83434"/>
                  <a:pt x="372219" y="-13"/>
                  <a:pt x="476250" y="0"/>
                </a:cubicBezTo>
                <a:close/>
                <a:moveTo>
                  <a:pt x="190500" y="0"/>
                </a:moveTo>
                <a:lnTo>
                  <a:pt x="190500" y="81725"/>
                </a:lnTo>
                <a:cubicBezTo>
                  <a:pt x="131633" y="81753"/>
                  <a:pt x="83469" y="128608"/>
                  <a:pt x="81820" y="187452"/>
                </a:cubicBezTo>
                <a:lnTo>
                  <a:pt x="190500" y="187452"/>
                </a:lnTo>
                <a:lnTo>
                  <a:pt x="190500" y="377952"/>
                </a:lnTo>
                <a:lnTo>
                  <a:pt x="0" y="377952"/>
                </a:lnTo>
                <a:lnTo>
                  <a:pt x="0" y="187452"/>
                </a:lnTo>
                <a:cubicBezTo>
                  <a:pt x="1665" y="83434"/>
                  <a:pt x="86469" y="-13"/>
                  <a:pt x="190500" y="0"/>
                </a:cubicBezTo>
                <a:close/>
              </a:path>
            </a:pathLst>
          </a:custGeom>
          <a:solidFill>
            <a:schemeClr val="bg1"/>
          </a:solidFill>
          <a:ln w="1270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09FCA44-5F05-354A-E20F-2A40C64A87AE}"/>
              </a:ext>
            </a:extLst>
          </p:cNvPr>
          <p:cNvSpPr txBox="1"/>
          <p:nvPr/>
        </p:nvSpPr>
        <p:spPr>
          <a:xfrm>
            <a:off x="1781033" y="3353966"/>
            <a:ext cx="14725933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32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اسناد راهبردی مرتبط با حوزه هوش مصنوعی کشورهای جهان، شامل کشورهای پیشرو و رقبای منطقه ای بررسی گردید و نکات قابل برداشت از آنها مورد بحث های خبرگانی متعدد قرار گرفت. </a:t>
            </a:r>
          </a:p>
          <a:p>
            <a:pPr algn="r" rtl="1"/>
            <a:endParaRPr lang="fa-IR" sz="3200" dirty="0">
              <a:solidFill>
                <a:schemeClr val="bg1">
                  <a:lumMod val="85000"/>
                  <a:alpha val="99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</a:endParaRPr>
          </a:p>
          <a:p>
            <a:pPr algn="r" rtl="1"/>
            <a:r>
              <a:rPr lang="fa-IR" sz="32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بررسی تجربیات قبلی در تدوین اسناد مرتبط با هوش مصنوعی در کشور و احصاء نقاط ضعف و قوت آنها؛</a:t>
            </a:r>
          </a:p>
          <a:p>
            <a:pPr algn="r" rtl="1"/>
            <a:endParaRPr lang="en-US" sz="3200" dirty="0">
              <a:solidFill>
                <a:schemeClr val="bg1">
                  <a:lumMod val="85000"/>
                  <a:alpha val="99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</a:endParaRPr>
          </a:p>
          <a:p>
            <a:pPr algn="r" rtl="1"/>
            <a:r>
              <a:rPr lang="fa-IR" sz="32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اتخاذ رویکرد فعال و مبتنی بر نیازمندی های کشور با حفظ یکپارچگی از سطح سیاست گذاری تا اقدامات کلان و بهره گیری از الگوهای موفقیت و شکست تجربه شده در موضوعات ملی؛</a:t>
            </a:r>
          </a:p>
          <a:p>
            <a:pPr algn="r" rtl="1"/>
            <a:endParaRPr lang="en-US" sz="3200" dirty="0">
              <a:solidFill>
                <a:schemeClr val="bg1">
                  <a:lumMod val="85000"/>
                  <a:alpha val="99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</a:endParaRPr>
          </a:p>
          <a:p>
            <a:pPr algn="r" rtl="1"/>
            <a:r>
              <a:rPr lang="fa-IR" sz="3200" dirty="0">
                <a:solidFill>
                  <a:schemeClr val="bg1">
                    <a:lumMod val="85000"/>
                    <a:alpha val="99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اجزا سند راهبردی جمهوری اسلامی ایران در هوش مصنوعی شامل چشم انداز، مامویت، ارزش ها، اهداف کلان، اهداف عملیاتی و اقدامات کلان تدوین شد.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5A7AD8E-3673-AA64-9224-FCDB840F5EC1}"/>
              </a:ext>
            </a:extLst>
          </p:cNvPr>
          <p:cNvSpPr txBox="1"/>
          <p:nvPr/>
        </p:nvSpPr>
        <p:spPr>
          <a:xfrm>
            <a:off x="15943411" y="3209787"/>
            <a:ext cx="13687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Nian" panose="01000500000000020002" pitchFamily="2" charset="-78"/>
                <a:ea typeface="Abar High" pitchFamily="2" charset="-78"/>
                <a:cs typeface="Nian" panose="01000500000000020002" pitchFamily="2" charset="-78"/>
              </a:rPr>
              <a:t>.1</a:t>
            </a:r>
            <a:endParaRPr lang="fa-IR" sz="4400" b="1" dirty="0">
              <a:gradFill>
                <a:gsLst>
                  <a:gs pos="0">
                    <a:srgbClr val="9FFFFF"/>
                  </a:gs>
                  <a:gs pos="50000">
                    <a:srgbClr val="D181FF"/>
                  </a:gs>
                  <a:gs pos="100000">
                    <a:srgbClr val="FEC26A"/>
                  </a:gs>
                </a:gsLst>
                <a:lin ang="21000000" scaled="0"/>
              </a:gradFill>
              <a:latin typeface="Nian" panose="01000500000000020002" pitchFamily="2" charset="-78"/>
              <a:ea typeface="Abar High" pitchFamily="2" charset="-78"/>
              <a:cs typeface="Nian" panose="01000500000000020002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81F2097-AF3A-397B-8738-DDAD5731B22A}"/>
              </a:ext>
            </a:extLst>
          </p:cNvPr>
          <p:cNvSpPr txBox="1"/>
          <p:nvPr/>
        </p:nvSpPr>
        <p:spPr>
          <a:xfrm>
            <a:off x="15929763" y="4731483"/>
            <a:ext cx="13687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Nian" panose="01000500000000020002" pitchFamily="2" charset="-78"/>
                <a:ea typeface="Abar High" pitchFamily="2" charset="-78"/>
                <a:cs typeface="Nian" panose="01000500000000020002" pitchFamily="2" charset="-78"/>
              </a:rPr>
              <a:t>.</a:t>
            </a:r>
            <a:r>
              <a:rPr lang="fa-IR" sz="4400" b="1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Nian" panose="01000500000000020002" pitchFamily="2" charset="-78"/>
                <a:ea typeface="Abar High" pitchFamily="2" charset="-78"/>
                <a:cs typeface="Nian" panose="01000500000000020002" pitchFamily="2" charset="-78"/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353B032-C2A8-2083-AD61-C7EFE0FBE3AD}"/>
              </a:ext>
            </a:extLst>
          </p:cNvPr>
          <p:cNvSpPr txBox="1"/>
          <p:nvPr/>
        </p:nvSpPr>
        <p:spPr>
          <a:xfrm>
            <a:off x="15967293" y="7104207"/>
            <a:ext cx="13687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Nian" panose="01000500000000020002" pitchFamily="2" charset="-78"/>
                <a:ea typeface="Abar High" pitchFamily="2" charset="-78"/>
                <a:cs typeface="Nian" panose="01000500000000020002" pitchFamily="2" charset="-78"/>
              </a:rPr>
              <a:t>.</a:t>
            </a:r>
            <a:r>
              <a:rPr lang="fa-IR" sz="4400" b="1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Nian" panose="01000500000000020002" pitchFamily="2" charset="-78"/>
                <a:ea typeface="Abar High" pitchFamily="2" charset="-78"/>
                <a:cs typeface="Nian" panose="01000500000000020002" pitchFamily="2" charset="-78"/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485A79A-5E0E-C67D-9693-E545CCD736EE}"/>
              </a:ext>
            </a:extLst>
          </p:cNvPr>
          <p:cNvSpPr txBox="1"/>
          <p:nvPr/>
        </p:nvSpPr>
        <p:spPr>
          <a:xfrm>
            <a:off x="15993176" y="5645103"/>
            <a:ext cx="13687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Nian" panose="01000500000000020002" pitchFamily="2" charset="-78"/>
                <a:ea typeface="Abar High" pitchFamily="2" charset="-78"/>
                <a:cs typeface="Nian" panose="01000500000000020002" pitchFamily="2" charset="-78"/>
              </a:rPr>
              <a:t>.</a:t>
            </a:r>
            <a:r>
              <a:rPr lang="fa-IR" sz="4400" b="1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Nian" panose="01000500000000020002" pitchFamily="2" charset="-78"/>
                <a:ea typeface="Abar High" pitchFamily="2" charset="-78"/>
                <a:cs typeface="Nian" panose="01000500000000020002" pitchFamily="2" charset="-78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563523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" grpId="0"/>
      <p:bldP spid="23" grpId="0" animBg="1"/>
      <p:bldP spid="12" grpId="0"/>
      <p:bldP spid="2" grpId="0"/>
      <p:bldP spid="7" grpId="0"/>
      <p:bldP spid="8" grpId="0"/>
      <p:bldP spid="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07C5688-7ADF-E229-3F7F-1D583FAB3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0" name="Slide Number Placeholder 8239">
            <a:extLst>
              <a:ext uri="{FF2B5EF4-FFF2-40B4-BE49-F238E27FC236}">
                <a16:creationId xmlns:a16="http://schemas.microsoft.com/office/drawing/2014/main" xmlns="" id="{10F35890-5E52-041E-E6F5-03090D003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a-IR" dirty="0"/>
              <a:t>39</a:t>
            </a:r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09F95E21-F621-11C5-48F8-6ACBF7D7D01E}"/>
              </a:ext>
            </a:extLst>
          </p:cNvPr>
          <p:cNvSpPr/>
          <p:nvPr/>
        </p:nvSpPr>
        <p:spPr>
          <a:xfrm>
            <a:off x="9328263" y="2969920"/>
            <a:ext cx="3689457" cy="6168571"/>
          </a:xfrm>
          <a:prstGeom prst="roundRect">
            <a:avLst>
              <a:gd name="adj" fmla="val 8406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79CFE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AC6CD2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E226F8B3-4849-19A9-850A-E7C9C40E948F}"/>
              </a:ext>
            </a:extLst>
          </p:cNvPr>
          <p:cNvSpPr/>
          <p:nvPr/>
        </p:nvSpPr>
        <p:spPr>
          <a:xfrm rot="10800000">
            <a:off x="1173388" y="2994156"/>
            <a:ext cx="3689457" cy="6168571"/>
          </a:xfrm>
          <a:prstGeom prst="roundRect">
            <a:avLst>
              <a:gd name="adj" fmla="val 8406"/>
            </a:avLst>
          </a:prstGeom>
          <a:gradFill flip="none" rotWithShape="1">
            <a:gsLst>
              <a:gs pos="5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2700000" scaled="1"/>
            <a:tileRect/>
          </a:gradFill>
          <a:ln w="19050" cap="rnd">
            <a:gradFill flip="none" rotWithShape="1">
              <a:gsLst>
                <a:gs pos="0">
                  <a:schemeClr val="accent2">
                    <a:lumMod val="0"/>
                    <a:lumOff val="100000"/>
                  </a:schemeClr>
                </a:gs>
                <a:gs pos="35000">
                  <a:schemeClr val="accent2">
                    <a:lumMod val="0"/>
                    <a:lumOff val="100000"/>
                  </a:schemeClr>
                </a:gs>
                <a:gs pos="100000">
                  <a:schemeClr val="accent2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en-US" sz="1600" b="1" dirty="0">
              <a:ln/>
              <a:solidFill>
                <a:schemeClr val="accent4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B394013F-8FA0-2BE2-1418-AF20932FD42A}"/>
              </a:ext>
            </a:extLst>
          </p:cNvPr>
          <p:cNvSpPr/>
          <p:nvPr/>
        </p:nvSpPr>
        <p:spPr>
          <a:xfrm>
            <a:off x="13395299" y="2986338"/>
            <a:ext cx="3689457" cy="6168572"/>
          </a:xfrm>
          <a:prstGeom prst="roundRect">
            <a:avLst>
              <a:gd name="adj" fmla="val 8406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6A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FEC26A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F606853-C1FA-3030-8A25-80A624725CBB}"/>
              </a:ext>
            </a:extLst>
          </p:cNvPr>
          <p:cNvSpPr txBox="1"/>
          <p:nvPr/>
        </p:nvSpPr>
        <p:spPr>
          <a:xfrm>
            <a:off x="2600218" y="3551472"/>
            <a:ext cx="967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2800" dirty="0">
                <a:solidFill>
                  <a:schemeClr val="accent2">
                    <a:lumMod val="7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امنیت</a:t>
            </a:r>
            <a:endParaRPr lang="en-US" sz="2800" b="0" i="0" dirty="0">
              <a:solidFill>
                <a:schemeClr val="accent2">
                  <a:lumMod val="75000"/>
                </a:schemeClr>
              </a:solidFill>
              <a:effectLst/>
              <a:latin typeface="Nian SemiBold" panose="02000504000000020004" pitchFamily="2" charset="-78"/>
              <a:cs typeface="Nian SemiBold" panose="02000504000000020004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33937E7-910B-3525-95B9-6DD9EBCB4CB0}"/>
              </a:ext>
            </a:extLst>
          </p:cNvPr>
          <p:cNvSpPr txBox="1"/>
          <p:nvPr/>
        </p:nvSpPr>
        <p:spPr>
          <a:xfrm>
            <a:off x="10397633" y="3591263"/>
            <a:ext cx="1708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2800" dirty="0">
                <a:solidFill>
                  <a:srgbClr val="D181FF"/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لایه خدمات</a:t>
            </a:r>
            <a:endParaRPr lang="en-US" sz="2800" b="0" i="0" dirty="0">
              <a:solidFill>
                <a:srgbClr val="D181FF"/>
              </a:solidFill>
              <a:effectLst/>
              <a:latin typeface="Nian SemiBold" panose="02000504000000020004" pitchFamily="2" charset="-78"/>
              <a:cs typeface="Nian SemiBold" panose="02000504000000020004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BB3B715-2250-2224-0ECA-3343FADAFB8F}"/>
              </a:ext>
            </a:extLst>
          </p:cNvPr>
          <p:cNvSpPr txBox="1"/>
          <p:nvPr/>
        </p:nvSpPr>
        <p:spPr>
          <a:xfrm>
            <a:off x="14534297" y="3536669"/>
            <a:ext cx="15837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2800" dirty="0">
                <a:solidFill>
                  <a:srgbClr val="FEC26A"/>
                </a:solidFill>
                <a:latin typeface="Nian SemiBold" panose="02000504000000020004" pitchFamily="2" charset="-78"/>
                <a:cs typeface="Nian SemiBold" panose="02000504000000020004" pitchFamily="2" charset="-78"/>
              </a:rPr>
              <a:t>لایه محتوا</a:t>
            </a:r>
            <a:endParaRPr lang="en-US" sz="2800" b="0" i="0" dirty="0">
              <a:solidFill>
                <a:srgbClr val="FEC26A"/>
              </a:solidFill>
              <a:effectLst/>
              <a:latin typeface="Nian SemiBold" panose="02000504000000020004" pitchFamily="2" charset="-78"/>
              <a:cs typeface="Nian SemiBold" panose="02000504000000020004" pitchFamily="2" charset="-78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FB028CB2-E34C-76D5-077F-0B7EBC52AD37}"/>
              </a:ext>
            </a:extLst>
          </p:cNvPr>
          <p:cNvSpPr/>
          <p:nvPr/>
        </p:nvSpPr>
        <p:spPr>
          <a:xfrm>
            <a:off x="1543548" y="3523088"/>
            <a:ext cx="3024641" cy="483392"/>
          </a:xfrm>
          <a:prstGeom prst="roundRect">
            <a:avLst>
              <a:gd name="adj" fmla="val 50000"/>
            </a:avLst>
          </a:prstGeom>
          <a:gradFill>
            <a:gsLst>
              <a:gs pos="83486">
                <a:srgbClr val="DFCAEE">
                  <a:alpha val="10000"/>
                </a:srgbClr>
              </a:gs>
              <a:gs pos="5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round/>
          </a:ln>
          <a:effectLst>
            <a:outerShdw blurRad="508000" dist="317500" dir="5400000" sx="70000" sy="70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xmlns="" id="{D1052E91-C6DD-FD13-3257-53A7B8BA59E2}"/>
              </a:ext>
            </a:extLst>
          </p:cNvPr>
          <p:cNvSpPr/>
          <p:nvPr/>
        </p:nvSpPr>
        <p:spPr>
          <a:xfrm>
            <a:off x="9660672" y="3581006"/>
            <a:ext cx="3024641" cy="483392"/>
          </a:xfrm>
          <a:prstGeom prst="roundRect">
            <a:avLst>
              <a:gd name="adj" fmla="val 50000"/>
            </a:avLst>
          </a:prstGeom>
          <a:noFill/>
          <a:ln w="25400" cap="rnd">
            <a:gradFill>
              <a:gsLst>
                <a:gs pos="0">
                  <a:srgbClr val="C39BE1"/>
                </a:gs>
                <a:gs pos="44000">
                  <a:srgbClr val="D5ABFF"/>
                </a:gs>
                <a:gs pos="0">
                  <a:srgbClr val="C76DFF"/>
                </a:gs>
              </a:gsLst>
              <a:lin ang="3600000" scaled="0"/>
            </a:gradFill>
            <a:round/>
          </a:ln>
          <a:effectLst>
            <a:outerShdw blurRad="508000" dist="317500" dir="5400000" sx="70000" sy="70000" algn="t" rotWithShape="0">
              <a:srgbClr val="D181FF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xmlns="" id="{AA8A48B1-E601-A54A-5799-8EFB0F894538}"/>
              </a:ext>
            </a:extLst>
          </p:cNvPr>
          <p:cNvSpPr/>
          <p:nvPr/>
        </p:nvSpPr>
        <p:spPr>
          <a:xfrm>
            <a:off x="13706163" y="3536211"/>
            <a:ext cx="3024641" cy="48339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EC26A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508000" dist="317500" dir="5400000" sx="70000" sy="70000" algn="t" rotWithShape="0">
              <a:srgbClr val="FEC26A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xmlns="" id="{3355841B-F041-4097-FD9E-10E758131CE5}"/>
              </a:ext>
            </a:extLst>
          </p:cNvPr>
          <p:cNvGrpSpPr/>
          <p:nvPr/>
        </p:nvGrpSpPr>
        <p:grpSpPr>
          <a:xfrm>
            <a:off x="4354777" y="4714190"/>
            <a:ext cx="248043" cy="248044"/>
            <a:chOff x="-1885949" y="3792651"/>
            <a:chExt cx="190499" cy="190500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xmlns="" id="{0D57668A-B62D-856A-2B17-5062308CEF61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chemeClr val="accent2">
                  <a:lumMod val="75000"/>
                </a:schemeClr>
              </a:solidFill>
              <a:prstDash val="solid"/>
              <a:round/>
            </a:ln>
          </p:spPr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endParaRPr lang="en-US" b="1">
                <a:ln/>
                <a:solidFill>
                  <a:schemeClr val="accent4"/>
                </a:solidFill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xmlns="" id="{45C4A932-378A-756D-790A-4AD8A3473568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chemeClr val="accent2">
                  <a:lumMod val="75000"/>
                </a:schemeClr>
              </a:solidFill>
              <a:prstDash val="solid"/>
              <a:round/>
            </a:ln>
          </p:spPr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endParaRPr lang="en-US" b="1">
                <a:ln/>
                <a:solidFill>
                  <a:schemeClr val="accent4"/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572B2D7E-926A-BF55-2678-06396BFF0AC1}"/>
              </a:ext>
            </a:extLst>
          </p:cNvPr>
          <p:cNvGrpSpPr/>
          <p:nvPr/>
        </p:nvGrpSpPr>
        <p:grpSpPr>
          <a:xfrm>
            <a:off x="4360176" y="6447494"/>
            <a:ext cx="260944" cy="248044"/>
            <a:chOff x="-1885949" y="3792651"/>
            <a:chExt cx="200405" cy="190500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xmlns="" id="{32F573DC-4105-BB74-DA95-2EF6394E2E0A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chemeClr val="accent2">
                  <a:lumMod val="7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xmlns="" id="{5FED240B-3065-1501-4339-B49BC0AAD3FF}"/>
                </a:ext>
              </a:extLst>
            </p:cNvPr>
            <p:cNvSpPr/>
            <p:nvPr/>
          </p:nvSpPr>
          <p:spPr>
            <a:xfrm>
              <a:off x="-1809369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chemeClr val="accent2">
                  <a:lumMod val="7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xmlns="" id="{47B20142-600E-31CD-A350-CC2A3E5E2116}"/>
              </a:ext>
            </a:extLst>
          </p:cNvPr>
          <p:cNvGrpSpPr/>
          <p:nvPr/>
        </p:nvGrpSpPr>
        <p:grpSpPr>
          <a:xfrm>
            <a:off x="4347319" y="5569556"/>
            <a:ext cx="248043" cy="248044"/>
            <a:chOff x="-1885949" y="3792651"/>
            <a:chExt cx="190499" cy="190500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xmlns="" id="{7A171AD6-F4FB-02AA-069E-8A6D801FD1F3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chemeClr val="accent2">
                  <a:lumMod val="7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xmlns="" id="{12F4523F-EDC7-56BD-6090-90F35C092EE5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chemeClr val="accent2">
                  <a:lumMod val="75000"/>
                </a:scheme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C9B35DD1-44BD-801F-B031-A4F0C79F51BE}"/>
              </a:ext>
            </a:extLst>
          </p:cNvPr>
          <p:cNvSpPr txBox="1"/>
          <p:nvPr/>
        </p:nvSpPr>
        <p:spPr>
          <a:xfrm>
            <a:off x="1481069" y="4574542"/>
            <a:ext cx="280837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1100">
                <a:solidFill>
                  <a:srgbClr val="8380A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accent3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فقدان اقتصاد امنیت </a:t>
            </a:r>
          </a:p>
          <a:p>
            <a:pPr algn="r" defTabSz="1219200">
              <a:lnSpc>
                <a:spcPct val="100000"/>
              </a:lnSpc>
              <a:buClr>
                <a:srgbClr val="000000"/>
              </a:buClr>
            </a:pPr>
            <a:endParaRPr lang="fa-IR" sz="2800" b="1" kern="0" dirty="0">
              <a:solidFill>
                <a:schemeClr val="accent3">
                  <a:lumMod val="40000"/>
                  <a:lumOff val="60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  <a:p>
            <a:pPr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accent3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سرمایه انسانی </a:t>
            </a:r>
          </a:p>
          <a:p>
            <a:pPr algn="r" defTabSz="1219200">
              <a:lnSpc>
                <a:spcPct val="100000"/>
              </a:lnSpc>
              <a:buClr>
                <a:srgbClr val="000000"/>
              </a:buClr>
            </a:pPr>
            <a:endParaRPr lang="fa-IR" sz="2800" b="1" kern="0" dirty="0">
              <a:solidFill>
                <a:schemeClr val="accent3">
                  <a:lumMod val="40000"/>
                  <a:lumOff val="60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  <a:p>
            <a:pPr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accent3">
                    <a:lumMod val="40000"/>
                    <a:lumOff val="60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موازی‌کاری نهادها</a:t>
            </a:r>
          </a:p>
          <a:p>
            <a:pPr algn="r" defTabSz="1219200">
              <a:lnSpc>
                <a:spcPct val="100000"/>
              </a:lnSpc>
              <a:buClr>
                <a:srgbClr val="000000"/>
              </a:buClr>
            </a:pPr>
            <a:endParaRPr lang="fa-IR" sz="2800" b="1" kern="0" dirty="0">
              <a:solidFill>
                <a:schemeClr val="accent3">
                  <a:lumMod val="40000"/>
                  <a:lumOff val="60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</p:txBody>
      </p:sp>
      <p:grpSp>
        <p:nvGrpSpPr>
          <p:cNvPr id="8214" name="Group 8213">
            <a:extLst>
              <a:ext uri="{FF2B5EF4-FFF2-40B4-BE49-F238E27FC236}">
                <a16:creationId xmlns:a16="http://schemas.microsoft.com/office/drawing/2014/main" xmlns="" id="{D8D94BDC-5D99-FFB8-BC49-BB0761966081}"/>
              </a:ext>
            </a:extLst>
          </p:cNvPr>
          <p:cNvGrpSpPr/>
          <p:nvPr/>
        </p:nvGrpSpPr>
        <p:grpSpPr>
          <a:xfrm>
            <a:off x="12625245" y="5780289"/>
            <a:ext cx="248043" cy="248044"/>
            <a:chOff x="-1885949" y="3792651"/>
            <a:chExt cx="190499" cy="190500"/>
          </a:xfrm>
        </p:grpSpPr>
        <p:sp>
          <p:nvSpPr>
            <p:cNvPr id="8216" name="Freeform: Shape 8215">
              <a:extLst>
                <a:ext uri="{FF2B5EF4-FFF2-40B4-BE49-F238E27FC236}">
                  <a16:creationId xmlns:a16="http://schemas.microsoft.com/office/drawing/2014/main" xmlns="" id="{31A5AE2A-AAE8-D232-A833-8495901CC6D6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17" name="Freeform: Shape 8216">
              <a:extLst>
                <a:ext uri="{FF2B5EF4-FFF2-40B4-BE49-F238E27FC236}">
                  <a16:creationId xmlns:a16="http://schemas.microsoft.com/office/drawing/2014/main" xmlns="" id="{EE69979D-68A4-BA45-1D1E-E3354535C6EF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219" name="Group 8218">
            <a:extLst>
              <a:ext uri="{FF2B5EF4-FFF2-40B4-BE49-F238E27FC236}">
                <a16:creationId xmlns:a16="http://schemas.microsoft.com/office/drawing/2014/main" xmlns="" id="{8048E447-3D99-EB1B-A5F4-6E9494894152}"/>
              </a:ext>
            </a:extLst>
          </p:cNvPr>
          <p:cNvGrpSpPr/>
          <p:nvPr/>
        </p:nvGrpSpPr>
        <p:grpSpPr>
          <a:xfrm>
            <a:off x="12625243" y="4547123"/>
            <a:ext cx="248043" cy="248044"/>
            <a:chOff x="-1885949" y="3792651"/>
            <a:chExt cx="190499" cy="190500"/>
          </a:xfrm>
        </p:grpSpPr>
        <p:sp>
          <p:nvSpPr>
            <p:cNvPr id="8221" name="Freeform: Shape 8220">
              <a:extLst>
                <a:ext uri="{FF2B5EF4-FFF2-40B4-BE49-F238E27FC236}">
                  <a16:creationId xmlns:a16="http://schemas.microsoft.com/office/drawing/2014/main" xmlns="" id="{35D7F95B-FFC1-12BB-98FE-A223F68E4701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22" name="Freeform: Shape 8221">
              <a:extLst>
                <a:ext uri="{FF2B5EF4-FFF2-40B4-BE49-F238E27FC236}">
                  <a16:creationId xmlns:a16="http://schemas.microsoft.com/office/drawing/2014/main" xmlns="" id="{E24D9F13-2492-4D8F-37F9-2A93737C85C1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8223" name="Straight Connector 8222">
            <a:extLst>
              <a:ext uri="{FF2B5EF4-FFF2-40B4-BE49-F238E27FC236}">
                <a16:creationId xmlns:a16="http://schemas.microsoft.com/office/drawing/2014/main" xmlns="" id="{B426477E-3039-67AF-0B9B-945596879B8B}"/>
              </a:ext>
            </a:extLst>
          </p:cNvPr>
          <p:cNvCxnSpPr>
            <a:cxnSpLocks/>
          </p:cNvCxnSpPr>
          <p:nvPr/>
        </p:nvCxnSpPr>
        <p:spPr>
          <a:xfrm>
            <a:off x="13727523" y="6879894"/>
            <a:ext cx="3061239" cy="0"/>
          </a:xfrm>
          <a:prstGeom prst="line">
            <a:avLst/>
          </a:prstGeom>
          <a:ln w="12700">
            <a:solidFill>
              <a:srgbClr val="584E62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26" name="Group 8225">
            <a:extLst>
              <a:ext uri="{FF2B5EF4-FFF2-40B4-BE49-F238E27FC236}">
                <a16:creationId xmlns:a16="http://schemas.microsoft.com/office/drawing/2014/main" xmlns="" id="{05CB8FE3-BA0D-7021-1F7E-8D0F7323E5CE}"/>
              </a:ext>
            </a:extLst>
          </p:cNvPr>
          <p:cNvGrpSpPr/>
          <p:nvPr/>
        </p:nvGrpSpPr>
        <p:grpSpPr>
          <a:xfrm>
            <a:off x="16651149" y="6630843"/>
            <a:ext cx="248043" cy="248044"/>
            <a:chOff x="-1885949" y="3792651"/>
            <a:chExt cx="190499" cy="190500"/>
          </a:xfrm>
        </p:grpSpPr>
        <p:sp>
          <p:nvSpPr>
            <p:cNvPr id="8228" name="Freeform: Shape 8227">
              <a:extLst>
                <a:ext uri="{FF2B5EF4-FFF2-40B4-BE49-F238E27FC236}">
                  <a16:creationId xmlns:a16="http://schemas.microsoft.com/office/drawing/2014/main" xmlns="" id="{3906C94D-EDA9-611D-2C41-F54C5860534B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  <p:sp>
          <p:nvSpPr>
            <p:cNvPr id="8229" name="Freeform: Shape 8228">
              <a:extLst>
                <a:ext uri="{FF2B5EF4-FFF2-40B4-BE49-F238E27FC236}">
                  <a16:creationId xmlns:a16="http://schemas.microsoft.com/office/drawing/2014/main" xmlns="" id="{530B8A44-2B45-D3BB-E605-3E474B8AA0E0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</p:grpSp>
      <p:grpSp>
        <p:nvGrpSpPr>
          <p:cNvPr id="8231" name="Group 8230">
            <a:extLst>
              <a:ext uri="{FF2B5EF4-FFF2-40B4-BE49-F238E27FC236}">
                <a16:creationId xmlns:a16="http://schemas.microsoft.com/office/drawing/2014/main" xmlns="" id="{696C154A-7145-DBFB-D1AB-126809BE8215}"/>
              </a:ext>
            </a:extLst>
          </p:cNvPr>
          <p:cNvGrpSpPr/>
          <p:nvPr/>
        </p:nvGrpSpPr>
        <p:grpSpPr>
          <a:xfrm>
            <a:off x="16642152" y="5739346"/>
            <a:ext cx="248043" cy="248044"/>
            <a:chOff x="-1885949" y="3792651"/>
            <a:chExt cx="190499" cy="190500"/>
          </a:xfrm>
        </p:grpSpPr>
        <p:sp>
          <p:nvSpPr>
            <p:cNvPr id="8233" name="Freeform: Shape 8232">
              <a:extLst>
                <a:ext uri="{FF2B5EF4-FFF2-40B4-BE49-F238E27FC236}">
                  <a16:creationId xmlns:a16="http://schemas.microsoft.com/office/drawing/2014/main" xmlns="" id="{FEDC0036-F6DC-8AA3-AC1A-394F10BB4BF4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  <p:sp>
          <p:nvSpPr>
            <p:cNvPr id="8234" name="Freeform: Shape 8233">
              <a:extLst>
                <a:ext uri="{FF2B5EF4-FFF2-40B4-BE49-F238E27FC236}">
                  <a16:creationId xmlns:a16="http://schemas.microsoft.com/office/drawing/2014/main" xmlns="" id="{3DE395AD-8388-384B-E264-7D31D64DB489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</p:grpSp>
      <p:grpSp>
        <p:nvGrpSpPr>
          <p:cNvPr id="8236" name="Group 8235">
            <a:extLst>
              <a:ext uri="{FF2B5EF4-FFF2-40B4-BE49-F238E27FC236}">
                <a16:creationId xmlns:a16="http://schemas.microsoft.com/office/drawing/2014/main" xmlns="" id="{D7C8C42B-26EF-16DD-6453-D6F366D02780}"/>
              </a:ext>
            </a:extLst>
          </p:cNvPr>
          <p:cNvGrpSpPr/>
          <p:nvPr/>
        </p:nvGrpSpPr>
        <p:grpSpPr>
          <a:xfrm>
            <a:off x="16642152" y="4492529"/>
            <a:ext cx="248043" cy="248044"/>
            <a:chOff x="-1885949" y="3792651"/>
            <a:chExt cx="190499" cy="190500"/>
          </a:xfrm>
        </p:grpSpPr>
        <p:sp>
          <p:nvSpPr>
            <p:cNvPr id="8238" name="Freeform: Shape 8237">
              <a:extLst>
                <a:ext uri="{FF2B5EF4-FFF2-40B4-BE49-F238E27FC236}">
                  <a16:creationId xmlns:a16="http://schemas.microsoft.com/office/drawing/2014/main" xmlns="" id="{34B3C6CC-6C2B-FBEA-0088-D3130BE3E91E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  <p:sp>
          <p:nvSpPr>
            <p:cNvPr id="8239" name="Freeform: Shape 8238">
              <a:extLst>
                <a:ext uri="{FF2B5EF4-FFF2-40B4-BE49-F238E27FC236}">
                  <a16:creationId xmlns:a16="http://schemas.microsoft.com/office/drawing/2014/main" xmlns="" id="{519441A8-5F35-FD5F-D36F-9E9DB29F618A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</p:grpSp>
      <p:sp>
        <p:nvSpPr>
          <p:cNvPr id="8192" name="Rectangle: Rounded Corners 8191">
            <a:extLst>
              <a:ext uri="{FF2B5EF4-FFF2-40B4-BE49-F238E27FC236}">
                <a16:creationId xmlns:a16="http://schemas.microsoft.com/office/drawing/2014/main" xmlns="" id="{E5E3A30F-CD14-239F-1010-4DFC0B39398F}"/>
              </a:ext>
            </a:extLst>
          </p:cNvPr>
          <p:cNvSpPr/>
          <p:nvPr/>
        </p:nvSpPr>
        <p:spPr>
          <a:xfrm>
            <a:off x="5254158" y="2986339"/>
            <a:ext cx="3689457" cy="6168571"/>
          </a:xfrm>
          <a:prstGeom prst="roundRect">
            <a:avLst>
              <a:gd name="adj" fmla="val 8406"/>
            </a:avLst>
          </a:prstGeom>
          <a:gradFill>
            <a:gsLst>
              <a:gs pos="5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8193" name="TextBox 8192">
            <a:extLst>
              <a:ext uri="{FF2B5EF4-FFF2-40B4-BE49-F238E27FC236}">
                <a16:creationId xmlns:a16="http://schemas.microsoft.com/office/drawing/2014/main" xmlns="" id="{96596E91-CEF7-0DF0-A34C-29EF3A3D68BE}"/>
              </a:ext>
            </a:extLst>
          </p:cNvPr>
          <p:cNvSpPr txBox="1"/>
          <p:nvPr/>
        </p:nvSpPr>
        <p:spPr>
          <a:xfrm>
            <a:off x="5869617" y="3531547"/>
            <a:ext cx="2437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2800" b="0" i="0" dirty="0">
                <a:solidFill>
                  <a:srgbClr val="9FFFFF"/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لایه های زیر ساخت</a:t>
            </a:r>
            <a:r>
              <a:rPr lang="en-US" sz="2800" b="0" i="0" dirty="0">
                <a:solidFill>
                  <a:srgbClr val="9FFFFF"/>
                </a:solidFill>
                <a:effectLst/>
                <a:latin typeface="Nian SemiBold" panose="02000504000000020004" pitchFamily="2" charset="-78"/>
                <a:cs typeface="Nian SemiBold" panose="02000504000000020004" pitchFamily="2" charset="-78"/>
              </a:rPr>
              <a:t> </a:t>
            </a:r>
          </a:p>
        </p:txBody>
      </p:sp>
      <p:sp>
        <p:nvSpPr>
          <p:cNvPr id="8196" name="Rectangle: Rounded Corners 8195">
            <a:extLst>
              <a:ext uri="{FF2B5EF4-FFF2-40B4-BE49-F238E27FC236}">
                <a16:creationId xmlns:a16="http://schemas.microsoft.com/office/drawing/2014/main" xmlns="" id="{B637839C-37C6-8D5F-C6A2-A2B8847D5C31}"/>
              </a:ext>
            </a:extLst>
          </p:cNvPr>
          <p:cNvSpPr/>
          <p:nvPr/>
        </p:nvSpPr>
        <p:spPr>
          <a:xfrm>
            <a:off x="5597734" y="3529172"/>
            <a:ext cx="3024641" cy="48339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508000" dist="317500" dir="5400000" sx="70000" sy="70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200" name="TextBox 8199">
            <a:extLst>
              <a:ext uri="{FF2B5EF4-FFF2-40B4-BE49-F238E27FC236}">
                <a16:creationId xmlns:a16="http://schemas.microsoft.com/office/drawing/2014/main" xmlns="" id="{44E3040F-3B69-6DD5-9F64-402856F9F5FA}"/>
              </a:ext>
            </a:extLst>
          </p:cNvPr>
          <p:cNvSpPr txBox="1"/>
          <p:nvPr/>
        </p:nvSpPr>
        <p:spPr>
          <a:xfrm>
            <a:off x="5597734" y="4413038"/>
            <a:ext cx="302764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1100">
                <a:solidFill>
                  <a:srgbClr val="8380A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وابستگی در شبکه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 و تجهیزات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کیفیت شبکه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خطر جاماندگی در 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خدمات پایه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Arial"/>
              </a:rPr>
              <a:t>توسعه ابزارهای 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Arial"/>
            </a:endParaRPr>
          </a:p>
          <a:p>
            <a:pPr marL="120000" marR="65672" algn="r" defTabSz="1219200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Arial"/>
              </a:rPr>
              <a:t>حاکمیت گریز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Arial"/>
            </a:endParaRPr>
          </a:p>
        </p:txBody>
      </p:sp>
      <p:grpSp>
        <p:nvGrpSpPr>
          <p:cNvPr id="8202" name="Group 8201">
            <a:extLst>
              <a:ext uri="{FF2B5EF4-FFF2-40B4-BE49-F238E27FC236}">
                <a16:creationId xmlns:a16="http://schemas.microsoft.com/office/drawing/2014/main" xmlns="" id="{CC2FB240-5DE8-3DFF-C87B-D389DA2E0AC5}"/>
              </a:ext>
            </a:extLst>
          </p:cNvPr>
          <p:cNvGrpSpPr/>
          <p:nvPr/>
        </p:nvGrpSpPr>
        <p:grpSpPr>
          <a:xfrm>
            <a:off x="8484875" y="4575538"/>
            <a:ext cx="248043" cy="248044"/>
            <a:chOff x="-1885949" y="3792651"/>
            <a:chExt cx="190499" cy="190500"/>
          </a:xfrm>
        </p:grpSpPr>
        <p:sp>
          <p:nvSpPr>
            <p:cNvPr id="8203" name="Freeform: Shape 8202">
              <a:extLst>
                <a:ext uri="{FF2B5EF4-FFF2-40B4-BE49-F238E27FC236}">
                  <a16:creationId xmlns:a16="http://schemas.microsoft.com/office/drawing/2014/main" xmlns="" id="{37F6944B-1569-B091-D0A6-C20C96385620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93DCE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04" name="Freeform: Shape 8203">
              <a:extLst>
                <a:ext uri="{FF2B5EF4-FFF2-40B4-BE49-F238E27FC236}">
                  <a16:creationId xmlns:a16="http://schemas.microsoft.com/office/drawing/2014/main" xmlns="" id="{310688EB-6C61-AF0E-0642-E7FE40BC54F8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67959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8213" name="Group 8212">
            <a:extLst>
              <a:ext uri="{FF2B5EF4-FFF2-40B4-BE49-F238E27FC236}">
                <a16:creationId xmlns:a16="http://schemas.microsoft.com/office/drawing/2014/main" xmlns="" id="{8A35BCD4-333C-19F1-C42F-9C3B90EEBF78}"/>
              </a:ext>
            </a:extLst>
          </p:cNvPr>
          <p:cNvGrpSpPr/>
          <p:nvPr/>
        </p:nvGrpSpPr>
        <p:grpSpPr>
          <a:xfrm>
            <a:off x="8498353" y="5806162"/>
            <a:ext cx="248043" cy="248044"/>
            <a:chOff x="-1885949" y="3792651"/>
            <a:chExt cx="190499" cy="190500"/>
          </a:xfrm>
        </p:grpSpPr>
        <p:sp>
          <p:nvSpPr>
            <p:cNvPr id="8218" name="Freeform: Shape 8217">
              <a:extLst>
                <a:ext uri="{FF2B5EF4-FFF2-40B4-BE49-F238E27FC236}">
                  <a16:creationId xmlns:a16="http://schemas.microsoft.com/office/drawing/2014/main" xmlns="" id="{B3B66F56-F13A-3DDD-4093-858FA16C468F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93DCE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25" name="Freeform: Shape 8224">
              <a:extLst>
                <a:ext uri="{FF2B5EF4-FFF2-40B4-BE49-F238E27FC236}">
                  <a16:creationId xmlns:a16="http://schemas.microsoft.com/office/drawing/2014/main" xmlns="" id="{E94154B9-52D2-A545-6677-4289953010C5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67959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8230" name="Group 8229">
            <a:extLst>
              <a:ext uri="{FF2B5EF4-FFF2-40B4-BE49-F238E27FC236}">
                <a16:creationId xmlns:a16="http://schemas.microsoft.com/office/drawing/2014/main" xmlns="" id="{CA52C17F-D33A-8F5D-3018-D5E34D950BF5}"/>
              </a:ext>
            </a:extLst>
          </p:cNvPr>
          <p:cNvGrpSpPr/>
          <p:nvPr/>
        </p:nvGrpSpPr>
        <p:grpSpPr>
          <a:xfrm>
            <a:off x="8484875" y="6708431"/>
            <a:ext cx="248043" cy="248044"/>
            <a:chOff x="-1885949" y="3792651"/>
            <a:chExt cx="190499" cy="190500"/>
          </a:xfrm>
        </p:grpSpPr>
        <p:sp>
          <p:nvSpPr>
            <p:cNvPr id="8235" name="Freeform: Shape 8234">
              <a:extLst>
                <a:ext uri="{FF2B5EF4-FFF2-40B4-BE49-F238E27FC236}">
                  <a16:creationId xmlns:a16="http://schemas.microsoft.com/office/drawing/2014/main" xmlns="" id="{E2184A63-1C71-6422-D820-118C8595C272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93DCE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41" name="Freeform: Shape 8240">
              <a:extLst>
                <a:ext uri="{FF2B5EF4-FFF2-40B4-BE49-F238E27FC236}">
                  <a16:creationId xmlns:a16="http://schemas.microsoft.com/office/drawing/2014/main" xmlns="" id="{0AF6460C-EA1A-952E-D9E1-6580BEA15F91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67959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8242" name="Group 8241">
            <a:extLst>
              <a:ext uri="{FF2B5EF4-FFF2-40B4-BE49-F238E27FC236}">
                <a16:creationId xmlns:a16="http://schemas.microsoft.com/office/drawing/2014/main" xmlns="" id="{D500CBCF-632F-9F14-6E34-CD664B6F94BB}"/>
              </a:ext>
            </a:extLst>
          </p:cNvPr>
          <p:cNvGrpSpPr/>
          <p:nvPr/>
        </p:nvGrpSpPr>
        <p:grpSpPr>
          <a:xfrm>
            <a:off x="8484875" y="7951276"/>
            <a:ext cx="248043" cy="248044"/>
            <a:chOff x="-1885949" y="3792651"/>
            <a:chExt cx="190499" cy="190500"/>
          </a:xfrm>
        </p:grpSpPr>
        <p:sp>
          <p:nvSpPr>
            <p:cNvPr id="8243" name="Freeform: Shape 8242">
              <a:extLst>
                <a:ext uri="{FF2B5EF4-FFF2-40B4-BE49-F238E27FC236}">
                  <a16:creationId xmlns:a16="http://schemas.microsoft.com/office/drawing/2014/main" xmlns="" id="{A1A0C2C8-0CA1-3524-1D54-942D2099A136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93DCE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44" name="Freeform: Shape 8243">
              <a:extLst>
                <a:ext uri="{FF2B5EF4-FFF2-40B4-BE49-F238E27FC236}">
                  <a16:creationId xmlns:a16="http://schemas.microsoft.com/office/drawing/2014/main" xmlns="" id="{859726D3-0C0B-0049-7B3E-95803DB7D34B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679599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8245" name="Group 8244">
            <a:extLst>
              <a:ext uri="{FF2B5EF4-FFF2-40B4-BE49-F238E27FC236}">
                <a16:creationId xmlns:a16="http://schemas.microsoft.com/office/drawing/2014/main" xmlns="" id="{B387DB5C-E90C-D3DE-B884-BFAEB430B9D8}"/>
              </a:ext>
            </a:extLst>
          </p:cNvPr>
          <p:cNvGrpSpPr/>
          <p:nvPr/>
        </p:nvGrpSpPr>
        <p:grpSpPr>
          <a:xfrm>
            <a:off x="12641165" y="6642371"/>
            <a:ext cx="248043" cy="248044"/>
            <a:chOff x="-1885949" y="3792651"/>
            <a:chExt cx="190499" cy="190500"/>
          </a:xfrm>
        </p:grpSpPr>
        <p:sp>
          <p:nvSpPr>
            <p:cNvPr id="8246" name="Freeform: Shape 8245">
              <a:extLst>
                <a:ext uri="{FF2B5EF4-FFF2-40B4-BE49-F238E27FC236}">
                  <a16:creationId xmlns:a16="http://schemas.microsoft.com/office/drawing/2014/main" xmlns="" id="{58F7D508-D229-15B9-FB3E-E4DFCC26E4E4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47" name="Freeform: Shape 8246">
              <a:extLst>
                <a:ext uri="{FF2B5EF4-FFF2-40B4-BE49-F238E27FC236}">
                  <a16:creationId xmlns:a16="http://schemas.microsoft.com/office/drawing/2014/main" xmlns="" id="{8BBDD738-57BC-DA2A-75E3-9E1FF4161857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248" name="Group 8247">
            <a:extLst>
              <a:ext uri="{FF2B5EF4-FFF2-40B4-BE49-F238E27FC236}">
                <a16:creationId xmlns:a16="http://schemas.microsoft.com/office/drawing/2014/main" xmlns="" id="{E8A5E521-BD31-7400-FAA4-17952DF2773C}"/>
              </a:ext>
            </a:extLst>
          </p:cNvPr>
          <p:cNvGrpSpPr/>
          <p:nvPr/>
        </p:nvGrpSpPr>
        <p:grpSpPr>
          <a:xfrm>
            <a:off x="12627517" y="5354612"/>
            <a:ext cx="248043" cy="248044"/>
            <a:chOff x="-1885949" y="3792651"/>
            <a:chExt cx="190499" cy="190500"/>
          </a:xfrm>
        </p:grpSpPr>
        <p:sp>
          <p:nvSpPr>
            <p:cNvPr id="8249" name="Freeform: Shape 8248">
              <a:extLst>
                <a:ext uri="{FF2B5EF4-FFF2-40B4-BE49-F238E27FC236}">
                  <a16:creationId xmlns:a16="http://schemas.microsoft.com/office/drawing/2014/main" xmlns="" id="{F22E541A-A6EA-45C6-B8C0-573EE84C9499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50" name="Freeform: Shape 8249">
              <a:extLst>
                <a:ext uri="{FF2B5EF4-FFF2-40B4-BE49-F238E27FC236}">
                  <a16:creationId xmlns:a16="http://schemas.microsoft.com/office/drawing/2014/main" xmlns="" id="{AB623343-D330-2C50-A0CD-CF7CD7FF2633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251" name="TextBox 8250">
            <a:extLst>
              <a:ext uri="{FF2B5EF4-FFF2-40B4-BE49-F238E27FC236}">
                <a16:creationId xmlns:a16="http://schemas.microsoft.com/office/drawing/2014/main" xmlns="" id="{D4255F2D-0CD7-C2A8-242D-337856D53E70}"/>
              </a:ext>
            </a:extLst>
          </p:cNvPr>
          <p:cNvSpPr txBox="1"/>
          <p:nvPr/>
        </p:nvSpPr>
        <p:spPr>
          <a:xfrm>
            <a:off x="9025500" y="4388016"/>
            <a:ext cx="362859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1100">
                <a:solidFill>
                  <a:srgbClr val="8380A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وابستگی به خدمات</a:t>
            </a:r>
            <a:r>
              <a:rPr lang="en-US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 </a:t>
            </a: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خارجی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چالش کلان‌داده ها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اقتصاد ناپایدار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نقص در نظام حقوقی 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و قضایی تخصصی</a:t>
            </a:r>
            <a:r>
              <a:rPr lang="en-US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 </a:t>
            </a: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حریم خصوصی و حفاظت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  <a:p>
            <a:pPr algn="r" defTabSz="1219200" rtl="1">
              <a:lnSpc>
                <a:spcPct val="100000"/>
              </a:lnSpc>
              <a:buClr>
                <a:srgbClr val="000000"/>
              </a:buClr>
            </a:pPr>
            <a:r>
              <a:rPr lang="en-US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 </a:t>
            </a: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از داده‌های عمومی</a:t>
            </a:r>
          </a:p>
          <a:p>
            <a:pPr marL="228599" indent="-228599" algn="r" defTabSz="1219200" rtl="1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</p:txBody>
      </p:sp>
      <p:grpSp>
        <p:nvGrpSpPr>
          <p:cNvPr id="8253" name="Group 8252">
            <a:extLst>
              <a:ext uri="{FF2B5EF4-FFF2-40B4-BE49-F238E27FC236}">
                <a16:creationId xmlns:a16="http://schemas.microsoft.com/office/drawing/2014/main" xmlns="" id="{7202C9EC-955A-CEE6-A468-7443B8AD6787}"/>
              </a:ext>
            </a:extLst>
          </p:cNvPr>
          <p:cNvGrpSpPr/>
          <p:nvPr/>
        </p:nvGrpSpPr>
        <p:grpSpPr>
          <a:xfrm>
            <a:off x="12641165" y="7993505"/>
            <a:ext cx="248043" cy="248044"/>
            <a:chOff x="-1885949" y="3792651"/>
            <a:chExt cx="190499" cy="190500"/>
          </a:xfrm>
        </p:grpSpPr>
        <p:sp>
          <p:nvSpPr>
            <p:cNvPr id="8254" name="Freeform: Shape 8253">
              <a:extLst>
                <a:ext uri="{FF2B5EF4-FFF2-40B4-BE49-F238E27FC236}">
                  <a16:creationId xmlns:a16="http://schemas.microsoft.com/office/drawing/2014/main" xmlns="" id="{C43C98DE-AB84-D0B7-FB02-E82C1A5717E1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55" name="Freeform: Shape 8254">
              <a:extLst>
                <a:ext uri="{FF2B5EF4-FFF2-40B4-BE49-F238E27FC236}">
                  <a16:creationId xmlns:a16="http://schemas.microsoft.com/office/drawing/2014/main" xmlns="" id="{EF56B9D4-33F8-3118-FD1C-1FA8D7DAB4F4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D181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257" name="TextBox 8256">
            <a:extLst>
              <a:ext uri="{FF2B5EF4-FFF2-40B4-BE49-F238E27FC236}">
                <a16:creationId xmlns:a16="http://schemas.microsoft.com/office/drawing/2014/main" xmlns="" id="{1A6DEE9D-4EBB-A83E-65CE-11E056CCECDC}"/>
              </a:ext>
            </a:extLst>
          </p:cNvPr>
          <p:cNvSpPr txBox="1"/>
          <p:nvPr/>
        </p:nvSpPr>
        <p:spPr>
          <a:xfrm>
            <a:off x="13513417" y="4353469"/>
            <a:ext cx="3133453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219200"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غلبه محتوای خارجی به داخلی در فضای مجازی</a:t>
            </a:r>
          </a:p>
          <a:p>
            <a:pPr algn="r" defTabSz="1219200">
              <a:buClr>
                <a:srgbClr val="000000"/>
              </a:buClr>
            </a:pP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cs typeface="Nian SemiBold" panose="02000504000000020004" pitchFamily="2" charset="-78"/>
              <a:sym typeface="Arial"/>
            </a:endParaRPr>
          </a:p>
          <a:p>
            <a:pPr algn="r" defTabSz="1219200"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خطر از بین رفتن میراث تمدنی</a:t>
            </a:r>
          </a:p>
          <a:p>
            <a:pPr algn="r" defTabSz="1219200"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بحران هویت در فضای مجازی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  <a:p>
            <a:pPr algn="r" defTabSz="1219200"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اقتصادی‌سازی لایه</a:t>
            </a:r>
            <a:r>
              <a:rPr lang="en-US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 </a:t>
            </a: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محتوا</a:t>
            </a:r>
            <a:endParaRPr lang="en-US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  <a:p>
            <a:pPr algn="r" defTabSz="1219200">
              <a:buClr>
                <a:srgbClr val="000000"/>
              </a:buClr>
            </a:pPr>
            <a:r>
              <a:rPr lang="en-US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ea typeface="Roboto"/>
                <a:cs typeface="Nian SemiBold" panose="02000504000000020004" pitchFamily="2" charset="-78"/>
                <a:sym typeface="Roboto"/>
              </a:rPr>
              <a:t> </a:t>
            </a: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  <a:p>
            <a:pPr algn="r" defTabSz="1219200">
              <a:buClr>
                <a:srgbClr val="000000"/>
              </a:buClr>
            </a:pPr>
            <a:r>
              <a:rPr lang="fa-IR" sz="2800" b="1" kern="0" dirty="0">
                <a:solidFill>
                  <a:schemeClr val="bg1">
                    <a:lumMod val="85000"/>
                  </a:schemeClr>
                </a:solidFill>
                <a:latin typeface="Nian SemiBold" panose="02000504000000020004" pitchFamily="2" charset="-78"/>
                <a:cs typeface="Nian SemiBold" panose="02000504000000020004" pitchFamily="2" charset="-78"/>
                <a:sym typeface="Arial"/>
              </a:rPr>
              <a:t>عملیات‌ رسانه‌ای</a:t>
            </a:r>
          </a:p>
          <a:p>
            <a:pPr marL="228599" indent="-228599" algn="r" defTabSz="12192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fa-IR" sz="2800" b="1" kern="0" dirty="0">
              <a:solidFill>
                <a:schemeClr val="bg1">
                  <a:lumMod val="85000"/>
                </a:schemeClr>
              </a:solidFill>
              <a:latin typeface="Nian SemiBold" panose="02000504000000020004" pitchFamily="2" charset="-78"/>
              <a:ea typeface="Roboto"/>
              <a:cs typeface="Nian SemiBold" panose="02000504000000020004" pitchFamily="2" charset="-78"/>
              <a:sym typeface="Roboto"/>
            </a:endParaRPr>
          </a:p>
        </p:txBody>
      </p:sp>
      <p:grpSp>
        <p:nvGrpSpPr>
          <p:cNvPr id="8258" name="Group 8257">
            <a:extLst>
              <a:ext uri="{FF2B5EF4-FFF2-40B4-BE49-F238E27FC236}">
                <a16:creationId xmlns:a16="http://schemas.microsoft.com/office/drawing/2014/main" xmlns="" id="{29BA08B8-EB69-D640-DD97-390B4B1E1DFE}"/>
              </a:ext>
            </a:extLst>
          </p:cNvPr>
          <p:cNvGrpSpPr/>
          <p:nvPr/>
        </p:nvGrpSpPr>
        <p:grpSpPr>
          <a:xfrm>
            <a:off x="16680718" y="7424691"/>
            <a:ext cx="248043" cy="248044"/>
            <a:chOff x="-1885949" y="3792651"/>
            <a:chExt cx="190499" cy="190500"/>
          </a:xfrm>
        </p:grpSpPr>
        <p:sp>
          <p:nvSpPr>
            <p:cNvPr id="8259" name="Freeform: Shape 8258">
              <a:extLst>
                <a:ext uri="{FF2B5EF4-FFF2-40B4-BE49-F238E27FC236}">
                  <a16:creationId xmlns:a16="http://schemas.microsoft.com/office/drawing/2014/main" xmlns="" id="{2B7E94FF-2518-F61E-C122-C4CDF6D324CB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  <p:sp>
          <p:nvSpPr>
            <p:cNvPr id="8260" name="Freeform: Shape 8259">
              <a:extLst>
                <a:ext uri="{FF2B5EF4-FFF2-40B4-BE49-F238E27FC236}">
                  <a16:creationId xmlns:a16="http://schemas.microsoft.com/office/drawing/2014/main" xmlns="" id="{1E521573-D46C-0C36-BBDB-3B73010C6A28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</p:grpSp>
      <p:grpSp>
        <p:nvGrpSpPr>
          <p:cNvPr id="8261" name="Group 8260">
            <a:extLst>
              <a:ext uri="{FF2B5EF4-FFF2-40B4-BE49-F238E27FC236}">
                <a16:creationId xmlns:a16="http://schemas.microsoft.com/office/drawing/2014/main" xmlns="" id="{7AB3C340-EAFF-ECE7-D42C-D5D39FAC9716}"/>
              </a:ext>
            </a:extLst>
          </p:cNvPr>
          <p:cNvGrpSpPr/>
          <p:nvPr/>
        </p:nvGrpSpPr>
        <p:grpSpPr>
          <a:xfrm>
            <a:off x="16682990" y="8341376"/>
            <a:ext cx="248043" cy="248044"/>
            <a:chOff x="-1885949" y="3792651"/>
            <a:chExt cx="190499" cy="190500"/>
          </a:xfrm>
        </p:grpSpPr>
        <p:sp>
          <p:nvSpPr>
            <p:cNvPr id="8262" name="Freeform: Shape 8261">
              <a:extLst>
                <a:ext uri="{FF2B5EF4-FFF2-40B4-BE49-F238E27FC236}">
                  <a16:creationId xmlns:a16="http://schemas.microsoft.com/office/drawing/2014/main" xmlns="" id="{9A3FF4FB-599C-DC72-915C-DA27ABC967A1}"/>
                </a:ext>
              </a:extLst>
            </p:cNvPr>
            <p:cNvSpPr/>
            <p:nvPr/>
          </p:nvSpPr>
          <p:spPr>
            <a:xfrm>
              <a:off x="-1885949" y="3792651"/>
              <a:ext cx="190499" cy="190500"/>
            </a:xfrm>
            <a:custGeom>
              <a:avLst/>
              <a:gdLst>
                <a:gd name="connsiteX0" fmla="*/ 190500 w 190499"/>
                <a:gd name="connsiteY0" fmla="*/ 86542 h 190500"/>
                <a:gd name="connsiteX1" fmla="*/ 190500 w 190499"/>
                <a:gd name="connsiteY1" fmla="*/ 95305 h 190500"/>
                <a:gd name="connsiteX2" fmla="*/ 171539 w 190499"/>
                <a:gd name="connsiteY2" fmla="*/ 152281 h 190500"/>
                <a:gd name="connsiteX3" fmla="*/ 122257 w 190499"/>
                <a:gd name="connsiteY3" fmla="*/ 186591 h 190500"/>
                <a:gd name="connsiteX4" fmla="*/ 62241 w 190499"/>
                <a:gd name="connsiteY4" fmla="*/ 184598 h 190500"/>
                <a:gd name="connsiteX5" fmla="*/ 15344 w 190499"/>
                <a:gd name="connsiteY5" fmla="*/ 147093 h 190500"/>
                <a:gd name="connsiteX6" fmla="*/ 206 w 190499"/>
                <a:gd name="connsiteY6" fmla="*/ 88983 h 190500"/>
                <a:gd name="connsiteX7" fmla="*/ 22844 w 190499"/>
                <a:gd name="connsiteY7" fmla="*/ 33364 h 190500"/>
                <a:gd name="connsiteX8" fmla="*/ 74259 w 190499"/>
                <a:gd name="connsiteY8" fmla="*/ 2342 h 190500"/>
                <a:gd name="connsiteX9" fmla="*/ 134017 w 190499"/>
                <a:gd name="connsiteY9" fmla="*/ 82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99" h="190500">
                  <a:moveTo>
                    <a:pt x="190500" y="86542"/>
                  </a:moveTo>
                  <a:lnTo>
                    <a:pt x="190500" y="95305"/>
                  </a:lnTo>
                  <a:cubicBezTo>
                    <a:pt x="190489" y="115844"/>
                    <a:pt x="183837" y="135831"/>
                    <a:pt x="171539" y="152281"/>
                  </a:cubicBezTo>
                  <a:cubicBezTo>
                    <a:pt x="159241" y="168733"/>
                    <a:pt x="141954" y="180768"/>
                    <a:pt x="122257" y="186591"/>
                  </a:cubicBezTo>
                  <a:cubicBezTo>
                    <a:pt x="102559" y="192415"/>
                    <a:pt x="81508" y="191716"/>
                    <a:pt x="62241" y="184598"/>
                  </a:cubicBezTo>
                  <a:cubicBezTo>
                    <a:pt x="42974" y="177480"/>
                    <a:pt x="26524" y="164324"/>
                    <a:pt x="15344" y="147093"/>
                  </a:cubicBezTo>
                  <a:cubicBezTo>
                    <a:pt x="4165" y="129861"/>
                    <a:pt x="-1145" y="109479"/>
                    <a:pt x="206" y="88983"/>
                  </a:cubicBezTo>
                  <a:cubicBezTo>
                    <a:pt x="1558" y="68487"/>
                    <a:pt x="9498" y="48978"/>
                    <a:pt x="22844" y="33364"/>
                  </a:cubicBezTo>
                  <a:cubicBezTo>
                    <a:pt x="36189" y="17750"/>
                    <a:pt x="54224" y="6869"/>
                    <a:pt x="74259" y="2342"/>
                  </a:cubicBezTo>
                  <a:cubicBezTo>
                    <a:pt x="94294" y="-2185"/>
                    <a:pt x="115255" y="-114"/>
                    <a:pt x="134017" y="8246"/>
                  </a:cubicBez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  <p:sp>
          <p:nvSpPr>
            <p:cNvPr id="8263" name="Freeform: Shape 8262">
              <a:extLst>
                <a:ext uri="{FF2B5EF4-FFF2-40B4-BE49-F238E27FC236}">
                  <a16:creationId xmlns:a16="http://schemas.microsoft.com/office/drawing/2014/main" xmlns="" id="{204E0E82-0884-2F7B-486A-904196ADCD63}"/>
                </a:ext>
              </a:extLst>
            </p:cNvPr>
            <p:cNvSpPr/>
            <p:nvPr/>
          </p:nvSpPr>
          <p:spPr>
            <a:xfrm>
              <a:off x="-1819275" y="3811756"/>
              <a:ext cx="123825" cy="95345"/>
            </a:xfrm>
            <a:custGeom>
              <a:avLst/>
              <a:gdLst>
                <a:gd name="connsiteX0" fmla="*/ 123825 w 123825"/>
                <a:gd name="connsiteY0" fmla="*/ 0 h 95345"/>
                <a:gd name="connsiteX1" fmla="*/ 28575 w 123825"/>
                <a:gd name="connsiteY1" fmla="*/ 95345 h 95345"/>
                <a:gd name="connsiteX2" fmla="*/ 0 w 123825"/>
                <a:gd name="connsiteY2" fmla="*/ 66770 h 9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95345">
                  <a:moveTo>
                    <a:pt x="123825" y="0"/>
                  </a:moveTo>
                  <a:lnTo>
                    <a:pt x="28575" y="95345"/>
                  </a:lnTo>
                  <a:lnTo>
                    <a:pt x="0" y="66770"/>
                  </a:lnTo>
                </a:path>
              </a:pathLst>
            </a:custGeom>
            <a:noFill/>
            <a:ln w="25400" cap="rnd">
              <a:solidFill>
                <a:srgbClr val="FEC26A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solidFill>
                  <a:srgbClr val="D181FF"/>
                </a:solidFill>
              </a:endParaRPr>
            </a:p>
          </p:txBody>
        </p:sp>
      </p:grpSp>
      <p:sp>
        <p:nvSpPr>
          <p:cNvPr id="8264" name="Slide Number Placeholder 8239">
            <a:extLst>
              <a:ext uri="{FF2B5EF4-FFF2-40B4-BE49-F238E27FC236}">
                <a16:creationId xmlns:a16="http://schemas.microsoft.com/office/drawing/2014/main" xmlns="" id="{276BF224-AB08-AB85-22E4-CBEECA3256AF}"/>
              </a:ext>
            </a:extLst>
          </p:cNvPr>
          <p:cNvSpPr txBox="1">
            <a:spLocks/>
          </p:cNvSpPr>
          <p:nvPr/>
        </p:nvSpPr>
        <p:spPr>
          <a:xfrm>
            <a:off x="3343700" y="1739768"/>
            <a:ext cx="10077124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a-IR" sz="6600" b="1" dirty="0">
                <a:latin typeface="Abar High" pitchFamily="2" charset="-78"/>
                <a:ea typeface="Abar High" pitchFamily="2" charset="-78"/>
                <a:cs typeface="Abar High" pitchFamily="2" charset="-78"/>
              </a:rPr>
              <a:t>چالش های جامعه پردازی</a:t>
            </a:r>
            <a:endParaRPr lang="en-US" sz="6600" b="1" dirty="0">
              <a:latin typeface="Abar High" pitchFamily="2" charset="-78"/>
              <a:ea typeface="Abar High" pitchFamily="2" charset="-78"/>
              <a:cs typeface="Abar High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60348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2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2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2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2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2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8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8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82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8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8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82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8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8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82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8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8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81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82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8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8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8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8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8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81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8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8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/>
      <p:bldP spid="9" grpId="0"/>
      <p:bldP spid="10" grpId="0"/>
      <p:bldP spid="20" grpId="0" animBg="1"/>
      <p:bldP spid="21" grpId="0" animBg="1"/>
      <p:bldP spid="22" grpId="0" animBg="1"/>
      <p:bldP spid="55" grpId="0"/>
      <p:bldP spid="8192" grpId="0" animBg="1"/>
      <p:bldP spid="8193" grpId="0"/>
      <p:bldP spid="8196" grpId="0" animBg="1"/>
      <p:bldP spid="8200" grpId="0"/>
      <p:bldP spid="8251" grpId="0"/>
      <p:bldP spid="8257" grpId="0"/>
      <p:bldP spid="826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EB348FF-ECF9-423F-53D6-9CF97C075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0" name="Slide Number Placeholder 8239">
            <a:extLst>
              <a:ext uri="{FF2B5EF4-FFF2-40B4-BE49-F238E27FC236}">
                <a16:creationId xmlns:a16="http://schemas.microsoft.com/office/drawing/2014/main" xmlns="" id="{DE3C403A-A64F-2B02-18E1-1143875FDE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a-IR" dirty="0"/>
              <a:t>40</a:t>
            </a:r>
          </a:p>
        </p:txBody>
      </p:sp>
      <p:sp>
        <p:nvSpPr>
          <p:cNvPr id="8264" name="Slide Number Placeholder 8239">
            <a:extLst>
              <a:ext uri="{FF2B5EF4-FFF2-40B4-BE49-F238E27FC236}">
                <a16:creationId xmlns:a16="http://schemas.microsoft.com/office/drawing/2014/main" xmlns="" id="{B5AC6A69-DDAB-AC42-AA0B-9B5E8C96BF1E}"/>
              </a:ext>
            </a:extLst>
          </p:cNvPr>
          <p:cNvSpPr txBox="1">
            <a:spLocks/>
          </p:cNvSpPr>
          <p:nvPr/>
        </p:nvSpPr>
        <p:spPr>
          <a:xfrm>
            <a:off x="3916500" y="1879637"/>
            <a:ext cx="10077124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a-IR" sz="5400" b="1" dirty="0">
                <a:latin typeface="Abar High" pitchFamily="2" charset="-78"/>
                <a:ea typeface="Abar High" pitchFamily="2" charset="-78"/>
                <a:cs typeface="Abar High" pitchFamily="2" charset="-78"/>
              </a:rPr>
              <a:t>نقش‌های حاکمیت در فضای مجازی </a:t>
            </a:r>
            <a:endParaRPr lang="en-US" sz="5400" b="1" dirty="0">
              <a:latin typeface="Abar High" pitchFamily="2" charset="-78"/>
              <a:ea typeface="Abar High" pitchFamily="2" charset="-78"/>
              <a:cs typeface="Abar High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2BD4A2A5-9DF5-B6A6-7754-CF28E8991875}"/>
              </a:ext>
            </a:extLst>
          </p:cNvPr>
          <p:cNvGrpSpPr/>
          <p:nvPr/>
        </p:nvGrpSpPr>
        <p:grpSpPr>
          <a:xfrm>
            <a:off x="5707148" y="6052860"/>
            <a:ext cx="1904182" cy="1634797"/>
            <a:chOff x="1848242" y="2716540"/>
            <a:chExt cx="1904182" cy="1634797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29" name="Hexagon 28">
              <a:extLst>
                <a:ext uri="{FF2B5EF4-FFF2-40B4-BE49-F238E27FC236}">
                  <a16:creationId xmlns:a16="http://schemas.microsoft.com/office/drawing/2014/main" xmlns="" id="{42014B4E-3799-9AEF-25B8-4F3EEAF740ED}"/>
                </a:ext>
              </a:extLst>
            </p:cNvPr>
            <p:cNvSpPr/>
            <p:nvPr/>
          </p:nvSpPr>
          <p:spPr>
            <a:xfrm>
              <a:off x="1848242" y="2716540"/>
              <a:ext cx="1904182" cy="1634797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7030A0"/>
            </a:solidFill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Hexagon 4">
              <a:extLst>
                <a:ext uri="{FF2B5EF4-FFF2-40B4-BE49-F238E27FC236}">
                  <a16:creationId xmlns:a16="http://schemas.microsoft.com/office/drawing/2014/main" xmlns="" id="{C52B5691-B303-012F-A503-66A51178B5C4}"/>
                </a:ext>
              </a:extLst>
            </p:cNvPr>
            <p:cNvSpPr txBox="1"/>
            <p:nvPr/>
          </p:nvSpPr>
          <p:spPr>
            <a:xfrm>
              <a:off x="2143157" y="2969733"/>
              <a:ext cx="1314352" cy="112841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25400" rIns="0" bIns="254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a-IR" sz="2000" kern="1200" dirty="0">
                  <a:latin typeface="Nian" panose="01000500000000020002" pitchFamily="2" charset="-78"/>
                  <a:cs typeface="Nian" panose="01000500000000020002" pitchFamily="2" charset="-78"/>
                </a:rPr>
                <a:t>دارایی‌های اصلی</a:t>
              </a:r>
              <a:endParaRPr lang="en-US" sz="2000" kern="1200" dirty="0">
                <a:latin typeface="Nian" panose="01000500000000020002" pitchFamily="2" charset="-78"/>
                <a:cs typeface="Nian" panose="01000500000000020002" pitchFamily="2" charset="-78"/>
              </a:endParaRPr>
            </a:p>
          </p:txBody>
        </p:sp>
      </p:grpSp>
      <p:sp>
        <p:nvSpPr>
          <p:cNvPr id="3" name="Hexagon 2">
            <a:extLst>
              <a:ext uri="{FF2B5EF4-FFF2-40B4-BE49-F238E27FC236}">
                <a16:creationId xmlns:a16="http://schemas.microsoft.com/office/drawing/2014/main" xmlns="" id="{60B609AF-4836-CFC1-5903-E0CF7B592A48}"/>
              </a:ext>
            </a:extLst>
          </p:cNvPr>
          <p:cNvSpPr/>
          <p:nvPr/>
        </p:nvSpPr>
        <p:spPr>
          <a:xfrm>
            <a:off x="4068501" y="5149087"/>
            <a:ext cx="1904182" cy="1634797"/>
          </a:xfrm>
          <a:prstGeom prst="hexagon">
            <a:avLst>
              <a:gd name="adj" fmla="val 25000"/>
              <a:gd name="vf" fmla="val 115470"/>
            </a:avLst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8527F220-00A1-5BF9-67C3-7884418EFD1B}"/>
              </a:ext>
            </a:extLst>
          </p:cNvPr>
          <p:cNvGrpSpPr/>
          <p:nvPr/>
        </p:nvGrpSpPr>
        <p:grpSpPr>
          <a:xfrm>
            <a:off x="7345795" y="5143865"/>
            <a:ext cx="1904182" cy="1634797"/>
            <a:chOff x="3486889" y="1807545"/>
            <a:chExt cx="1904182" cy="1634797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27" name="Hexagon 26">
              <a:extLst>
                <a:ext uri="{FF2B5EF4-FFF2-40B4-BE49-F238E27FC236}">
                  <a16:creationId xmlns:a16="http://schemas.microsoft.com/office/drawing/2014/main" xmlns="" id="{F15B621B-671C-8784-0CEB-46FDA348C92C}"/>
                </a:ext>
              </a:extLst>
            </p:cNvPr>
            <p:cNvSpPr/>
            <p:nvPr/>
          </p:nvSpPr>
          <p:spPr>
            <a:xfrm>
              <a:off x="3486889" y="1807545"/>
              <a:ext cx="1904182" cy="1634797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7030A0"/>
            </a:solidFill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5">
                <a:hueOff val="-365724"/>
                <a:satOff val="1486"/>
                <a:lumOff val="-687"/>
                <a:alphaOff val="0"/>
              </a:schemeClr>
            </a:lnRef>
            <a:fillRef idx="1">
              <a:schemeClr val="accent5">
                <a:hueOff val="-365724"/>
                <a:satOff val="1486"/>
                <a:lumOff val="-687"/>
                <a:alphaOff val="0"/>
              </a:schemeClr>
            </a:fillRef>
            <a:effectRef idx="2">
              <a:schemeClr val="accent5">
                <a:hueOff val="-365724"/>
                <a:satOff val="1486"/>
                <a:lumOff val="-687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Hexagon 7">
              <a:extLst>
                <a:ext uri="{FF2B5EF4-FFF2-40B4-BE49-F238E27FC236}">
                  <a16:creationId xmlns:a16="http://schemas.microsoft.com/office/drawing/2014/main" xmlns="" id="{B4C1F494-178E-5F5B-D27F-60A6F601545B}"/>
                </a:ext>
              </a:extLst>
            </p:cNvPr>
            <p:cNvSpPr txBox="1"/>
            <p:nvPr/>
          </p:nvSpPr>
          <p:spPr>
            <a:xfrm>
              <a:off x="3781804" y="2060738"/>
              <a:ext cx="1314352" cy="112841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25400" rIns="0" bIns="254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a-IR" sz="2000" kern="1200" dirty="0">
                  <a:latin typeface="Nian" panose="01000500000000020002" pitchFamily="2" charset="-78"/>
                  <a:cs typeface="Nian" panose="01000500000000020002" pitchFamily="2" charset="-78"/>
                </a:rPr>
                <a:t>تعاملات و معاهدات بین المللی</a:t>
              </a:r>
              <a:endParaRPr lang="en-US" sz="2000" kern="1200" dirty="0">
                <a:latin typeface="Nian" panose="01000500000000020002" pitchFamily="2" charset="-78"/>
                <a:cs typeface="Nian" panose="01000500000000020002" pitchFamily="2" charset="-78"/>
              </a:endParaRPr>
            </a:p>
          </p:txBody>
        </p:sp>
      </p:grpSp>
      <p:sp>
        <p:nvSpPr>
          <p:cNvPr id="11" name="Hexagon 10">
            <a:extLst>
              <a:ext uri="{FF2B5EF4-FFF2-40B4-BE49-F238E27FC236}">
                <a16:creationId xmlns:a16="http://schemas.microsoft.com/office/drawing/2014/main" xmlns="" id="{A5B55D8C-3543-CC3E-DBAD-A37E7631C0B5}"/>
              </a:ext>
            </a:extLst>
          </p:cNvPr>
          <p:cNvSpPr/>
          <p:nvPr/>
        </p:nvSpPr>
        <p:spPr>
          <a:xfrm>
            <a:off x="8983433" y="6049379"/>
            <a:ext cx="1904182" cy="1634797"/>
          </a:xfrm>
          <a:prstGeom prst="hexagon">
            <a:avLst>
              <a:gd name="adj" fmla="val 25000"/>
              <a:gd name="vf" fmla="val 115470"/>
            </a:avLst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accent5">
              <a:hueOff val="-365724"/>
              <a:satOff val="1486"/>
              <a:lumOff val="-687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3FC91B8E-B261-CF97-9C8B-F3B6F95718BE}"/>
              </a:ext>
            </a:extLst>
          </p:cNvPr>
          <p:cNvGrpSpPr/>
          <p:nvPr/>
        </p:nvGrpSpPr>
        <p:grpSpPr>
          <a:xfrm>
            <a:off x="5707148" y="4245314"/>
            <a:ext cx="1904182" cy="1634797"/>
            <a:chOff x="1848242" y="908994"/>
            <a:chExt cx="1904182" cy="1634797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25" name="Hexagon 24">
              <a:extLst>
                <a:ext uri="{FF2B5EF4-FFF2-40B4-BE49-F238E27FC236}">
                  <a16:creationId xmlns:a16="http://schemas.microsoft.com/office/drawing/2014/main" xmlns="" id="{9610C0CC-9855-6BF8-519F-DACE85CD51C3}"/>
                </a:ext>
              </a:extLst>
            </p:cNvPr>
            <p:cNvSpPr/>
            <p:nvPr/>
          </p:nvSpPr>
          <p:spPr>
            <a:xfrm>
              <a:off x="1848242" y="908994"/>
              <a:ext cx="1904182" cy="1634797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231430"/>
            </a:solidFill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5">
                <a:hueOff val="-731448"/>
                <a:satOff val="2972"/>
                <a:lumOff val="-1373"/>
                <a:alphaOff val="0"/>
              </a:schemeClr>
            </a:lnRef>
            <a:fillRef idx="1">
              <a:schemeClr val="accent5">
                <a:hueOff val="-731448"/>
                <a:satOff val="2972"/>
                <a:lumOff val="-1373"/>
                <a:alphaOff val="0"/>
              </a:schemeClr>
            </a:fillRef>
            <a:effectRef idx="2">
              <a:schemeClr val="accent5">
                <a:hueOff val="-731448"/>
                <a:satOff val="2972"/>
                <a:lumOff val="-137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Hexagon 10">
              <a:extLst>
                <a:ext uri="{FF2B5EF4-FFF2-40B4-BE49-F238E27FC236}">
                  <a16:creationId xmlns:a16="http://schemas.microsoft.com/office/drawing/2014/main" xmlns="" id="{F99BDB69-EC57-23E2-5D45-955BB9504E42}"/>
                </a:ext>
              </a:extLst>
            </p:cNvPr>
            <p:cNvSpPr txBox="1"/>
            <p:nvPr/>
          </p:nvSpPr>
          <p:spPr>
            <a:xfrm>
              <a:off x="2143157" y="1162187"/>
              <a:ext cx="1314352" cy="112841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25400" rIns="0" bIns="254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a-IR" sz="2000" kern="1200" dirty="0">
                  <a:latin typeface="Nian" panose="01000500000000020002" pitchFamily="2" charset="-78"/>
                  <a:cs typeface="Nian" panose="01000500000000020002" pitchFamily="2" charset="-78"/>
                </a:rPr>
                <a:t>امنیت سایبری</a:t>
              </a:r>
            </a:p>
          </p:txBody>
        </p:sp>
      </p:grpSp>
      <p:sp>
        <p:nvSpPr>
          <p:cNvPr id="13" name="Hexagon 12">
            <a:extLst>
              <a:ext uri="{FF2B5EF4-FFF2-40B4-BE49-F238E27FC236}">
                <a16:creationId xmlns:a16="http://schemas.microsoft.com/office/drawing/2014/main" xmlns="" id="{E0F1661B-6E58-AF65-19A1-FB207840CE12}"/>
              </a:ext>
            </a:extLst>
          </p:cNvPr>
          <p:cNvSpPr/>
          <p:nvPr/>
        </p:nvSpPr>
        <p:spPr>
          <a:xfrm>
            <a:off x="7345795" y="3336320"/>
            <a:ext cx="1904182" cy="1634797"/>
          </a:xfrm>
          <a:prstGeom prst="hexagon">
            <a:avLst>
              <a:gd name="adj" fmla="val 25000"/>
              <a:gd name="vf" fmla="val 115470"/>
            </a:avLst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accent5">
              <a:hueOff val="-731448"/>
              <a:satOff val="2972"/>
              <a:lumOff val="-137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A9782F32-576D-2F77-DE58-65857FF347C3}"/>
              </a:ext>
            </a:extLst>
          </p:cNvPr>
          <p:cNvGrpSpPr/>
          <p:nvPr/>
        </p:nvGrpSpPr>
        <p:grpSpPr>
          <a:xfrm>
            <a:off x="8983433" y="4241833"/>
            <a:ext cx="1904182" cy="1634797"/>
            <a:chOff x="5124527" y="905513"/>
            <a:chExt cx="1904182" cy="1634797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23" name="Hexagon 22">
              <a:extLst>
                <a:ext uri="{FF2B5EF4-FFF2-40B4-BE49-F238E27FC236}">
                  <a16:creationId xmlns:a16="http://schemas.microsoft.com/office/drawing/2014/main" xmlns="" id="{B60EAC95-5200-FC5D-7FFC-232B9A244B8D}"/>
                </a:ext>
              </a:extLst>
            </p:cNvPr>
            <p:cNvSpPr/>
            <p:nvPr/>
          </p:nvSpPr>
          <p:spPr>
            <a:xfrm>
              <a:off x="5124527" y="905513"/>
              <a:ext cx="1904182" cy="1634797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7030A0"/>
            </a:solidFill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5">
                <a:hueOff val="-1097172"/>
                <a:satOff val="4457"/>
                <a:lumOff val="-2060"/>
                <a:alphaOff val="0"/>
              </a:schemeClr>
            </a:lnRef>
            <a:fillRef idx="1">
              <a:schemeClr val="accent5">
                <a:hueOff val="-1097172"/>
                <a:satOff val="4457"/>
                <a:lumOff val="-2060"/>
                <a:alphaOff val="0"/>
              </a:schemeClr>
            </a:fillRef>
            <a:effectRef idx="2">
              <a:schemeClr val="accent5">
                <a:hueOff val="-1097172"/>
                <a:satOff val="4457"/>
                <a:lumOff val="-206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Hexagon 13">
              <a:extLst>
                <a:ext uri="{FF2B5EF4-FFF2-40B4-BE49-F238E27FC236}">
                  <a16:creationId xmlns:a16="http://schemas.microsoft.com/office/drawing/2014/main" xmlns="" id="{39704090-8C24-2C15-D392-FB3A7481B8EB}"/>
                </a:ext>
              </a:extLst>
            </p:cNvPr>
            <p:cNvSpPr txBox="1"/>
            <p:nvPr/>
          </p:nvSpPr>
          <p:spPr>
            <a:xfrm>
              <a:off x="5419442" y="1158706"/>
              <a:ext cx="1314352" cy="112841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25400" rIns="0" bIns="254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a-IR" sz="2000" kern="1200" dirty="0">
                  <a:latin typeface="Nian" panose="01000500000000020002" pitchFamily="2" charset="-78"/>
                  <a:cs typeface="Nian" panose="01000500000000020002" pitchFamily="2" charset="-78"/>
                </a:rPr>
                <a:t>توسعه و سرمایه‌گذاری ملی</a:t>
              </a:r>
            </a:p>
          </p:txBody>
        </p:sp>
      </p:grpSp>
      <p:sp>
        <p:nvSpPr>
          <p:cNvPr id="15" name="Hexagon 14">
            <a:extLst>
              <a:ext uri="{FF2B5EF4-FFF2-40B4-BE49-F238E27FC236}">
                <a16:creationId xmlns:a16="http://schemas.microsoft.com/office/drawing/2014/main" xmlns="" id="{B5D8EF18-52F6-A005-2C71-6CEF97622B57}"/>
              </a:ext>
            </a:extLst>
          </p:cNvPr>
          <p:cNvSpPr/>
          <p:nvPr/>
        </p:nvSpPr>
        <p:spPr>
          <a:xfrm>
            <a:off x="10622080" y="5160836"/>
            <a:ext cx="1904182" cy="1634797"/>
          </a:xfrm>
          <a:prstGeom prst="hexagon">
            <a:avLst>
              <a:gd name="adj" fmla="val 25000"/>
              <a:gd name="vf" fmla="val 115470"/>
            </a:avLst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accent5">
              <a:hueOff val="-1097172"/>
              <a:satOff val="4457"/>
              <a:lumOff val="-206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4678FD00-7F0E-7864-6BD6-7E7F48AC1509}"/>
              </a:ext>
            </a:extLst>
          </p:cNvPr>
          <p:cNvGrpSpPr/>
          <p:nvPr/>
        </p:nvGrpSpPr>
        <p:grpSpPr>
          <a:xfrm>
            <a:off x="10622080" y="3353725"/>
            <a:ext cx="1904182" cy="1634797"/>
            <a:chOff x="6763174" y="17405"/>
            <a:chExt cx="1904182" cy="1634797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8" name="Hexagon 17">
              <a:extLst>
                <a:ext uri="{FF2B5EF4-FFF2-40B4-BE49-F238E27FC236}">
                  <a16:creationId xmlns:a16="http://schemas.microsoft.com/office/drawing/2014/main" xmlns="" id="{EACA5474-7BE8-5E64-9564-57CA3495D8F9}"/>
                </a:ext>
              </a:extLst>
            </p:cNvPr>
            <p:cNvSpPr/>
            <p:nvPr/>
          </p:nvSpPr>
          <p:spPr>
            <a:xfrm>
              <a:off x="6763174" y="17405"/>
              <a:ext cx="1904182" cy="1634797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231430"/>
            </a:solidFill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5">
                <a:hueOff val="-1462896"/>
                <a:satOff val="5943"/>
                <a:lumOff val="-2746"/>
                <a:alphaOff val="0"/>
              </a:schemeClr>
            </a:lnRef>
            <a:fillRef idx="1">
              <a:schemeClr val="accent5">
                <a:hueOff val="-1462896"/>
                <a:satOff val="5943"/>
                <a:lumOff val="-2746"/>
                <a:alphaOff val="0"/>
              </a:schemeClr>
            </a:fillRef>
            <a:effectRef idx="2">
              <a:schemeClr val="accent5">
                <a:hueOff val="-1462896"/>
                <a:satOff val="5943"/>
                <a:lumOff val="-274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Hexagon 16">
              <a:extLst>
                <a:ext uri="{FF2B5EF4-FFF2-40B4-BE49-F238E27FC236}">
                  <a16:creationId xmlns:a16="http://schemas.microsoft.com/office/drawing/2014/main" xmlns="" id="{089AB32E-ABBF-3F6B-DBAD-6427AC76993A}"/>
                </a:ext>
              </a:extLst>
            </p:cNvPr>
            <p:cNvSpPr txBox="1"/>
            <p:nvPr/>
          </p:nvSpPr>
          <p:spPr>
            <a:xfrm>
              <a:off x="7058089" y="270598"/>
              <a:ext cx="1314352" cy="112841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25400" rIns="0" bIns="254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a-IR" sz="2000" kern="1200" dirty="0">
                  <a:latin typeface="Nian" panose="01000500000000020002" pitchFamily="2" charset="-78"/>
                  <a:cs typeface="Nian" panose="01000500000000020002" pitchFamily="2" charset="-78"/>
                </a:rPr>
                <a:t>تنظیم‌گری و امنیت سرمایه‌گذاری</a:t>
              </a:r>
            </a:p>
          </p:txBody>
        </p:sp>
      </p:grpSp>
      <p:sp>
        <p:nvSpPr>
          <p:cNvPr id="17" name="Hexagon 16">
            <a:extLst>
              <a:ext uri="{FF2B5EF4-FFF2-40B4-BE49-F238E27FC236}">
                <a16:creationId xmlns:a16="http://schemas.microsoft.com/office/drawing/2014/main" xmlns="" id="{11C720F6-1910-FECC-4942-AA79749A518B}"/>
              </a:ext>
            </a:extLst>
          </p:cNvPr>
          <p:cNvSpPr/>
          <p:nvPr/>
        </p:nvSpPr>
        <p:spPr>
          <a:xfrm>
            <a:off x="12260727" y="4265765"/>
            <a:ext cx="1904182" cy="1634797"/>
          </a:xfrm>
          <a:prstGeom prst="hexagon">
            <a:avLst>
              <a:gd name="adj" fmla="val 25000"/>
              <a:gd name="vf" fmla="val 115470"/>
            </a:avLst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accent5">
              <a:hueOff val="-1462896"/>
              <a:satOff val="5943"/>
              <a:lumOff val="-2746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0958506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2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6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xmlns="" id="{EBBA6E8C-9620-B6CF-4B8D-A65EEA13F4FD}"/>
              </a:ext>
            </a:extLst>
          </p:cNvPr>
          <p:cNvSpPr/>
          <p:nvPr/>
        </p:nvSpPr>
        <p:spPr>
          <a:xfrm>
            <a:off x="6803409" y="1314397"/>
            <a:ext cx="4681182" cy="94014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xmlns="" id="{CB88CD15-5558-8986-B2D5-C1E100A9175F}"/>
              </a:ext>
            </a:extLst>
          </p:cNvPr>
          <p:cNvSpPr/>
          <p:nvPr/>
        </p:nvSpPr>
        <p:spPr>
          <a:xfrm>
            <a:off x="3753882" y="2489610"/>
            <a:ext cx="10548137" cy="2744636"/>
          </a:xfrm>
          <a:prstGeom prst="roundRect">
            <a:avLst>
              <a:gd name="adj" fmla="val 8406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79CFE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AC6CD2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33" name="Slide Number Placeholder 8239">
            <a:extLst>
              <a:ext uri="{FF2B5EF4-FFF2-40B4-BE49-F238E27FC236}">
                <a16:creationId xmlns:a16="http://schemas.microsoft.com/office/drawing/2014/main" xmlns="" id="{92986C66-5F02-DC54-AFBF-0C174D4278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304830" y="9312906"/>
            <a:ext cx="4114800" cy="547688"/>
          </a:xfrm>
        </p:spPr>
        <p:txBody>
          <a:bodyPr/>
          <a:lstStyle/>
          <a:p>
            <a:pPr algn="ctr"/>
            <a:r>
              <a:rPr lang="fa-IR" dirty="0"/>
              <a:t>41</a:t>
            </a:r>
          </a:p>
        </p:txBody>
      </p: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xmlns="" id="{951522C1-D9AA-B6FD-8DFD-7D247D1AC3AD}"/>
              </a:ext>
            </a:extLst>
          </p:cNvPr>
          <p:cNvGraphicFramePr>
            <a:graphicFrameLocks noGrp="1"/>
          </p:cNvGraphicFramePr>
          <p:nvPr/>
        </p:nvGraphicFramePr>
        <p:xfrm>
          <a:off x="3942676" y="2615437"/>
          <a:ext cx="10231272" cy="255835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10424">
                  <a:extLst>
                    <a:ext uri="{9D8B030D-6E8A-4147-A177-3AD203B41FA5}">
                      <a16:colId xmlns:a16="http://schemas.microsoft.com/office/drawing/2014/main" xmlns="" val="2925495421"/>
                    </a:ext>
                  </a:extLst>
                </a:gridCol>
                <a:gridCol w="3410424">
                  <a:extLst>
                    <a:ext uri="{9D8B030D-6E8A-4147-A177-3AD203B41FA5}">
                      <a16:colId xmlns:a16="http://schemas.microsoft.com/office/drawing/2014/main" xmlns="" val="2492680116"/>
                    </a:ext>
                  </a:extLst>
                </a:gridCol>
                <a:gridCol w="3410424">
                  <a:extLst>
                    <a:ext uri="{9D8B030D-6E8A-4147-A177-3AD203B41FA5}">
                      <a16:colId xmlns:a16="http://schemas.microsoft.com/office/drawing/2014/main" xmlns="" val="353864077"/>
                    </a:ext>
                  </a:extLst>
                </a:gridCol>
              </a:tblGrid>
              <a:tr h="454898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300" b="0" i="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bar High" pitchFamily="2" charset="-78"/>
                          <a:ea typeface="Abar High" pitchFamily="2" charset="-78"/>
                          <a:cs typeface="Abar High" pitchFamily="2" charset="-78"/>
                        </a:rPr>
                        <a:t>همکاری های بین المللی </a:t>
                      </a:r>
                      <a:endParaRPr lang="en-US" sz="1300" b="0" i="0" kern="12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Abar High" pitchFamily="2" charset="-78"/>
                        <a:ea typeface="Abar High" pitchFamily="2" charset="-78"/>
                        <a:cs typeface="Abar High" pitchFamily="2" charset="-78"/>
                      </a:endParaRPr>
                    </a:p>
                  </a:txBody>
                  <a:tcPr marL="62690" marR="6269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300" b="0" i="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bar High" pitchFamily="2" charset="-78"/>
                          <a:ea typeface="Abar High" pitchFamily="2" charset="-78"/>
                          <a:cs typeface="Abar High" pitchFamily="2" charset="-78"/>
                        </a:rPr>
                        <a:t>هماهنگی امنیت سایبری</a:t>
                      </a:r>
                      <a:endParaRPr lang="en-US" sz="1300" b="0" i="0" kern="12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Abar High" pitchFamily="2" charset="-78"/>
                        <a:ea typeface="Abar High" pitchFamily="2" charset="-78"/>
                        <a:cs typeface="Abar High" pitchFamily="2" charset="-78"/>
                      </a:endParaRPr>
                    </a:p>
                  </a:txBody>
                  <a:tcPr marL="62690" marR="6269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300" b="0" i="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bar High" pitchFamily="2" charset="-78"/>
                          <a:ea typeface="Abar High" pitchFamily="2" charset="-78"/>
                          <a:cs typeface="Abar High" pitchFamily="2" charset="-78"/>
                        </a:rPr>
                        <a:t>سیاست ها</a:t>
                      </a:r>
                      <a:r>
                        <a:rPr lang="fa-IR" sz="1300" b="0" i="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bar High" pitchFamily="2" charset="-78"/>
                          <a:ea typeface="Abar High" pitchFamily="2" charset="-78"/>
                          <a:cs typeface="Abar High" pitchFamily="2" charset="-78"/>
                        </a:rPr>
                        <a:t>، </a:t>
                      </a:r>
                      <a:r>
                        <a:rPr lang="ar-SA" sz="1300" b="0" i="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bar High" pitchFamily="2" charset="-78"/>
                          <a:ea typeface="Abar High" pitchFamily="2" charset="-78"/>
                          <a:cs typeface="Abar High" pitchFamily="2" charset="-78"/>
                        </a:rPr>
                        <a:t> قوانین و مقررات</a:t>
                      </a:r>
                      <a:endParaRPr lang="en-US" sz="1300" b="0" i="0" kern="12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Abar High" pitchFamily="2" charset="-78"/>
                        <a:ea typeface="Abar High" pitchFamily="2" charset="-78"/>
                        <a:cs typeface="Abar High" pitchFamily="2" charset="-78"/>
                      </a:endParaRPr>
                    </a:p>
                  </a:txBody>
                  <a:tcPr marL="62690" marR="6269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33656386"/>
                  </a:ext>
                </a:extLst>
              </a:tr>
              <a:tr h="560054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300" b="0" i="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bar High" pitchFamily="2" charset="-78"/>
                          <a:ea typeface="Abar High" pitchFamily="2" charset="-78"/>
                          <a:cs typeface="Abar High" pitchFamily="2" charset="-78"/>
                        </a:rPr>
                        <a:t>انتشار اخبار، خدمات اطلاع رسانی و ارتباطات شبکه </a:t>
                      </a:r>
                      <a:endParaRPr lang="en-US" sz="1300" b="0" i="0" kern="12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Abar High" pitchFamily="2" charset="-78"/>
                        <a:ea typeface="Abar High" pitchFamily="2" charset="-78"/>
                        <a:cs typeface="Abar High" pitchFamily="2" charset="-78"/>
                      </a:endParaRPr>
                    </a:p>
                  </a:txBody>
                  <a:tcPr marL="62690" marR="6269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300" b="0" i="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bar High" pitchFamily="2" charset="-78"/>
                          <a:ea typeface="Abar High" pitchFamily="2" charset="-78"/>
                          <a:cs typeface="Abar High" pitchFamily="2" charset="-78"/>
                        </a:rPr>
                        <a:t>داده و فناوری شبکه</a:t>
                      </a:r>
                      <a:endParaRPr lang="en-US" sz="1300" b="0" i="0" kern="12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Abar High" pitchFamily="2" charset="-78"/>
                        <a:ea typeface="Abar High" pitchFamily="2" charset="-78"/>
                        <a:cs typeface="Abar High" pitchFamily="2" charset="-78"/>
                      </a:endParaRPr>
                    </a:p>
                  </a:txBody>
                  <a:tcPr marL="62690" marR="6269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300" b="0" i="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bar High" pitchFamily="2" charset="-78"/>
                          <a:ea typeface="Abar High" pitchFamily="2" charset="-78"/>
                          <a:cs typeface="Abar High" pitchFamily="2" charset="-78"/>
                        </a:rPr>
                        <a:t>توسعه اطلاعاتی سازی  (فناوری اطلاعات) </a:t>
                      </a:r>
                      <a:endParaRPr lang="en-US" sz="1300" b="0" i="0" kern="12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Abar High" pitchFamily="2" charset="-78"/>
                        <a:ea typeface="Abar High" pitchFamily="2" charset="-78"/>
                        <a:cs typeface="Abar High" pitchFamily="2" charset="-78"/>
                      </a:endParaRPr>
                    </a:p>
                  </a:txBody>
                  <a:tcPr marL="62690" marR="6269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65040663"/>
                  </a:ext>
                </a:extLst>
              </a:tr>
              <a:tr h="454898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300" b="0" i="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bar High" pitchFamily="2" charset="-78"/>
                          <a:ea typeface="Abar High" pitchFamily="2" charset="-78"/>
                          <a:cs typeface="Abar High" pitchFamily="2" charset="-78"/>
                        </a:rPr>
                        <a:t>مدیریت شبکه اینترنت موبایل </a:t>
                      </a:r>
                      <a:endParaRPr lang="en-US" sz="1300" b="0" i="0" kern="12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Abar High" pitchFamily="2" charset="-78"/>
                        <a:ea typeface="Abar High" pitchFamily="2" charset="-78"/>
                        <a:cs typeface="Abar High" pitchFamily="2" charset="-78"/>
                      </a:endParaRPr>
                    </a:p>
                  </a:txBody>
                  <a:tcPr marL="62690" marR="6269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300" b="0" i="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bar High" pitchFamily="2" charset="-78"/>
                          <a:ea typeface="Abar High" pitchFamily="2" charset="-78"/>
                          <a:cs typeface="Abar High" pitchFamily="2" charset="-78"/>
                        </a:rPr>
                        <a:t>مدیریت اطلاعات دیجیتال</a:t>
                      </a:r>
                      <a:endParaRPr lang="en-US" sz="1300" b="0" i="0" kern="12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Abar High" pitchFamily="2" charset="-78"/>
                        <a:ea typeface="Abar High" pitchFamily="2" charset="-78"/>
                        <a:cs typeface="Abar High" pitchFamily="2" charset="-78"/>
                      </a:endParaRPr>
                    </a:p>
                  </a:txBody>
                  <a:tcPr marL="62690" marR="6269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300" b="0" i="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bar High" pitchFamily="2" charset="-78"/>
                          <a:ea typeface="Abar High" pitchFamily="2" charset="-78"/>
                          <a:cs typeface="Abar High" pitchFamily="2" charset="-78"/>
                        </a:rPr>
                        <a:t>مدیریت فوریت ها </a:t>
                      </a:r>
                      <a:endParaRPr lang="en-US" sz="1300" b="0" i="0" kern="12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Abar High" pitchFamily="2" charset="-78"/>
                        <a:ea typeface="Abar High" pitchFamily="2" charset="-78"/>
                        <a:cs typeface="Abar High" pitchFamily="2" charset="-78"/>
                      </a:endParaRPr>
                    </a:p>
                  </a:txBody>
                  <a:tcPr marL="62690" marR="6269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72785994"/>
                  </a:ext>
                </a:extLst>
              </a:tr>
              <a:tr h="454898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300" b="0" i="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bar High" pitchFamily="2" charset="-78"/>
                          <a:ea typeface="Abar High" pitchFamily="2" charset="-78"/>
                          <a:cs typeface="Abar High" pitchFamily="2" charset="-78"/>
                        </a:rPr>
                        <a:t>کادر و منابع انسانی </a:t>
                      </a:r>
                      <a:endParaRPr lang="en-US" sz="1300" b="0" i="0" kern="12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Abar High" pitchFamily="2" charset="-78"/>
                        <a:ea typeface="Abar High" pitchFamily="2" charset="-78"/>
                        <a:cs typeface="Abar High" pitchFamily="2" charset="-78"/>
                      </a:endParaRPr>
                    </a:p>
                  </a:txBody>
                  <a:tcPr marL="62690" marR="6269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300" b="0" i="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bar High" pitchFamily="2" charset="-78"/>
                          <a:ea typeface="Abar High" pitchFamily="2" charset="-78"/>
                          <a:cs typeface="Abar High" pitchFamily="2" charset="-78"/>
                        </a:rPr>
                        <a:t>هماهنگی و نظارت بر اعمال قوانین</a:t>
                      </a:r>
                      <a:endParaRPr lang="en-US" sz="1300" b="0" i="0" kern="12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Abar High" pitchFamily="2" charset="-78"/>
                        <a:ea typeface="Abar High" pitchFamily="2" charset="-78"/>
                        <a:cs typeface="Abar High" pitchFamily="2" charset="-78"/>
                      </a:endParaRPr>
                    </a:p>
                  </a:txBody>
                  <a:tcPr marL="62690" marR="6269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300" b="0" i="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bar High" pitchFamily="2" charset="-78"/>
                          <a:ea typeface="Abar High" pitchFamily="2" charset="-78"/>
                          <a:cs typeface="Abar High" pitchFamily="2" charset="-78"/>
                        </a:rPr>
                        <a:t>برنامه ریزی و مالی </a:t>
                      </a:r>
                      <a:endParaRPr lang="en-US" sz="1300" b="0" i="0" kern="12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Abar High" pitchFamily="2" charset="-78"/>
                        <a:ea typeface="Abar High" pitchFamily="2" charset="-78"/>
                        <a:cs typeface="Abar High" pitchFamily="2" charset="-78"/>
                      </a:endParaRPr>
                    </a:p>
                  </a:txBody>
                  <a:tcPr marL="62690" marR="6269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80834063"/>
                  </a:ext>
                </a:extLst>
              </a:tr>
              <a:tr h="633609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300" b="0" i="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bar High" pitchFamily="2" charset="-78"/>
                          <a:ea typeface="Abar High" pitchFamily="2" charset="-78"/>
                          <a:cs typeface="Abar High" pitchFamily="2" charset="-78"/>
                        </a:rPr>
                        <a:t>اداره کل حوزه ریاست </a:t>
                      </a:r>
                      <a:endParaRPr lang="en-US" sz="1300" b="0" i="0" kern="12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Abar High" pitchFamily="2" charset="-78"/>
                        <a:ea typeface="Abar High" pitchFamily="2" charset="-78"/>
                        <a:cs typeface="Abar High" pitchFamily="2" charset="-78"/>
                      </a:endParaRPr>
                    </a:p>
                  </a:txBody>
                  <a:tcPr marL="62690" marR="6269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300" b="0" i="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bar High" pitchFamily="2" charset="-78"/>
                          <a:ea typeface="Abar High" pitchFamily="2" charset="-78"/>
                          <a:cs typeface="Abar High" pitchFamily="2" charset="-78"/>
                        </a:rPr>
                        <a:t>امور اجتماعی اینترنت</a:t>
                      </a:r>
                      <a:endParaRPr lang="en-US" sz="1300" b="0" i="0" kern="12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Abar High" pitchFamily="2" charset="-78"/>
                        <a:ea typeface="Abar High" pitchFamily="2" charset="-78"/>
                        <a:cs typeface="Abar High" pitchFamily="2" charset="-78"/>
                      </a:endParaRPr>
                    </a:p>
                    <a:p>
                      <a:pPr marL="0" marR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300" b="0" i="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bar High" pitchFamily="2" charset="-78"/>
                          <a:ea typeface="Abar High" pitchFamily="2" charset="-78"/>
                          <a:cs typeface="Abar High" pitchFamily="2" charset="-78"/>
                        </a:rPr>
                        <a:t>(جوامع و فرهنگ اینترنتی)</a:t>
                      </a:r>
                      <a:endParaRPr lang="en-US" sz="1300" b="0" i="0" kern="12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Abar High" pitchFamily="2" charset="-78"/>
                        <a:ea typeface="Abar High" pitchFamily="2" charset="-78"/>
                        <a:cs typeface="Abar High" pitchFamily="2" charset="-78"/>
                      </a:endParaRPr>
                    </a:p>
                  </a:txBody>
                  <a:tcPr marL="62690" marR="6269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300" b="0" i="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bar High" pitchFamily="2" charset="-78"/>
                          <a:ea typeface="Abar High" pitchFamily="2" charset="-78"/>
                          <a:cs typeface="Abar High" pitchFamily="2" charset="-78"/>
                        </a:rPr>
                        <a:t>مدیریت محتوای آنلاین </a:t>
                      </a:r>
                      <a:endParaRPr lang="en-US" sz="1300" b="0" i="0" kern="12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Abar High" pitchFamily="2" charset="-78"/>
                        <a:ea typeface="Abar High" pitchFamily="2" charset="-78"/>
                        <a:cs typeface="Abar High" pitchFamily="2" charset="-78"/>
                      </a:endParaRPr>
                    </a:p>
                  </a:txBody>
                  <a:tcPr marL="62690" marR="6269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21113316"/>
                  </a:ext>
                </a:extLst>
              </a:tr>
            </a:tbl>
          </a:graphicData>
        </a:graphic>
      </p:graphicFrame>
      <p:sp>
        <p:nvSpPr>
          <p:cNvPr id="36" name="Arrow: Down 35">
            <a:extLst>
              <a:ext uri="{FF2B5EF4-FFF2-40B4-BE49-F238E27FC236}">
                <a16:creationId xmlns:a16="http://schemas.microsoft.com/office/drawing/2014/main" xmlns="" id="{0CCE0A0B-BB23-CD94-310B-74D29114A027}"/>
              </a:ext>
            </a:extLst>
          </p:cNvPr>
          <p:cNvSpPr/>
          <p:nvPr/>
        </p:nvSpPr>
        <p:spPr>
          <a:xfrm>
            <a:off x="8903487" y="5187983"/>
            <a:ext cx="481023" cy="361461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Slide Number Placeholder 8239">
            <a:extLst>
              <a:ext uri="{FF2B5EF4-FFF2-40B4-BE49-F238E27FC236}">
                <a16:creationId xmlns:a16="http://schemas.microsoft.com/office/drawing/2014/main" xmlns="" id="{31E03124-C5D2-8DDA-51A7-A79FAAD720C9}"/>
              </a:ext>
            </a:extLst>
          </p:cNvPr>
          <p:cNvSpPr txBox="1">
            <a:spLocks/>
          </p:cNvSpPr>
          <p:nvPr/>
        </p:nvSpPr>
        <p:spPr>
          <a:xfrm>
            <a:off x="3374408" y="258676"/>
            <a:ext cx="11539182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a-IR" sz="3200" b="1" dirty="0">
                <a:latin typeface="Abar High" pitchFamily="2" charset="-78"/>
                <a:ea typeface="Abar High" pitchFamily="2" charset="-78"/>
                <a:cs typeface="Abar High" pitchFamily="2" charset="-78"/>
              </a:rPr>
              <a:t>کمیته مرکزی حزب کمونیست چین </a:t>
            </a:r>
            <a:r>
              <a:rPr lang="en-US" sz="3200" b="1" dirty="0">
                <a:latin typeface="Abar High" pitchFamily="2" charset="-78"/>
                <a:ea typeface="Abar High" pitchFamily="2" charset="-78"/>
                <a:cs typeface="Abar High" pitchFamily="2" charset="-78"/>
              </a:rPr>
              <a:t>CPC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31F2DCED-21EB-F458-616E-DE376F888616}"/>
              </a:ext>
            </a:extLst>
          </p:cNvPr>
          <p:cNvSpPr txBox="1"/>
          <p:nvPr/>
        </p:nvSpPr>
        <p:spPr>
          <a:xfrm>
            <a:off x="4568588" y="766709"/>
            <a:ext cx="91508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altLang="en-US" sz="200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Nian" panose="01000500000000020002" pitchFamily="2" charset="-78"/>
                <a:ea typeface="Calibri" panose="020F0502020204030204" pitchFamily="34" charset="0"/>
                <a:cs typeface="Nian" panose="01000500000000020002" pitchFamily="2" charset="-78"/>
              </a:rPr>
              <a:t>کمیسیون مرکزی امور فضای مجازی (به ریاست رئیس جمهور)</a:t>
            </a:r>
            <a:endParaRPr kumimoji="0" lang="en-US" altLang="en-US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Nian" panose="01000500000000020002" pitchFamily="2" charset="-78"/>
              <a:cs typeface="Nian" panose="01000500000000020002" pitchFamily="2" charset="-78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7A686C0D-A06A-2509-DC5A-ACDDDAF571A2}"/>
              </a:ext>
            </a:extLst>
          </p:cNvPr>
          <p:cNvSpPr txBox="1"/>
          <p:nvPr/>
        </p:nvSpPr>
        <p:spPr>
          <a:xfrm>
            <a:off x="4568588" y="1445915"/>
            <a:ext cx="915082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altLang="en-US" sz="2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an" panose="01000500000000020002" pitchFamily="2" charset="-78"/>
                <a:ea typeface="Abar High" pitchFamily="2" charset="-78"/>
                <a:cs typeface="Nian" panose="01000500000000020002" pitchFamily="2" charset="-78"/>
              </a:rPr>
              <a:t>مرکز مدیریت فضای مجازی چین  (</a:t>
            </a:r>
            <a:r>
              <a:rPr kumimoji="0" lang="en-US" altLang="en-US" sz="2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an+"/>
                <a:ea typeface="Abar High" pitchFamily="2" charset="-78"/>
                <a:cs typeface="Nian" panose="01000500000000020002" pitchFamily="2" charset="-78"/>
              </a:rPr>
              <a:t>CAC</a:t>
            </a:r>
            <a:r>
              <a:rPr kumimoji="0" lang="fa-IR" altLang="en-US" sz="2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an" panose="01000500000000020002" pitchFamily="2" charset="-78"/>
                <a:ea typeface="Abar High" pitchFamily="2" charset="-78"/>
                <a:cs typeface="Nian" panose="01000500000000020002" pitchFamily="2" charset="-78"/>
              </a:rPr>
              <a:t>)</a:t>
            </a:r>
            <a:endParaRPr kumimoji="0" lang="en-US" altLang="en-US" sz="21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ian" panose="01000500000000020002" pitchFamily="2" charset="-78"/>
              <a:ea typeface="Abar High" pitchFamily="2" charset="-78"/>
              <a:cs typeface="Nian" panose="01000500000000020002" pitchFamily="2" charset="-78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altLang="en-US" sz="2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an" panose="01000500000000020002" pitchFamily="2" charset="-78"/>
                <a:ea typeface="Abar High" pitchFamily="2" charset="-78"/>
                <a:cs typeface="Nian" panose="01000500000000020002" pitchFamily="2" charset="-78"/>
              </a:rPr>
              <a:t>رئیس (وزیر): ژوانگ رانگون، دارای  4 قائم مقام</a:t>
            </a:r>
            <a:endParaRPr kumimoji="0" lang="en-US" altLang="en-US" sz="21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ian" panose="01000500000000020002" pitchFamily="2" charset="-78"/>
              <a:ea typeface="Abar High" pitchFamily="2" charset="-78"/>
              <a:cs typeface="Nian" panose="01000500000000020002" pitchFamily="2" charset="-78"/>
            </a:endParaRP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xmlns="" id="{240775C6-FD1F-1652-CA5B-BD5C2652D2DC}"/>
              </a:ext>
            </a:extLst>
          </p:cNvPr>
          <p:cNvSpPr/>
          <p:nvPr/>
        </p:nvSpPr>
        <p:spPr>
          <a:xfrm>
            <a:off x="1294263" y="3475475"/>
            <a:ext cx="2226860" cy="59318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B15C3C88-6FDD-7404-9E0C-AEE70970EFDA}"/>
              </a:ext>
            </a:extLst>
          </p:cNvPr>
          <p:cNvSpPr txBox="1"/>
          <p:nvPr/>
        </p:nvSpPr>
        <p:spPr>
          <a:xfrm>
            <a:off x="-2113132" y="3577332"/>
            <a:ext cx="91508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an" panose="01000500000000020002" pitchFamily="2" charset="-78"/>
                <a:ea typeface="Abar High" pitchFamily="2" charset="-78"/>
                <a:cs typeface="Nian" panose="01000500000000020002" pitchFamily="2" charset="-78"/>
              </a:rPr>
              <a:t> 16 دفتر (اداره کل) </a:t>
            </a:r>
            <a:endParaRPr kumimoji="0" lang="en-US" alt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ian" panose="01000500000000020002" pitchFamily="2" charset="-78"/>
              <a:ea typeface="Abar High" pitchFamily="2" charset="-78"/>
              <a:cs typeface="Nian" panose="01000500000000020002" pitchFamily="2" charset="-78"/>
            </a:endParaRP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xmlns="" id="{71DF5402-D374-0779-5466-C2FE9F9CFCF7}"/>
              </a:ext>
            </a:extLst>
          </p:cNvPr>
          <p:cNvSpPr/>
          <p:nvPr/>
        </p:nvSpPr>
        <p:spPr>
          <a:xfrm>
            <a:off x="1294263" y="6438090"/>
            <a:ext cx="2226860" cy="89366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CA8F4486-A30E-30BB-962F-4A27E6A8A12C}"/>
              </a:ext>
            </a:extLst>
          </p:cNvPr>
          <p:cNvSpPr txBox="1"/>
          <p:nvPr/>
        </p:nvSpPr>
        <p:spPr>
          <a:xfrm>
            <a:off x="-2167720" y="6473466"/>
            <a:ext cx="91508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an" panose="01000500000000020002" pitchFamily="2" charset="-78"/>
                <a:ea typeface="Abar High" pitchFamily="2" charset="-78"/>
                <a:cs typeface="Nian" panose="01000500000000020002" pitchFamily="2" charset="-78"/>
              </a:rPr>
              <a:t>واحد ها و موسسات  </a:t>
            </a:r>
            <a:endParaRPr kumimoji="0" lang="en-US" alt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ian" panose="01000500000000020002" pitchFamily="2" charset="-78"/>
              <a:ea typeface="Abar High" pitchFamily="2" charset="-78"/>
              <a:cs typeface="Nian" panose="01000500000000020002" pitchFamily="2" charset="-78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an" panose="01000500000000020002" pitchFamily="2" charset="-78"/>
                <a:ea typeface="Abar High" pitchFamily="2" charset="-78"/>
                <a:cs typeface="Nian" panose="01000500000000020002" pitchFamily="2" charset="-78"/>
              </a:rPr>
              <a:t>زیر مجموعه </a:t>
            </a:r>
            <a:endParaRPr kumimoji="0" lang="en-US" alt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ian" panose="01000500000000020002" pitchFamily="2" charset="-78"/>
              <a:ea typeface="Abar High" pitchFamily="2" charset="-78"/>
              <a:cs typeface="Nian" panose="01000500000000020002" pitchFamily="2" charset="-78"/>
            </a:endParaRP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xmlns="" id="{2B36142A-A933-9ACE-7782-FC849F558E31}"/>
              </a:ext>
            </a:extLst>
          </p:cNvPr>
          <p:cNvSpPr/>
          <p:nvPr/>
        </p:nvSpPr>
        <p:spPr>
          <a:xfrm>
            <a:off x="3753882" y="5409279"/>
            <a:ext cx="10548137" cy="3157392"/>
          </a:xfrm>
          <a:prstGeom prst="roundRect">
            <a:avLst>
              <a:gd name="adj" fmla="val 8406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F79CFE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AC6CD2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graphicFrame>
        <p:nvGraphicFramePr>
          <p:cNvPr id="50" name="Table 49">
            <a:extLst>
              <a:ext uri="{FF2B5EF4-FFF2-40B4-BE49-F238E27FC236}">
                <a16:creationId xmlns:a16="http://schemas.microsoft.com/office/drawing/2014/main" xmlns="" id="{30F47ECE-78EF-FDDA-93EE-EE03F4577AA2}"/>
              </a:ext>
            </a:extLst>
          </p:cNvPr>
          <p:cNvGraphicFramePr>
            <a:graphicFrameLocks noGrp="1"/>
          </p:cNvGraphicFramePr>
          <p:nvPr/>
        </p:nvGraphicFramePr>
        <p:xfrm>
          <a:off x="3942676" y="5512833"/>
          <a:ext cx="10231272" cy="296739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10424">
                  <a:extLst>
                    <a:ext uri="{9D8B030D-6E8A-4147-A177-3AD203B41FA5}">
                      <a16:colId xmlns:a16="http://schemas.microsoft.com/office/drawing/2014/main" xmlns="" val="2925495421"/>
                    </a:ext>
                  </a:extLst>
                </a:gridCol>
                <a:gridCol w="3410424">
                  <a:extLst>
                    <a:ext uri="{9D8B030D-6E8A-4147-A177-3AD203B41FA5}">
                      <a16:colId xmlns:a16="http://schemas.microsoft.com/office/drawing/2014/main" xmlns="" val="2492680116"/>
                    </a:ext>
                  </a:extLst>
                </a:gridCol>
                <a:gridCol w="3410424">
                  <a:extLst>
                    <a:ext uri="{9D8B030D-6E8A-4147-A177-3AD203B41FA5}">
                      <a16:colId xmlns:a16="http://schemas.microsoft.com/office/drawing/2014/main" xmlns="" val="353864077"/>
                    </a:ext>
                  </a:extLst>
                </a:gridCol>
              </a:tblGrid>
              <a:tr h="46949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300" b="0" i="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bar High" pitchFamily="2" charset="-78"/>
                          <a:ea typeface="Abar High" pitchFamily="2" charset="-78"/>
                          <a:cs typeface="Abar High" pitchFamily="2" charset="-78"/>
                        </a:rPr>
                        <a:t>مرکز فرماندهی فوریت های امنیت سایبری</a:t>
                      </a:r>
                      <a:endParaRPr lang="en-US" sz="1300" b="0" i="0" kern="12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Abar High" pitchFamily="2" charset="-78"/>
                        <a:ea typeface="Abar High" pitchFamily="2" charset="-78"/>
                        <a:cs typeface="Abar High" pitchFamily="2" charset="-78"/>
                      </a:endParaRPr>
                    </a:p>
                  </a:txBody>
                  <a:tcPr marL="62690" marR="6269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300" b="0" i="0" kern="120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bar High" pitchFamily="2" charset="-78"/>
                          <a:ea typeface="Abar High" pitchFamily="2" charset="-78"/>
                          <a:cs typeface="Abar High" pitchFamily="2" charset="-78"/>
                        </a:rPr>
                        <a:t>مرکز ملی تحقیقات امنیت فناوری اطلاعات</a:t>
                      </a:r>
                      <a:endParaRPr lang="en-US" sz="1300" b="0" i="0" kern="12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Abar High" pitchFamily="2" charset="-78"/>
                        <a:ea typeface="Abar High" pitchFamily="2" charset="-78"/>
                        <a:cs typeface="Abar High" pitchFamily="2" charset="-78"/>
                      </a:endParaRPr>
                    </a:p>
                  </a:txBody>
                  <a:tcPr marL="62690" marR="6269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300" b="0" i="0" kern="120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bar High" pitchFamily="2" charset="-78"/>
                          <a:ea typeface="Abar High" pitchFamily="2" charset="-78"/>
                          <a:cs typeface="Abar High" pitchFamily="2" charset="-78"/>
                        </a:rPr>
                        <a:t>مرکز اطلاعات شبکه اینترنت چین </a:t>
                      </a:r>
                      <a:r>
                        <a:rPr lang="en-US" sz="1300" b="0" i="0" kern="120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bar High" pitchFamily="2" charset="-78"/>
                          <a:ea typeface="Abar High" pitchFamily="2" charset="-78"/>
                          <a:cs typeface="Abar High" pitchFamily="2" charset="-78"/>
                        </a:rPr>
                        <a:t>CNNIC</a:t>
                      </a:r>
                      <a:endParaRPr lang="en-US" sz="1300" b="0" i="0" kern="12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Abar High" pitchFamily="2" charset="-78"/>
                        <a:ea typeface="Abar High" pitchFamily="2" charset="-78"/>
                        <a:cs typeface="Abar High" pitchFamily="2" charset="-78"/>
                      </a:endParaRPr>
                    </a:p>
                  </a:txBody>
                  <a:tcPr marL="62690" marR="6269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33656386"/>
                  </a:ext>
                </a:extLst>
              </a:tr>
              <a:tr h="578019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300" b="0" i="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bar High" pitchFamily="2" charset="-78"/>
                          <a:ea typeface="Abar High" pitchFamily="2" charset="-78"/>
                          <a:cs typeface="Abar High" pitchFamily="2" charset="-78"/>
                        </a:rPr>
                        <a:t>مرکز شبکه رایانه ای و مدیریت امنیت اطلاعات</a:t>
                      </a:r>
                      <a:endParaRPr lang="en-US" sz="1300" b="0" i="0" kern="12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Abar High" pitchFamily="2" charset="-78"/>
                        <a:ea typeface="Abar High" pitchFamily="2" charset="-78"/>
                        <a:cs typeface="Abar High" pitchFamily="2" charset="-78"/>
                      </a:endParaRPr>
                    </a:p>
                  </a:txBody>
                  <a:tcPr marL="62690" marR="6269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300" b="0" i="0" kern="120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bar High" pitchFamily="2" charset="-78"/>
                          <a:ea typeface="Abar High" pitchFamily="2" charset="-78"/>
                          <a:cs typeface="Abar High" pitchFamily="2" charset="-78"/>
                        </a:rPr>
                        <a:t>انجمن امنیت سایبری چین</a:t>
                      </a:r>
                      <a:endParaRPr lang="en-US" sz="1300" b="0" i="0" kern="12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Abar High" pitchFamily="2" charset="-78"/>
                        <a:ea typeface="Abar High" pitchFamily="2" charset="-78"/>
                        <a:cs typeface="Abar High" pitchFamily="2" charset="-78"/>
                      </a:endParaRPr>
                    </a:p>
                  </a:txBody>
                  <a:tcPr marL="62690" marR="6269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300" b="0" i="0" kern="120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bar High" pitchFamily="2" charset="-78"/>
                          <a:ea typeface="Abar High" pitchFamily="2" charset="-78"/>
                          <a:cs typeface="Abar High" pitchFamily="2" charset="-78"/>
                        </a:rPr>
                        <a:t>مرکز گزارش و شکایت از اطلاعات غیرقانونی </a:t>
                      </a:r>
                      <a:endParaRPr lang="en-US" sz="1300" b="0" i="0" kern="12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Abar High" pitchFamily="2" charset="-78"/>
                        <a:ea typeface="Abar High" pitchFamily="2" charset="-78"/>
                        <a:cs typeface="Abar High" pitchFamily="2" charset="-78"/>
                      </a:endParaRPr>
                    </a:p>
                  </a:txBody>
                  <a:tcPr marL="62690" marR="6269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65040663"/>
                  </a:ext>
                </a:extLst>
              </a:tr>
              <a:tr h="46949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100" b="0" i="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bar High" pitchFamily="2" charset="-78"/>
                          <a:ea typeface="Abar High" pitchFamily="2" charset="-78"/>
                          <a:cs typeface="Abar High" pitchFamily="2" charset="-78"/>
                        </a:rPr>
                        <a:t>تیم فنی پاسخگویی به فوریت های شبکه رایانه ای </a:t>
                      </a:r>
                      <a:r>
                        <a:rPr lang="en-US" sz="1100" b="0" i="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bar High" pitchFamily="2" charset="-78"/>
                          <a:ea typeface="Abar High" pitchFamily="2" charset="-78"/>
                          <a:cs typeface="Abar High" pitchFamily="2" charset="-78"/>
                        </a:rPr>
                        <a:t>CNCERT</a:t>
                      </a:r>
                    </a:p>
                  </a:txBody>
                  <a:tcPr marL="62690" marR="6269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300" b="0" i="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bar High" pitchFamily="2" charset="-78"/>
                          <a:ea typeface="Abar High" pitchFamily="2" charset="-78"/>
                          <a:cs typeface="Abar High" pitchFamily="2" charset="-78"/>
                        </a:rPr>
                        <a:t>مرکز ارزیابی امنیت فناوری اطلاعات چین</a:t>
                      </a:r>
                      <a:endParaRPr lang="en-US" sz="1300" b="0" i="0" kern="12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Abar High" pitchFamily="2" charset="-78"/>
                        <a:ea typeface="Abar High" pitchFamily="2" charset="-78"/>
                        <a:cs typeface="Abar High" pitchFamily="2" charset="-78"/>
                      </a:endParaRPr>
                    </a:p>
                  </a:txBody>
                  <a:tcPr marL="62690" marR="6269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300" b="0" i="0" kern="120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bar High" pitchFamily="2" charset="-78"/>
                          <a:ea typeface="Abar High" pitchFamily="2" charset="-78"/>
                          <a:cs typeface="Abar High" pitchFamily="2" charset="-78"/>
                        </a:rPr>
                        <a:t>آکادمی و پژوهشگاه  فضای مجازی چین</a:t>
                      </a:r>
                      <a:endParaRPr lang="en-US" sz="1300" b="0" i="0" kern="12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Abar High" pitchFamily="2" charset="-78"/>
                        <a:ea typeface="Abar High" pitchFamily="2" charset="-78"/>
                        <a:cs typeface="Abar High" pitchFamily="2" charset="-78"/>
                      </a:endParaRPr>
                    </a:p>
                  </a:txBody>
                  <a:tcPr marL="62690" marR="6269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72785994"/>
                  </a:ext>
                </a:extLst>
              </a:tr>
              <a:tr h="46949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300" b="0" i="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bar High" pitchFamily="2" charset="-78"/>
                          <a:ea typeface="Abar High" pitchFamily="2" charset="-78"/>
                          <a:cs typeface="Abar High" pitchFamily="2" charset="-78"/>
                        </a:rPr>
                        <a:t>کمیته ملی استاندارسازی فنی امنیت اطلاعات</a:t>
                      </a:r>
                      <a:endParaRPr lang="en-US" sz="1300" b="0" i="0" kern="12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Abar High" pitchFamily="2" charset="-78"/>
                        <a:ea typeface="Abar High" pitchFamily="2" charset="-78"/>
                        <a:cs typeface="Abar High" pitchFamily="2" charset="-78"/>
                      </a:endParaRPr>
                    </a:p>
                  </a:txBody>
                  <a:tcPr marL="62690" marR="6269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300" b="0" i="0" kern="120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bar High" pitchFamily="2" charset="-78"/>
                          <a:ea typeface="Abar High" pitchFamily="2" charset="-78"/>
                          <a:cs typeface="Abar High" pitchFamily="2" charset="-78"/>
                        </a:rPr>
                        <a:t>مرکز بررسی و صدور مجوز امنیت سایبری</a:t>
                      </a:r>
                      <a:endParaRPr lang="en-US" sz="1300" b="0" i="0" kern="12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Abar High" pitchFamily="2" charset="-78"/>
                        <a:ea typeface="Abar High" pitchFamily="2" charset="-78"/>
                        <a:cs typeface="Abar High" pitchFamily="2" charset="-78"/>
                      </a:endParaRPr>
                    </a:p>
                  </a:txBody>
                  <a:tcPr marL="62690" marR="6269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300" b="0" i="0" kern="120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bar High" pitchFamily="2" charset="-78"/>
                          <a:ea typeface="Abar High" pitchFamily="2" charset="-78"/>
                          <a:cs typeface="Abar High" pitchFamily="2" charset="-78"/>
                        </a:rPr>
                        <a:t>بنیاد توسعه اینترنت چین </a:t>
                      </a:r>
                      <a:r>
                        <a:rPr lang="en-US" sz="1300" b="0" i="0" kern="120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bar High" pitchFamily="2" charset="-78"/>
                          <a:ea typeface="Abar High" pitchFamily="2" charset="-78"/>
                          <a:cs typeface="Abar High" pitchFamily="2" charset="-78"/>
                        </a:rPr>
                        <a:t>CIDF</a:t>
                      </a:r>
                      <a:endParaRPr lang="en-US" sz="1300" b="0" i="0" kern="12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Abar High" pitchFamily="2" charset="-78"/>
                        <a:ea typeface="Abar High" pitchFamily="2" charset="-78"/>
                        <a:cs typeface="Abar High" pitchFamily="2" charset="-78"/>
                      </a:endParaRPr>
                    </a:p>
                  </a:txBody>
                  <a:tcPr marL="62690" marR="6269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80834063"/>
                  </a:ext>
                </a:extLst>
              </a:tr>
              <a:tr h="980902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300" b="0" i="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bar High" pitchFamily="2" charset="-78"/>
                          <a:ea typeface="Abar High" pitchFamily="2" charset="-78"/>
                          <a:cs typeface="Abar High" pitchFamily="2" charset="-78"/>
                        </a:rPr>
                        <a:t>مرکز خدمات سازمانی </a:t>
                      </a:r>
                      <a:r>
                        <a:rPr lang="en-US" sz="1300" b="0" i="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bar High" pitchFamily="2" charset="-78"/>
                          <a:ea typeface="Abar High" pitchFamily="2" charset="-78"/>
                          <a:cs typeface="Abar High" pitchFamily="2" charset="-78"/>
                        </a:rPr>
                        <a:t>CAC</a:t>
                      </a:r>
                    </a:p>
                  </a:txBody>
                  <a:tcPr marL="62690" marR="6269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300" b="0" i="0" kern="120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bar High" pitchFamily="2" charset="-78"/>
                          <a:ea typeface="Abar High" pitchFamily="2" charset="-78"/>
                          <a:cs typeface="Abar High" pitchFamily="2" charset="-78"/>
                        </a:rPr>
                        <a:t>فدراسیون انجمن های اینترنت چین</a:t>
                      </a:r>
                      <a:r>
                        <a:rPr lang="en-US" sz="1300" b="0" i="0" kern="120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bar High" pitchFamily="2" charset="-78"/>
                          <a:ea typeface="Abar High" pitchFamily="2" charset="-78"/>
                          <a:cs typeface="Abar High" pitchFamily="2" charset="-78"/>
                        </a:rPr>
                        <a:t>CFIS</a:t>
                      </a:r>
                      <a:endParaRPr lang="en-US" sz="1300" b="0" i="0" kern="12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Abar High" pitchFamily="2" charset="-78"/>
                        <a:ea typeface="Abar High" pitchFamily="2" charset="-78"/>
                        <a:cs typeface="Abar High" pitchFamily="2" charset="-78"/>
                      </a:endParaRPr>
                    </a:p>
                  </a:txBody>
                  <a:tcPr marL="62690" marR="6269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300" b="0" i="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Abar High" pitchFamily="2" charset="-78"/>
                          <a:ea typeface="Abar High" pitchFamily="2" charset="-78"/>
                          <a:cs typeface="Abar High" pitchFamily="2" charset="-78"/>
                        </a:rPr>
                        <a:t>مرکز تحقیقات اخبار آنلاین</a:t>
                      </a:r>
                      <a:endParaRPr lang="en-US" sz="1300" b="0" i="0" kern="12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Abar High" pitchFamily="2" charset="-78"/>
                        <a:ea typeface="Abar High" pitchFamily="2" charset="-78"/>
                        <a:cs typeface="Abar High" pitchFamily="2" charset="-78"/>
                      </a:endParaRPr>
                    </a:p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b="0" i="0" kern="12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Abar High" pitchFamily="2" charset="-78"/>
                        <a:ea typeface="Abar High" pitchFamily="2" charset="-78"/>
                        <a:cs typeface="Abar High" pitchFamily="2" charset="-78"/>
                      </a:endParaRPr>
                    </a:p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b="0" i="0" kern="12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Abar High" pitchFamily="2" charset="-78"/>
                        <a:ea typeface="Abar High" pitchFamily="2" charset="-78"/>
                        <a:cs typeface="Abar High" pitchFamily="2" charset="-78"/>
                      </a:endParaRPr>
                    </a:p>
                  </a:txBody>
                  <a:tcPr marL="62690" marR="6269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21113316"/>
                  </a:ext>
                </a:extLst>
              </a:tr>
            </a:tbl>
          </a:graphicData>
        </a:graphic>
      </p:graphicFrame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xmlns="" id="{AE874D70-AE9E-CE2E-7CE5-EFFCFA18E541}"/>
              </a:ext>
            </a:extLst>
          </p:cNvPr>
          <p:cNvSpPr/>
          <p:nvPr/>
        </p:nvSpPr>
        <p:spPr>
          <a:xfrm>
            <a:off x="925770" y="8693081"/>
            <a:ext cx="3073021" cy="89366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AB6F2715-AF14-841C-086A-315FE053B2B1}"/>
              </a:ext>
            </a:extLst>
          </p:cNvPr>
          <p:cNvSpPr txBox="1"/>
          <p:nvPr/>
        </p:nvSpPr>
        <p:spPr>
          <a:xfrm>
            <a:off x="-960462" y="8733017"/>
            <a:ext cx="67363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lain" startAt="32"/>
              <a:tabLst/>
            </a:pPr>
            <a:r>
              <a:rPr kumimoji="0" lang="fa-IR" altLang="en-US" sz="2400" b="1" i="0" u="none" strike="noStrike" cap="none" normalizeH="0" baseline="0" dirty="0">
                <a:ln>
                  <a:noFill/>
                </a:ln>
                <a:effectLst/>
                <a:latin typeface="Nian" panose="01000500000000020002" pitchFamily="2" charset="-78"/>
                <a:ea typeface="Abar High" pitchFamily="2" charset="-78"/>
                <a:cs typeface="Nian" panose="01000500000000020002" pitchFamily="2" charset="-78"/>
              </a:rPr>
              <a:t>اداره فضای مجازی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effectLst/>
              <a:latin typeface="Nian" panose="01000500000000020002" pitchFamily="2" charset="-78"/>
              <a:ea typeface="Abar High" pitchFamily="2" charset="-78"/>
              <a:cs typeface="Nian" panose="01000500000000020002" pitchFamily="2" charset="-78"/>
            </a:endParaRPr>
          </a:p>
          <a:p>
            <a:pPr marL="457200" marR="0" lvl="0" indent="-45720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lain" startAt="32"/>
              <a:tabLst/>
            </a:pPr>
            <a:r>
              <a:rPr kumimoji="0" lang="fa-IR" altLang="en-US" sz="2400" b="1" i="0" u="none" strike="noStrike" cap="none" normalizeH="0" baseline="0" dirty="0">
                <a:ln>
                  <a:noFill/>
                </a:ln>
                <a:effectLst/>
                <a:latin typeface="Nian" panose="01000500000000020002" pitchFamily="2" charset="-78"/>
                <a:ea typeface="Abar High" pitchFamily="2" charset="-78"/>
                <a:cs typeface="Nian" panose="01000500000000020002" pitchFamily="2" charset="-78"/>
              </a:rPr>
              <a:t>  در سطح استانی 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effectLst/>
              <a:latin typeface="Nian" panose="01000500000000020002" pitchFamily="2" charset="-78"/>
              <a:ea typeface="Abar High" pitchFamily="2" charset="-78"/>
              <a:cs typeface="Nian" panose="01000500000000020002" pitchFamily="2" charset="-78"/>
            </a:endParaRPr>
          </a:p>
        </p:txBody>
      </p:sp>
      <p:sp>
        <p:nvSpPr>
          <p:cNvPr id="53" name="Arrow: Down 52">
            <a:extLst>
              <a:ext uri="{FF2B5EF4-FFF2-40B4-BE49-F238E27FC236}">
                <a16:creationId xmlns:a16="http://schemas.microsoft.com/office/drawing/2014/main" xmlns="" id="{ECD993E8-3C2C-D1F0-9114-9C5A97FB9CF5}"/>
              </a:ext>
            </a:extLst>
          </p:cNvPr>
          <p:cNvSpPr/>
          <p:nvPr/>
        </p:nvSpPr>
        <p:spPr>
          <a:xfrm>
            <a:off x="8787438" y="8432600"/>
            <a:ext cx="481023" cy="361461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4" name="Picture 43" descr="Image">
            <a:extLst>
              <a:ext uri="{FF2B5EF4-FFF2-40B4-BE49-F238E27FC236}">
                <a16:creationId xmlns:a16="http://schemas.microsoft.com/office/drawing/2014/main" xmlns="" id="{8E7FDA07-E648-110B-4FA1-F04136998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7" t="72935" r="17760"/>
          <a:stretch>
            <a:fillRect/>
          </a:stretch>
        </p:blipFill>
        <p:spPr bwMode="auto">
          <a:xfrm>
            <a:off x="6707599" y="8808250"/>
            <a:ext cx="4646836" cy="1174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xmlns="" id="{A643E12F-1943-64A7-2A97-6213CB00C5F5}"/>
              </a:ext>
            </a:extLst>
          </p:cNvPr>
          <p:cNvCxnSpPr/>
          <p:nvPr/>
        </p:nvCxnSpPr>
        <p:spPr>
          <a:xfrm>
            <a:off x="3998791" y="7912711"/>
            <a:ext cx="101751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xmlns="" id="{C4296058-ED6D-F482-6E9E-BB9D3DECB8F4}"/>
              </a:ext>
            </a:extLst>
          </p:cNvPr>
          <p:cNvCxnSpPr>
            <a:cxnSpLocks/>
          </p:cNvCxnSpPr>
          <p:nvPr/>
        </p:nvCxnSpPr>
        <p:spPr>
          <a:xfrm>
            <a:off x="7351591" y="7846036"/>
            <a:ext cx="0" cy="64443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xmlns="" id="{66CD7E4D-5B10-69B6-E1B0-04540E661CF2}"/>
              </a:ext>
            </a:extLst>
          </p:cNvPr>
          <p:cNvCxnSpPr>
            <a:cxnSpLocks/>
          </p:cNvCxnSpPr>
          <p:nvPr/>
        </p:nvCxnSpPr>
        <p:spPr>
          <a:xfrm>
            <a:off x="10761541" y="7835790"/>
            <a:ext cx="0" cy="64443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EDBCDBE9-CFA0-9618-FF4E-8CC2B7DBEE1C}"/>
              </a:ext>
            </a:extLst>
          </p:cNvPr>
          <p:cNvSpPr txBox="1"/>
          <p:nvPr/>
        </p:nvSpPr>
        <p:spPr>
          <a:xfrm>
            <a:off x="10341407" y="8077084"/>
            <a:ext cx="4359332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a-IR" sz="1300" dirty="0">
                <a:solidFill>
                  <a:schemeClr val="bg1"/>
                </a:solidFill>
                <a:latin typeface="Abar High" pitchFamily="2" charset="-78"/>
                <a:ea typeface="Abar High" pitchFamily="2" charset="-78"/>
                <a:cs typeface="Abar High" pitchFamily="2" charset="-78"/>
              </a:rPr>
              <a:t>مرکز تحقیقات اخبار آنلاین</a:t>
            </a:r>
            <a:endParaRPr lang="en-US" sz="1300" dirty="0">
              <a:solidFill>
                <a:schemeClr val="bg1"/>
              </a:solidFill>
              <a:latin typeface="Abar High" pitchFamily="2" charset="-78"/>
              <a:ea typeface="Abar High" pitchFamily="2" charset="-78"/>
              <a:cs typeface="Abar High" pitchFamily="2" charset="-78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8285BB47-96E4-8BD4-F805-3D9B03CF0121}"/>
              </a:ext>
            </a:extLst>
          </p:cNvPr>
          <p:cNvSpPr txBox="1"/>
          <p:nvPr/>
        </p:nvSpPr>
        <p:spPr>
          <a:xfrm>
            <a:off x="6848283" y="8048737"/>
            <a:ext cx="4359332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a-IR" sz="1300" dirty="0">
                <a:solidFill>
                  <a:schemeClr val="bg1"/>
                </a:solidFill>
                <a:latin typeface="Abar High" pitchFamily="2" charset="-78"/>
                <a:ea typeface="Abar High" pitchFamily="2" charset="-78"/>
                <a:cs typeface="Abar High" pitchFamily="2" charset="-78"/>
              </a:rPr>
              <a:t>مرکز آموزش </a:t>
            </a:r>
            <a:r>
              <a:rPr lang="en-US" sz="1300" dirty="0">
                <a:solidFill>
                  <a:schemeClr val="bg1"/>
                </a:solidFill>
                <a:latin typeface="Abar High" pitchFamily="2" charset="-78"/>
                <a:ea typeface="Abar High" pitchFamily="2" charset="-78"/>
                <a:cs typeface="Abar High" pitchFamily="2" charset="-78"/>
              </a:rPr>
              <a:t>CAC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06BFF7BE-35F6-39AE-907E-473667DEDAC1}"/>
              </a:ext>
            </a:extLst>
          </p:cNvPr>
          <p:cNvSpPr txBox="1"/>
          <p:nvPr/>
        </p:nvSpPr>
        <p:spPr>
          <a:xfrm>
            <a:off x="3476003" y="8077084"/>
            <a:ext cx="4359332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a-IR" sz="1300" dirty="0">
                <a:solidFill>
                  <a:schemeClr val="bg1"/>
                </a:solidFill>
                <a:latin typeface="Abar High" pitchFamily="2" charset="-78"/>
                <a:ea typeface="Abar High" pitchFamily="2" charset="-78"/>
                <a:cs typeface="Abar High" pitchFamily="2" charset="-78"/>
              </a:rPr>
              <a:t>بخش ارتباطات اینترنتی موسسه فرهنگ چین</a:t>
            </a:r>
            <a:endParaRPr lang="en-US" sz="1300" dirty="0">
              <a:solidFill>
                <a:schemeClr val="bg1"/>
              </a:solidFill>
              <a:latin typeface="Abar High" pitchFamily="2" charset="-78"/>
              <a:ea typeface="Abar High" pitchFamily="2" charset="-78"/>
              <a:cs typeface="Abar High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556131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5" grpId="0" animBg="1"/>
      <p:bldP spid="36" grpId="0" animBg="1"/>
      <p:bldP spid="39" grpId="0"/>
      <p:bldP spid="41" grpId="0"/>
      <p:bldP spid="43" grpId="0"/>
      <p:bldP spid="45" grpId="0" animBg="1"/>
      <p:bldP spid="46" grpId="0"/>
      <p:bldP spid="47" grpId="0" animBg="1"/>
      <p:bldP spid="48" grpId="0"/>
      <p:bldP spid="49" grpId="0" animBg="1"/>
      <p:bldP spid="51" grpId="0" animBg="1"/>
      <p:bldP spid="52" grpId="0"/>
      <p:bldP spid="53" grpId="0" animBg="1"/>
      <p:bldP spid="70" grpId="0"/>
      <p:bldP spid="71" grpId="0"/>
      <p:bldP spid="7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D301A98-D256-DD25-C317-C115E50DB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CCCD5FDC-168A-8642-FFB1-2DBEC1DF5C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614918" y="9347704"/>
            <a:ext cx="4114800" cy="547688"/>
          </a:xfrm>
        </p:spPr>
        <p:txBody>
          <a:bodyPr/>
          <a:lstStyle/>
          <a:p>
            <a:fld id="{548DC41A-E892-4CAF-B53C-4BCD571507F8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8A1B414-D60D-7B71-D31C-03FB8A1B9232}"/>
              </a:ext>
            </a:extLst>
          </p:cNvPr>
          <p:cNvSpPr txBox="1"/>
          <p:nvPr/>
        </p:nvSpPr>
        <p:spPr>
          <a:xfrm>
            <a:off x="-3345476" y="3884389"/>
            <a:ext cx="15740783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8000" b="1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آسیب‌شناسی </a:t>
            </a:r>
            <a:endParaRPr lang="en-US" sz="8000" b="1" dirty="0">
              <a:gradFill>
                <a:gsLst>
                  <a:gs pos="0">
                    <a:srgbClr val="9FFFFF"/>
                  </a:gs>
                  <a:gs pos="50000">
                    <a:srgbClr val="D181FF"/>
                  </a:gs>
                  <a:gs pos="100000">
                    <a:srgbClr val="FEC26A"/>
                  </a:gs>
                </a:gsLst>
                <a:lin ang="21000000" scaled="0"/>
              </a:gradFill>
              <a:latin typeface="Abar High" pitchFamily="2" charset="-78"/>
              <a:ea typeface="Abar High" pitchFamily="2" charset="-78"/>
              <a:cs typeface="Abar High" pitchFamily="2" charset="-78"/>
            </a:endParaRPr>
          </a:p>
          <a:p>
            <a:pPr algn="ctr"/>
            <a:r>
              <a:rPr lang="fa-IR" sz="8000" b="1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موضــــوعــی</a:t>
            </a:r>
          </a:p>
          <a:p>
            <a:pPr algn="ctr"/>
            <a:endParaRPr lang="fa-IR" sz="8000" b="1" dirty="0">
              <a:gradFill>
                <a:gsLst>
                  <a:gs pos="0">
                    <a:srgbClr val="9FFFFF"/>
                  </a:gs>
                  <a:gs pos="50000">
                    <a:srgbClr val="D181FF"/>
                  </a:gs>
                  <a:gs pos="100000">
                    <a:srgbClr val="FEC26A"/>
                  </a:gs>
                </a:gsLst>
                <a:lin ang="21000000" scaled="0"/>
              </a:gradFill>
              <a:latin typeface="Abar High" pitchFamily="2" charset="-78"/>
              <a:ea typeface="Abar High" pitchFamily="2" charset="-78"/>
              <a:cs typeface="Abar High" pitchFamily="2" charset="-78"/>
            </a:endParaRPr>
          </a:p>
          <a:p>
            <a:pPr algn="ctr"/>
            <a:endParaRPr lang="fa-IR" sz="8000" b="1" dirty="0">
              <a:gradFill>
                <a:gsLst>
                  <a:gs pos="0">
                    <a:srgbClr val="9FFFFF"/>
                  </a:gs>
                  <a:gs pos="50000">
                    <a:srgbClr val="D181FF"/>
                  </a:gs>
                  <a:gs pos="100000">
                    <a:srgbClr val="FEC26A"/>
                  </a:gs>
                </a:gsLst>
                <a:lin ang="21000000" scaled="0"/>
              </a:gradFill>
              <a:latin typeface="Abar High" pitchFamily="2" charset="-78"/>
              <a:ea typeface="Abar High" pitchFamily="2" charset="-78"/>
              <a:cs typeface="Abar High" pitchFamily="2" charset="-78"/>
            </a:endParaRPr>
          </a:p>
          <a:p>
            <a:pPr algn="ctr"/>
            <a:endParaRPr lang="fa-IR" sz="8000" b="1" dirty="0">
              <a:gradFill>
                <a:gsLst>
                  <a:gs pos="0">
                    <a:srgbClr val="9FFFFF"/>
                  </a:gs>
                  <a:gs pos="50000">
                    <a:srgbClr val="D181FF"/>
                  </a:gs>
                  <a:gs pos="100000">
                    <a:srgbClr val="FEC26A"/>
                  </a:gs>
                </a:gsLst>
                <a:lin ang="21000000" scaled="0"/>
              </a:gradFill>
              <a:latin typeface="Abar High" pitchFamily="2" charset="-78"/>
              <a:ea typeface="Abar High" pitchFamily="2" charset="-78"/>
              <a:cs typeface="Abar High" pitchFamily="2" charset="-78"/>
            </a:endParaRP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xmlns="" id="{696B006C-4353-44D8-AD25-C7A0A3072D6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9" r="27117"/>
          <a:stretch/>
        </p:blipFill>
        <p:spPr>
          <a:xfrm>
            <a:off x="9743604" y="1278866"/>
            <a:ext cx="6784608" cy="7729268"/>
          </a:xfrm>
        </p:spPr>
      </p:pic>
    </p:spTree>
    <p:extLst>
      <p:ext uri="{BB962C8B-B14F-4D97-AF65-F5344CB8AC3E}">
        <p14:creationId xmlns:p14="http://schemas.microsoft.com/office/powerpoint/2010/main" val="2730738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F057DFE4-F5EB-F239-A7C3-AE19C053038A}"/>
              </a:ext>
            </a:extLst>
          </p:cNvPr>
          <p:cNvSpPr/>
          <p:nvPr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28A0B2E-62BF-EADA-4E90-D26D0D401E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48DC41A-E892-4CAF-B53C-4BCD571507F8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E27A5598-3470-4F6D-AD90-2FDA98C0CD73}"/>
              </a:ext>
            </a:extLst>
          </p:cNvPr>
          <p:cNvSpPr txBox="1"/>
          <p:nvPr/>
        </p:nvSpPr>
        <p:spPr>
          <a:xfrm>
            <a:off x="10839423" y="3776635"/>
            <a:ext cx="61648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a-IR" sz="7200" spc="-15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عدم توازن تمرکز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CDBA8A6B-02A3-4957-839E-5D7A797214DB}"/>
              </a:ext>
            </a:extLst>
          </p:cNvPr>
          <p:cNvSpPr txBox="1"/>
          <p:nvPr/>
        </p:nvSpPr>
        <p:spPr>
          <a:xfrm>
            <a:off x="10139762" y="4976964"/>
            <a:ext cx="756419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a-IR" sz="4400" spc="-150" dirty="0">
                <a:solidFill>
                  <a:schemeClr val="bg1"/>
                </a:solidFill>
                <a:latin typeface="Abar High" pitchFamily="2" charset="-78"/>
                <a:ea typeface="Abar High" pitchFamily="2" charset="-78"/>
                <a:cs typeface="Abar High" pitchFamily="2" charset="-78"/>
              </a:rPr>
              <a:t>روی جامـعه مجــازی </a:t>
            </a:r>
          </a:p>
          <a:p>
            <a:pPr algn="ctr"/>
            <a:r>
              <a:rPr lang="fa-IR" sz="4400" spc="-150" dirty="0">
                <a:solidFill>
                  <a:schemeClr val="bg1"/>
                </a:solidFill>
                <a:latin typeface="Abar High" pitchFamily="2" charset="-78"/>
                <a:ea typeface="Abar High" pitchFamily="2" charset="-78"/>
                <a:cs typeface="Abar High" pitchFamily="2" charset="-78"/>
              </a:rPr>
              <a:t>و جامعــــه فیـــزیکـــی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xmlns="" id="{DC3F7FAF-93E0-4A2F-AA33-05578D76FFDD}"/>
              </a:ext>
            </a:extLst>
          </p:cNvPr>
          <p:cNvSpPr/>
          <p:nvPr/>
        </p:nvSpPr>
        <p:spPr>
          <a:xfrm>
            <a:off x="3221622" y="2631875"/>
            <a:ext cx="7041173" cy="1250759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92321C70-E367-4584-8CBE-AC24C40FD4BE}"/>
              </a:ext>
            </a:extLst>
          </p:cNvPr>
          <p:cNvSpPr txBox="1"/>
          <p:nvPr/>
        </p:nvSpPr>
        <p:spPr>
          <a:xfrm>
            <a:off x="3720460" y="3028224"/>
            <a:ext cx="54637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3200" dirty="0">
                <a:solidFill>
                  <a:schemeClr val="bg1"/>
                </a:solidFill>
                <a:latin typeface="Nian-Bold" panose="00000504000000020004" pitchFamily="2" charset="-78"/>
                <a:cs typeface="Nian-Bold" panose="00000504000000020004" pitchFamily="2" charset="-78"/>
              </a:rPr>
              <a:t>تغییر ابزارها، تغییر مدل‌ها و سازوکارها</a:t>
            </a:r>
          </a:p>
          <a:p>
            <a:endParaRPr lang="en-US" sz="3200" dirty="0">
              <a:solidFill>
                <a:schemeClr val="bg1"/>
              </a:solidFill>
              <a:latin typeface="Nian-Bold" panose="00000504000000020004" pitchFamily="2" charset="-78"/>
              <a:cs typeface="Nian-Bold" panose="00000504000000020004" pitchFamily="2" charset="-78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xmlns="" id="{F37DE8CF-0598-4037-9E73-CCC069BCE7E3}"/>
              </a:ext>
            </a:extLst>
          </p:cNvPr>
          <p:cNvSpPr/>
          <p:nvPr/>
        </p:nvSpPr>
        <p:spPr>
          <a:xfrm>
            <a:off x="9376199" y="2659455"/>
            <a:ext cx="1283716" cy="1283716"/>
          </a:xfrm>
          <a:prstGeom prst="ellipse">
            <a:avLst/>
          </a:prstGeom>
          <a:solidFill>
            <a:srgbClr val="421C5E"/>
          </a:solidFill>
          <a:ln>
            <a:gradFill flip="none" rotWithShape="1">
              <a:gsLst>
                <a:gs pos="0">
                  <a:srgbClr val="DFCAEE"/>
                </a:gs>
                <a:gs pos="46000">
                  <a:srgbClr val="D181FF"/>
                </a:gs>
                <a:gs pos="100000">
                  <a:srgbClr val="7030A0"/>
                </a:gs>
              </a:gsLst>
              <a:path path="circle">
                <a:fillToRect l="50000" t="130000" r="50000" b="-30000"/>
              </a:path>
              <a:tileRect/>
            </a:gradFill>
          </a:ln>
          <a:effectLst>
            <a:glow>
              <a:srgbClr val="A339D3">
                <a:alpha val="34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0" name="Teardrop 29">
            <a:extLst>
              <a:ext uri="{FF2B5EF4-FFF2-40B4-BE49-F238E27FC236}">
                <a16:creationId xmlns:a16="http://schemas.microsoft.com/office/drawing/2014/main" xmlns="" id="{83EEDB88-656B-40D5-B8F4-9A7938D21027}"/>
              </a:ext>
            </a:extLst>
          </p:cNvPr>
          <p:cNvSpPr/>
          <p:nvPr/>
        </p:nvSpPr>
        <p:spPr>
          <a:xfrm>
            <a:off x="10702411" y="2075357"/>
            <a:ext cx="6084277" cy="5803213"/>
          </a:xfrm>
          <a:prstGeom prst="teardrop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xmlns="" id="{760A3DF2-5598-4A2D-97C7-50D0222CE7D1}"/>
              </a:ext>
            </a:extLst>
          </p:cNvPr>
          <p:cNvSpPr/>
          <p:nvPr/>
        </p:nvSpPr>
        <p:spPr>
          <a:xfrm>
            <a:off x="1581014" y="4572633"/>
            <a:ext cx="8169978" cy="1203170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6">
                  <a:lumMod val="50000"/>
                </a:schemeClr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14150">
                  <a:schemeClr val="accent6">
                    <a:lumMod val="60000"/>
                    <a:lumOff val="40000"/>
                  </a:schemeClr>
                </a:gs>
                <a:gs pos="73000">
                  <a:schemeClr val="accent6">
                    <a:lumMod val="60000"/>
                    <a:lumOff val="40000"/>
                  </a:schemeClr>
                </a:gs>
                <a:gs pos="33000">
                  <a:schemeClr val="accent6">
                    <a:lumMod val="50000"/>
                  </a:schemeClr>
                </a:gs>
                <a:gs pos="4000">
                  <a:schemeClr val="accent6">
                    <a:lumMod val="60000"/>
                    <a:lumOff val="40000"/>
                  </a:schemeClr>
                </a:gs>
                <a:gs pos="0">
                  <a:srgbClr val="C39BE1"/>
                </a:gs>
                <a:gs pos="86000">
                  <a:schemeClr val="accent6">
                    <a:lumMod val="50000"/>
                  </a:schemeClr>
                </a:gs>
                <a:gs pos="0">
                  <a:schemeClr val="accent6">
                    <a:lumMod val="50000"/>
                  </a:schemeClr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chemeClr val="accent6">
                <a:lumMod val="7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2A26E01A-B5D6-49E9-8D9C-D9267707A576}"/>
              </a:ext>
            </a:extLst>
          </p:cNvPr>
          <p:cNvSpPr txBox="1"/>
          <p:nvPr/>
        </p:nvSpPr>
        <p:spPr>
          <a:xfrm>
            <a:off x="1937063" y="4928645"/>
            <a:ext cx="7000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3200" dirty="0">
                <a:solidFill>
                  <a:schemeClr val="bg1"/>
                </a:solidFill>
                <a:latin typeface="Nian-Bold" panose="00000504000000020004" pitchFamily="2" charset="-78"/>
                <a:cs typeface="Nian-Bold" panose="00000504000000020004" pitchFamily="2" charset="-78"/>
              </a:rPr>
              <a:t>شورای فضای فیزیکی به جای شورای فضای مجازی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xmlns="" id="{6C8A1250-4F30-4144-9B07-020EC42725B7}"/>
              </a:ext>
            </a:extLst>
          </p:cNvPr>
          <p:cNvSpPr/>
          <p:nvPr/>
        </p:nvSpPr>
        <p:spPr>
          <a:xfrm>
            <a:off x="8864395" y="4501641"/>
            <a:ext cx="1283716" cy="1283716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gradFill>
              <a:gsLst>
                <a:gs pos="0">
                  <a:schemeClr val="accent6">
                    <a:lumMod val="60000"/>
                    <a:lumOff val="40000"/>
                  </a:schemeClr>
                </a:gs>
                <a:gs pos="74000">
                  <a:schemeClr val="accent6">
                    <a:lumMod val="60000"/>
                    <a:lumOff val="40000"/>
                  </a:schemeClr>
                </a:gs>
                <a:gs pos="83000">
                  <a:schemeClr val="accent6">
                    <a:lumMod val="20000"/>
                    <a:lumOff val="80000"/>
                  </a:schemeClr>
                </a:gs>
                <a:gs pos="100000">
                  <a:schemeClr val="accent6">
                    <a:lumMod val="75000"/>
                  </a:schemeClr>
                </a:gs>
              </a:gsLst>
              <a:lin ang="5400000" scaled="1"/>
            </a:gradFill>
          </a:ln>
          <a:effectLst>
            <a:glow>
              <a:srgbClr val="92D050">
                <a:alpha val="34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xmlns="" id="{A505B473-3638-425B-AFDC-EB867900B099}"/>
              </a:ext>
            </a:extLst>
          </p:cNvPr>
          <p:cNvSpPr/>
          <p:nvPr/>
        </p:nvSpPr>
        <p:spPr>
          <a:xfrm>
            <a:off x="4184400" y="6414478"/>
            <a:ext cx="6120892" cy="1203170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5">
                  <a:lumMod val="50000"/>
                </a:schemeClr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chemeClr val="accent5">
                    <a:lumMod val="60000"/>
                    <a:lumOff val="40000"/>
                  </a:schemeClr>
                </a:gs>
                <a:gs pos="33000">
                  <a:schemeClr val="accent1">
                    <a:lumMod val="50000"/>
                  </a:schemeClr>
                </a:gs>
                <a:gs pos="4000">
                  <a:schemeClr val="accent1">
                    <a:lumMod val="60000"/>
                    <a:lumOff val="40000"/>
                  </a:schemeClr>
                </a:gs>
                <a:gs pos="0">
                  <a:srgbClr val="C39BE1"/>
                </a:gs>
                <a:gs pos="86000">
                  <a:schemeClr val="accent5">
                    <a:lumMod val="50000"/>
                  </a:schemeClr>
                </a:gs>
                <a:gs pos="0">
                  <a:schemeClr val="accent1">
                    <a:lumMod val="50000"/>
                  </a:schemeClr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chemeClr val="accent5">
                <a:lumMod val="7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11D49ADB-2F26-4AC4-83CE-90A47B53711E}"/>
              </a:ext>
            </a:extLst>
          </p:cNvPr>
          <p:cNvSpPr txBox="1"/>
          <p:nvPr/>
        </p:nvSpPr>
        <p:spPr>
          <a:xfrm>
            <a:off x="5040124" y="6735455"/>
            <a:ext cx="54637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3200" dirty="0">
                <a:solidFill>
                  <a:schemeClr val="bg1"/>
                </a:solidFill>
                <a:latin typeface="Nian-Bold" panose="00000504000000020004" pitchFamily="2" charset="-78"/>
                <a:cs typeface="Nian-Bold" panose="00000504000000020004" pitchFamily="2" charset="-78"/>
              </a:rPr>
              <a:t>نقش تنظیم‌گران بخشی سنتی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xmlns="" id="{A3984D3A-24F0-430C-BB54-B13450548E0A}"/>
              </a:ext>
            </a:extLst>
          </p:cNvPr>
          <p:cNvSpPr/>
          <p:nvPr/>
        </p:nvSpPr>
        <p:spPr>
          <a:xfrm>
            <a:off x="9418695" y="6390556"/>
            <a:ext cx="1283716" cy="1283716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gradFill>
              <a:gsLst>
                <a:gs pos="0">
                  <a:schemeClr val="accent5">
                    <a:lumMod val="60000"/>
                    <a:lumOff val="4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5">
                    <a:lumMod val="60000"/>
                    <a:lumOff val="40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</a:ln>
          <a:effectLst>
            <a:glow>
              <a:srgbClr val="A339D3">
                <a:alpha val="34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ADC263D6-0324-4C63-8AC7-E385351CEF16}"/>
              </a:ext>
            </a:extLst>
          </p:cNvPr>
          <p:cNvSpPr txBox="1"/>
          <p:nvPr/>
        </p:nvSpPr>
        <p:spPr>
          <a:xfrm>
            <a:off x="9772474" y="2745588"/>
            <a:ext cx="45878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>
                <a:solidFill>
                  <a:schemeClr val="bg1"/>
                </a:solidFill>
                <a:latin typeface="Nian-Bold" panose="00000504000000020004" pitchFamily="2" charset="-78"/>
                <a:cs typeface="Nian-Bold" panose="00000504000000020004" pitchFamily="2" charset="-78"/>
              </a:rPr>
              <a:t>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7A4F1BE2-AFE8-4960-8E08-D10610432980}"/>
              </a:ext>
            </a:extLst>
          </p:cNvPr>
          <p:cNvSpPr txBox="1"/>
          <p:nvPr/>
        </p:nvSpPr>
        <p:spPr>
          <a:xfrm>
            <a:off x="9200173" y="4658145"/>
            <a:ext cx="62388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>
                <a:solidFill>
                  <a:schemeClr val="bg1"/>
                </a:solidFill>
                <a:latin typeface="Nian-Bold" panose="00000504000000020004" pitchFamily="2" charset="-78"/>
                <a:cs typeface="Nian-Bold" panose="00000504000000020004" pitchFamily="2" charset="-78"/>
              </a:rPr>
              <a:t>2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9C6996DF-4E41-4D46-A571-ED7EBB6A8B2F}"/>
              </a:ext>
            </a:extLst>
          </p:cNvPr>
          <p:cNvSpPr txBox="1"/>
          <p:nvPr/>
        </p:nvSpPr>
        <p:spPr>
          <a:xfrm>
            <a:off x="9715880" y="6517933"/>
            <a:ext cx="79380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>
                <a:solidFill>
                  <a:schemeClr val="bg1"/>
                </a:solidFill>
                <a:latin typeface="Nian-Bold" panose="00000504000000020004" pitchFamily="2" charset="-78"/>
                <a:cs typeface="Nian-Bold" panose="00000504000000020004" pitchFamily="2" charset="-78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006663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4" grpId="0" animBg="1"/>
      <p:bldP spid="25" grpId="0"/>
      <p:bldP spid="27" grpId="0" animBg="1"/>
      <p:bldP spid="30" grpId="0" animBg="1"/>
      <p:bldP spid="33" grpId="0" animBg="1"/>
      <p:bldP spid="34" grpId="0"/>
      <p:bldP spid="35" grpId="0" animBg="1"/>
      <p:bldP spid="37" grpId="0" animBg="1"/>
      <p:bldP spid="38" grpId="0"/>
      <p:bldP spid="39" grpId="0" animBg="1"/>
      <p:bldP spid="41" grpId="0"/>
      <p:bldP spid="42" grpId="0"/>
      <p:bldP spid="4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F057DFE4-F5EB-F239-A7C3-AE19C053038A}"/>
              </a:ext>
            </a:extLst>
          </p:cNvPr>
          <p:cNvSpPr/>
          <p:nvPr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28A0B2E-62BF-EADA-4E90-D26D0D401E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48DC41A-E892-4CAF-B53C-4BCD571507F8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E27A5598-3470-4F6D-AD90-2FDA98C0CD73}"/>
              </a:ext>
            </a:extLst>
          </p:cNvPr>
          <p:cNvSpPr txBox="1"/>
          <p:nvPr/>
        </p:nvSpPr>
        <p:spPr>
          <a:xfrm>
            <a:off x="1996382" y="796129"/>
            <a:ext cx="1429523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a-IR" sz="5400" b="1" spc="-15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رقابت کشورها در بهینه سازی الگوهای سیاست‌گذاری</a:t>
            </a:r>
          </a:p>
          <a:p>
            <a:pPr algn="ctr"/>
            <a:r>
              <a:rPr lang="fa-IR" sz="5400" b="1" spc="-15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 </a:t>
            </a:r>
            <a:r>
              <a:rPr lang="fa-IR" sz="5400" spc="-150" dirty="0">
                <a:solidFill>
                  <a:schemeClr val="bg1"/>
                </a:solidFill>
                <a:latin typeface="Abar High" pitchFamily="2" charset="-78"/>
                <a:ea typeface="Abar High" pitchFamily="2" charset="-78"/>
                <a:cs typeface="Abar High" pitchFamily="2" charset="-78"/>
              </a:rPr>
              <a:t>و تصمــــــیم‌گیــری با محــــوریـت هـوش مصـــنوعی و داده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xmlns="" id="{DC3F7FAF-93E0-4A2F-AA33-05578D76FFDD}"/>
              </a:ext>
            </a:extLst>
          </p:cNvPr>
          <p:cNvSpPr/>
          <p:nvPr/>
        </p:nvSpPr>
        <p:spPr>
          <a:xfrm>
            <a:off x="5295296" y="3110853"/>
            <a:ext cx="7697408" cy="146408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92321C70-E367-4584-8CBE-AC24C40FD4BE}"/>
              </a:ext>
            </a:extLst>
          </p:cNvPr>
          <p:cNvSpPr txBox="1"/>
          <p:nvPr/>
        </p:nvSpPr>
        <p:spPr>
          <a:xfrm>
            <a:off x="5295296" y="3488951"/>
            <a:ext cx="64657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4000" dirty="0">
                <a:solidFill>
                  <a:schemeClr val="bg1"/>
                </a:solidFill>
                <a:latin typeface="Nian-Bold" panose="00000504000000020004" pitchFamily="2" charset="-78"/>
                <a:cs typeface="Nian-Bold" panose="00000504000000020004" pitchFamily="2" charset="-78"/>
              </a:rPr>
              <a:t>تصمیم داده‌بنیاد و هوشمند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xmlns="" id="{760A3DF2-5598-4A2D-97C7-50D0222CE7D1}"/>
              </a:ext>
            </a:extLst>
          </p:cNvPr>
          <p:cNvSpPr/>
          <p:nvPr/>
        </p:nvSpPr>
        <p:spPr>
          <a:xfrm>
            <a:off x="5295296" y="5076690"/>
            <a:ext cx="7697408" cy="146408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6">
                  <a:lumMod val="50000"/>
                </a:schemeClr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14150">
                  <a:schemeClr val="accent6">
                    <a:lumMod val="60000"/>
                    <a:lumOff val="40000"/>
                  </a:schemeClr>
                </a:gs>
                <a:gs pos="73000">
                  <a:schemeClr val="accent6">
                    <a:lumMod val="60000"/>
                    <a:lumOff val="40000"/>
                  </a:schemeClr>
                </a:gs>
                <a:gs pos="33000">
                  <a:schemeClr val="accent6">
                    <a:lumMod val="50000"/>
                  </a:schemeClr>
                </a:gs>
                <a:gs pos="4000">
                  <a:schemeClr val="accent6">
                    <a:lumMod val="60000"/>
                    <a:lumOff val="40000"/>
                  </a:schemeClr>
                </a:gs>
                <a:gs pos="0">
                  <a:srgbClr val="C39BE1"/>
                </a:gs>
                <a:gs pos="86000">
                  <a:schemeClr val="accent6">
                    <a:lumMod val="50000"/>
                  </a:schemeClr>
                </a:gs>
                <a:gs pos="0">
                  <a:schemeClr val="accent6">
                    <a:lumMod val="50000"/>
                  </a:schemeClr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chemeClr val="accent6">
                <a:lumMod val="7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2A26E01A-B5D6-49E9-8D9C-D9267707A576}"/>
              </a:ext>
            </a:extLst>
          </p:cNvPr>
          <p:cNvSpPr txBox="1"/>
          <p:nvPr/>
        </p:nvSpPr>
        <p:spPr>
          <a:xfrm>
            <a:off x="4460076" y="5498802"/>
            <a:ext cx="8284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4000" dirty="0">
                <a:solidFill>
                  <a:schemeClr val="bg1"/>
                </a:solidFill>
                <a:latin typeface="Nian-Bold" panose="00000504000000020004" pitchFamily="2" charset="-78"/>
                <a:cs typeface="Nian-Bold" panose="00000504000000020004" pitchFamily="2" charset="-78"/>
              </a:rPr>
              <a:t>حکمــــــــــرانی مبتـــــــنی ‌بـر داده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E1430EFF-2D74-463C-97A1-1709BB301384}"/>
              </a:ext>
            </a:extLst>
          </p:cNvPr>
          <p:cNvSpPr txBox="1"/>
          <p:nvPr/>
        </p:nvSpPr>
        <p:spPr>
          <a:xfrm>
            <a:off x="584040" y="6744961"/>
            <a:ext cx="14857941" cy="2785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0" indent="-742950" algn="just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4000" dirty="0">
                <a:solidFill>
                  <a:schemeClr val="bg1"/>
                </a:solidFill>
                <a:latin typeface="Nian" panose="01000500000000020002" pitchFamily="2" charset="-78"/>
                <a:cs typeface="Nian" panose="01000500000000020002" pitchFamily="2" charset="-78"/>
              </a:rPr>
              <a:t>بهینه سازی براساس هوش مصنوعی در مقابل هوش انسانی</a:t>
            </a:r>
          </a:p>
          <a:p>
            <a:pPr marL="742950" lvl="0" indent="-742950" algn="just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4000" dirty="0">
                <a:solidFill>
                  <a:schemeClr val="bg1"/>
                </a:solidFill>
                <a:latin typeface="Nian" panose="01000500000000020002" pitchFamily="2" charset="-78"/>
                <a:cs typeface="Nian" panose="01000500000000020002" pitchFamily="2" charset="-78"/>
              </a:rPr>
              <a:t>ضرورت ایجاد گرانش داده: اگر گرانش داده ایجاد نکنیم، بلعیده می‌شویم.</a:t>
            </a:r>
          </a:p>
          <a:p>
            <a:pPr marL="742950" lvl="0" indent="-742950" algn="just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4000" dirty="0">
                <a:solidFill>
                  <a:schemeClr val="bg1"/>
                </a:solidFill>
                <a:latin typeface="Nian" panose="01000500000000020002" pitchFamily="2" charset="-78"/>
                <a:cs typeface="Nian" panose="01000500000000020002" pitchFamily="2" charset="-78"/>
              </a:rPr>
              <a:t>ضرورت حضور دستیار تحلیلی (داشبوردها)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xmlns="" id="{7BBAA072-3920-4B0E-9B1A-C7CF620DEF8D}"/>
              </a:ext>
            </a:extLst>
          </p:cNvPr>
          <p:cNvSpPr/>
          <p:nvPr/>
        </p:nvSpPr>
        <p:spPr>
          <a:xfrm>
            <a:off x="11411734" y="2936188"/>
            <a:ext cx="1823690" cy="1754769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xmlns="" id="{D9A5379D-D87A-4B68-832F-69F09E716294}"/>
              </a:ext>
            </a:extLst>
          </p:cNvPr>
          <p:cNvSpPr/>
          <p:nvPr/>
        </p:nvSpPr>
        <p:spPr>
          <a:xfrm>
            <a:off x="11411734" y="4901138"/>
            <a:ext cx="1823690" cy="1815185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6">
                  <a:lumMod val="50000"/>
                </a:schemeClr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14150">
                  <a:schemeClr val="accent6">
                    <a:lumMod val="60000"/>
                    <a:lumOff val="40000"/>
                  </a:schemeClr>
                </a:gs>
                <a:gs pos="73000">
                  <a:schemeClr val="accent6">
                    <a:lumMod val="60000"/>
                    <a:lumOff val="40000"/>
                  </a:schemeClr>
                </a:gs>
                <a:gs pos="33000">
                  <a:schemeClr val="accent6">
                    <a:lumMod val="50000"/>
                  </a:schemeClr>
                </a:gs>
                <a:gs pos="4000">
                  <a:schemeClr val="accent6">
                    <a:lumMod val="60000"/>
                    <a:lumOff val="40000"/>
                  </a:schemeClr>
                </a:gs>
                <a:gs pos="0">
                  <a:srgbClr val="C39BE1"/>
                </a:gs>
                <a:gs pos="86000">
                  <a:schemeClr val="accent6">
                    <a:lumMod val="50000"/>
                  </a:schemeClr>
                </a:gs>
                <a:gs pos="0">
                  <a:schemeClr val="accent6">
                    <a:lumMod val="50000"/>
                  </a:schemeClr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chemeClr val="accent6">
                <a:lumMod val="7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B930B77C-7182-4137-9C34-2581CB4022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6173" y="3315113"/>
            <a:ext cx="1013741" cy="10137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B5577E9C-3288-4B76-8E9B-3C8A068471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420" y="5251355"/>
            <a:ext cx="1071494" cy="107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80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4" grpId="0" animBg="1"/>
      <p:bldP spid="25" grpId="0"/>
      <p:bldP spid="33" grpId="0" animBg="1"/>
      <p:bldP spid="34" grpId="0"/>
      <p:bldP spid="16" grpId="0"/>
      <p:bldP spid="21" grpId="0" animBg="1"/>
      <p:bldP spid="2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xmlns="" id="{82807378-D06B-4939-99F8-F0EF5522FEB6}"/>
              </a:ext>
            </a:extLst>
          </p:cNvPr>
          <p:cNvSpPr/>
          <p:nvPr/>
        </p:nvSpPr>
        <p:spPr>
          <a:xfrm>
            <a:off x="1124565" y="1528331"/>
            <a:ext cx="4484927" cy="4570485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F057DFE4-F5EB-F239-A7C3-AE19C053038A}"/>
              </a:ext>
            </a:extLst>
          </p:cNvPr>
          <p:cNvSpPr/>
          <p:nvPr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28A0B2E-62BF-EADA-4E90-D26D0D401E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48DC41A-E892-4CAF-B53C-4BCD571507F8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E27A5598-3470-4F6D-AD90-2FDA98C0CD73}"/>
              </a:ext>
            </a:extLst>
          </p:cNvPr>
          <p:cNvSpPr txBox="1"/>
          <p:nvPr/>
        </p:nvSpPr>
        <p:spPr>
          <a:xfrm>
            <a:off x="2868198" y="1515915"/>
            <a:ext cx="1429523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a-IR" sz="6000" b="1" spc="-15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ستاد فراداده؛ حکمرانی مبتنی بر داده</a:t>
            </a:r>
            <a:endParaRPr lang="fa-IR" sz="6000" spc="-150" dirty="0">
              <a:solidFill>
                <a:schemeClr val="bg1"/>
              </a:solidFill>
              <a:latin typeface="Abar High" pitchFamily="2" charset="-78"/>
              <a:ea typeface="Abar High" pitchFamily="2" charset="-78"/>
              <a:cs typeface="Abar High" pitchFamily="2" charset="-78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E1430EFF-2D74-463C-97A1-1709BB301384}"/>
              </a:ext>
            </a:extLst>
          </p:cNvPr>
          <p:cNvSpPr txBox="1"/>
          <p:nvPr/>
        </p:nvSpPr>
        <p:spPr>
          <a:xfrm>
            <a:off x="1124565" y="2531578"/>
            <a:ext cx="16038866" cy="64786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0" indent="-742950" algn="just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4000" dirty="0">
                <a:solidFill>
                  <a:schemeClr val="bg1"/>
                </a:solidFill>
                <a:latin typeface="Nian" panose="01000500000000020002" pitchFamily="2" charset="-78"/>
                <a:cs typeface="Nian" panose="01000500000000020002" pitchFamily="2" charset="-78"/>
              </a:rPr>
              <a:t>شناسایی انسان رسانه‌ها در سکوهای فضای مجازی</a:t>
            </a:r>
          </a:p>
          <a:p>
            <a:pPr marL="742950" lvl="0" indent="-742950" algn="just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4000" dirty="0">
                <a:solidFill>
                  <a:schemeClr val="bg1"/>
                </a:solidFill>
                <a:latin typeface="Nian" panose="01000500000000020002" pitchFamily="2" charset="-78"/>
                <a:cs typeface="Nian" panose="01000500000000020002" pitchFamily="2" charset="-78"/>
              </a:rPr>
              <a:t>سامانه تشخیص و </a:t>
            </a:r>
            <a:r>
              <a:rPr lang="en-US" sz="4000" dirty="0">
                <a:solidFill>
                  <a:schemeClr val="bg1"/>
                </a:solidFill>
                <a:latin typeface="Nian" panose="01000500000000020002" pitchFamily="2" charset="-78"/>
                <a:cs typeface="Nian" panose="01000500000000020002" pitchFamily="2" charset="-78"/>
              </a:rPr>
              <a:t>   </a:t>
            </a:r>
            <a:r>
              <a:rPr lang="fa-IR" sz="4000" dirty="0">
                <a:solidFill>
                  <a:schemeClr val="bg1"/>
                </a:solidFill>
                <a:latin typeface="Nian" panose="01000500000000020002" pitchFamily="2" charset="-78"/>
                <a:cs typeface="Nian" panose="01000500000000020002" pitchFamily="2" charset="-78"/>
              </a:rPr>
              <a:t>رصد</a:t>
            </a:r>
            <a:r>
              <a:rPr lang="en-US" sz="4000" dirty="0">
                <a:solidFill>
                  <a:schemeClr val="bg1"/>
                </a:solidFill>
                <a:latin typeface="Nian" panose="01000500000000020002" pitchFamily="2" charset="-78"/>
                <a:cs typeface="Nian" panose="01000500000000020002" pitchFamily="2" charset="-78"/>
              </a:rPr>
              <a:t>   </a:t>
            </a:r>
            <a:r>
              <a:rPr lang="fa-IR" sz="4000" dirty="0">
                <a:solidFill>
                  <a:schemeClr val="bg1"/>
                </a:solidFill>
                <a:latin typeface="Nian" panose="01000500000000020002" pitchFamily="2" charset="-78"/>
                <a:cs typeface="Nian" panose="01000500000000020002" pitchFamily="2" charset="-78"/>
              </a:rPr>
              <a:t> اخبار جعلی</a:t>
            </a:r>
          </a:p>
          <a:p>
            <a:pPr marL="742950" lvl="0" indent="-742950" algn="just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4000" dirty="0">
                <a:solidFill>
                  <a:schemeClr val="bg1"/>
                </a:solidFill>
                <a:latin typeface="Nian" panose="01000500000000020002" pitchFamily="2" charset="-78"/>
                <a:cs typeface="Nian" panose="01000500000000020002" pitchFamily="2" charset="-78"/>
              </a:rPr>
              <a:t>استفاده از داده‌های سکوهای فضای مجازی برای ارتقاء تصمیم‌گیری</a:t>
            </a:r>
          </a:p>
          <a:p>
            <a:pPr marL="742950" lvl="0" indent="-742950" algn="just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4000" dirty="0">
                <a:solidFill>
                  <a:schemeClr val="bg1"/>
                </a:solidFill>
                <a:latin typeface="Nian" panose="01000500000000020002" pitchFamily="2" charset="-78"/>
                <a:cs typeface="Nian" panose="01000500000000020002" pitchFamily="2" charset="-78"/>
              </a:rPr>
              <a:t>خدمات سکوهای فضای مجازی در خرده‌فروشی</a:t>
            </a:r>
          </a:p>
          <a:p>
            <a:pPr marL="742950" lvl="0" indent="-742950" algn="just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4000" dirty="0">
                <a:solidFill>
                  <a:schemeClr val="bg1"/>
                </a:solidFill>
                <a:latin typeface="Nian" panose="01000500000000020002" pitchFamily="2" charset="-78"/>
                <a:cs typeface="Nian" panose="01000500000000020002" pitchFamily="2" charset="-78"/>
              </a:rPr>
              <a:t>ایجاد مدل زبانی(توسعه و گسترش خط و زبان فارسی)</a:t>
            </a:r>
          </a:p>
          <a:p>
            <a:pPr marL="742950" lvl="0" indent="-742950" algn="just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4000" dirty="0">
                <a:solidFill>
                  <a:schemeClr val="bg1"/>
                </a:solidFill>
                <a:latin typeface="Nian" panose="01000500000000020002" pitchFamily="2" charset="-78"/>
                <a:cs typeface="Nian" panose="01000500000000020002" pitchFamily="2" charset="-78"/>
              </a:rPr>
              <a:t>حکمرانی مبتنی بر پایش داده‌ها</a:t>
            </a:r>
          </a:p>
          <a:p>
            <a:pPr marL="742950" lvl="0" indent="-742950" algn="just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4000" dirty="0">
                <a:solidFill>
                  <a:schemeClr val="bg1"/>
                </a:solidFill>
                <a:latin typeface="Nian" panose="01000500000000020002" pitchFamily="2" charset="-78"/>
                <a:cs typeface="Nian" panose="01000500000000020002" pitchFamily="2" charset="-78"/>
              </a:rPr>
              <a:t>پایش مصوبات شورای عالی فضای مجازی در خصوص عملکرد دستگاه‌ها در حوزه فضای مجازی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A3AE224-662E-422C-ABE0-FF370551F2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533" y="2361500"/>
            <a:ext cx="3168989" cy="3168989"/>
          </a:xfrm>
          <a:prstGeom prst="rect">
            <a:avLst/>
          </a:prstGeom>
          <a:effectLst>
            <a:glow rad="482600">
              <a:srgbClr val="A339D3">
                <a:alpha val="13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34587185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7" grpId="0"/>
      <p:bldP spid="1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F057DFE4-F5EB-F239-A7C3-AE19C053038A}"/>
              </a:ext>
            </a:extLst>
          </p:cNvPr>
          <p:cNvSpPr/>
          <p:nvPr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28A0B2E-62BF-EADA-4E90-D26D0D401E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48DC41A-E892-4CAF-B53C-4BCD571507F8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E27A5598-3470-4F6D-AD90-2FDA98C0CD73}"/>
              </a:ext>
            </a:extLst>
          </p:cNvPr>
          <p:cNvSpPr txBox="1"/>
          <p:nvPr/>
        </p:nvSpPr>
        <p:spPr>
          <a:xfrm>
            <a:off x="3058731" y="1617757"/>
            <a:ext cx="1429523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a-IR" sz="6000" b="1" spc="-15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پژوهشگاه فضای مجازی در تهران</a:t>
            </a:r>
          </a:p>
          <a:p>
            <a:pPr algn="r"/>
            <a:r>
              <a:rPr lang="fa-IR" sz="6000" b="1" spc="-15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و پردیس قم به لحاظ ساختاری سه بخش دارد:</a:t>
            </a:r>
            <a:endParaRPr lang="fa-IR" sz="6000" spc="-150" dirty="0">
              <a:solidFill>
                <a:schemeClr val="bg1"/>
              </a:solidFill>
              <a:latin typeface="Abar High" pitchFamily="2" charset="-78"/>
              <a:ea typeface="Abar High" pitchFamily="2" charset="-78"/>
              <a:cs typeface="Abar High" pitchFamily="2" charset="-78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xmlns="" id="{1C07A4BD-5689-455F-AB34-2EE3D55F5621}"/>
              </a:ext>
            </a:extLst>
          </p:cNvPr>
          <p:cNvSpPr/>
          <p:nvPr/>
        </p:nvSpPr>
        <p:spPr>
          <a:xfrm>
            <a:off x="14413180" y="4806918"/>
            <a:ext cx="3331050" cy="3291621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712CA4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 flip="none" rotWithShape="1">
              <a:gsLst>
                <a:gs pos="73452">
                  <a:srgbClr val="7030A0"/>
                </a:gs>
                <a:gs pos="1000">
                  <a:srgbClr val="7030A0"/>
                </a:gs>
                <a:gs pos="23000">
                  <a:srgbClr val="7030A0"/>
                </a:gs>
                <a:gs pos="69000">
                  <a:srgbClr val="7030A0"/>
                </a:gs>
                <a:gs pos="97000">
                  <a:srgbClr val="7030A0"/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711200" dist="127000" dir="5400000" sx="97000" sy="97000" algn="t" rotWithShape="0">
              <a:srgbClr val="A62AA0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00"/>
              <a:t>ر</a:t>
            </a:r>
            <a:endParaRPr lang="en-US" sz="1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xmlns="" id="{CCC0F9AC-9B80-4994-967D-4B693AB0624A}"/>
              </a:ext>
            </a:extLst>
          </p:cNvPr>
          <p:cNvSpPr/>
          <p:nvPr/>
        </p:nvSpPr>
        <p:spPr>
          <a:xfrm>
            <a:off x="10827584" y="4806919"/>
            <a:ext cx="3331050" cy="3291621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712CA4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 flip="none" rotWithShape="1">
              <a:gsLst>
                <a:gs pos="73452">
                  <a:srgbClr val="7030A0"/>
                </a:gs>
                <a:gs pos="1000">
                  <a:srgbClr val="7030A0"/>
                </a:gs>
                <a:gs pos="23000">
                  <a:srgbClr val="7030A0"/>
                </a:gs>
                <a:gs pos="69000">
                  <a:srgbClr val="7030A0"/>
                </a:gs>
                <a:gs pos="97000">
                  <a:srgbClr val="7030A0"/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711200" dist="127000" dir="5400000" sx="97000" sy="97000" algn="t" rotWithShape="0">
              <a:srgbClr val="A62AA0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sz="100"/>
              <a:t>ر</a:t>
            </a:r>
            <a:endParaRPr lang="en-US" sz="100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xmlns="" id="{FAE928EE-9091-4B2E-A57C-3AB01218B67D}"/>
              </a:ext>
            </a:extLst>
          </p:cNvPr>
          <p:cNvSpPr/>
          <p:nvPr/>
        </p:nvSpPr>
        <p:spPr>
          <a:xfrm>
            <a:off x="7056800" y="4812186"/>
            <a:ext cx="3331050" cy="3291621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712CA4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 flip="none" rotWithShape="1">
              <a:gsLst>
                <a:gs pos="73452">
                  <a:srgbClr val="7030A0"/>
                </a:gs>
                <a:gs pos="1000">
                  <a:srgbClr val="7030A0"/>
                </a:gs>
                <a:gs pos="23000">
                  <a:srgbClr val="7030A0"/>
                </a:gs>
                <a:gs pos="69000">
                  <a:srgbClr val="7030A0"/>
                </a:gs>
                <a:gs pos="97000">
                  <a:srgbClr val="7030A0"/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711200" dist="127000" dir="5400000" sx="97000" sy="97000" algn="t" rotWithShape="0">
              <a:srgbClr val="A62AA0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sz="100"/>
              <a:t>ر</a:t>
            </a:r>
            <a:endParaRPr lang="en-US" sz="1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0B379D8D-855E-4365-8E29-39244C4CD64C}"/>
              </a:ext>
            </a:extLst>
          </p:cNvPr>
          <p:cNvSpPr txBox="1"/>
          <p:nvPr/>
        </p:nvSpPr>
        <p:spPr>
          <a:xfrm>
            <a:off x="14943649" y="6084197"/>
            <a:ext cx="227011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a-IR" sz="4400" dirty="0">
                <a:solidFill>
                  <a:schemeClr val="bg1"/>
                </a:solidFill>
                <a:latin typeface="Nian-Bold" panose="00000504000000020004" pitchFamily="2" charset="-78"/>
                <a:cs typeface="Nian-Bold" panose="00000504000000020004" pitchFamily="2" charset="-78"/>
              </a:rPr>
              <a:t>پژوهش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F5B470B0-9792-4054-B462-F0555D4F7D46}"/>
              </a:ext>
            </a:extLst>
          </p:cNvPr>
          <p:cNvSpPr txBox="1"/>
          <p:nvPr/>
        </p:nvSpPr>
        <p:spPr>
          <a:xfrm>
            <a:off x="11230780" y="5831718"/>
            <a:ext cx="252465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a-IR" sz="4000" dirty="0">
                <a:solidFill>
                  <a:schemeClr val="bg1"/>
                </a:solidFill>
                <a:latin typeface="Nian-Bold" panose="00000504000000020004" pitchFamily="2" charset="-78"/>
                <a:cs typeface="Nian-Bold" panose="00000504000000020004" pitchFamily="2" charset="-78"/>
              </a:rPr>
              <a:t>آموزش و</a:t>
            </a:r>
          </a:p>
          <a:p>
            <a:pPr algn="ctr"/>
            <a:r>
              <a:rPr lang="fa-IR" sz="4000" dirty="0">
                <a:solidFill>
                  <a:schemeClr val="bg1"/>
                </a:solidFill>
                <a:latin typeface="Nian-Bold" panose="00000504000000020004" pitchFamily="2" charset="-78"/>
                <a:cs typeface="Nian-Bold" panose="00000504000000020004" pitchFamily="2" charset="-78"/>
              </a:rPr>
              <a:t>گفتمان سازی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80FAA4C-DE40-4DFC-9F77-9FF99FF55E44}"/>
              </a:ext>
            </a:extLst>
          </p:cNvPr>
          <p:cNvSpPr txBox="1"/>
          <p:nvPr/>
        </p:nvSpPr>
        <p:spPr>
          <a:xfrm>
            <a:off x="7679863" y="6145752"/>
            <a:ext cx="22701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a-IR" sz="4000" dirty="0">
                <a:solidFill>
                  <a:schemeClr val="bg1"/>
                </a:solidFill>
                <a:latin typeface="Nian-Bold" panose="00000504000000020004" pitchFamily="2" charset="-78"/>
                <a:cs typeface="Nian-Bold" panose="00000504000000020004" pitchFamily="2" charset="-78"/>
              </a:rPr>
              <a:t>رسانه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xmlns="" id="{9D28E396-17BD-4481-BB39-B334D7526F48}"/>
              </a:ext>
            </a:extLst>
          </p:cNvPr>
          <p:cNvSpPr/>
          <p:nvPr/>
        </p:nvSpPr>
        <p:spPr>
          <a:xfrm rot="2700000" flipV="1">
            <a:off x="1345557" y="4405321"/>
            <a:ext cx="4153811" cy="3988361"/>
          </a:xfrm>
          <a:prstGeom prst="roundRect">
            <a:avLst>
              <a:gd name="adj" fmla="val 9987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712CA4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FEC274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965AC54B-4F09-40BA-9C2E-57513CE581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384" y="5488501"/>
            <a:ext cx="4086696" cy="193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0135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8" grpId="0" animBg="1"/>
      <p:bldP spid="11" grpId="0" animBg="1"/>
      <p:bldP spid="12" grpId="0" animBg="1"/>
      <p:bldP spid="14" grpId="0"/>
      <p:bldP spid="15" grpId="0"/>
      <p:bldP spid="19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xmlns="" id="{483CF501-8F99-4D01-8587-B93006863CC8}"/>
              </a:ext>
            </a:extLst>
          </p:cNvPr>
          <p:cNvSpPr/>
          <p:nvPr/>
        </p:nvSpPr>
        <p:spPr>
          <a:xfrm>
            <a:off x="-2523644" y="1485379"/>
            <a:ext cx="9404284" cy="7403415"/>
          </a:xfrm>
          <a:prstGeom prst="roundRect">
            <a:avLst>
              <a:gd name="adj" fmla="val 8406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" dirty="0"/>
              <a:t> 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xmlns="" id="{6782539A-95F6-4F44-8DAB-D328F0C8946F}"/>
              </a:ext>
            </a:extLst>
          </p:cNvPr>
          <p:cNvSpPr/>
          <p:nvPr/>
        </p:nvSpPr>
        <p:spPr>
          <a:xfrm>
            <a:off x="12129376" y="1485379"/>
            <a:ext cx="7039646" cy="7403415"/>
          </a:xfrm>
          <a:prstGeom prst="roundRect">
            <a:avLst>
              <a:gd name="adj" fmla="val 8406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F057DFE4-F5EB-F239-A7C3-AE19C053038A}"/>
              </a:ext>
            </a:extLst>
          </p:cNvPr>
          <p:cNvSpPr/>
          <p:nvPr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28A0B2E-62BF-EADA-4E90-D26D0D401E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48DC41A-E892-4CAF-B53C-4BCD571507F8}" type="slidenum">
              <a:rPr lang="en-US" smtClean="0"/>
              <a:pPr/>
              <a:t>48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8940722-F98A-410F-851D-7962200C4F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597" y="1049931"/>
            <a:ext cx="4398129" cy="797548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FBC47BA9-9BF2-4188-98B5-E74DEBB51F99}"/>
              </a:ext>
            </a:extLst>
          </p:cNvPr>
          <p:cNvSpPr txBox="1"/>
          <p:nvPr/>
        </p:nvSpPr>
        <p:spPr>
          <a:xfrm>
            <a:off x="1492996" y="2868007"/>
            <a:ext cx="4992055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rtl="1"/>
            <a:r>
              <a:rPr lang="fa-IR" sz="2800" dirty="0">
                <a:solidFill>
                  <a:schemeClr val="bg1"/>
                </a:solidFill>
                <a:latin typeface="Nian" panose="01000500000000020002" pitchFamily="2" charset="-78"/>
                <a:cs typeface="Nian" panose="01000500000000020002" pitchFamily="2" charset="-78"/>
              </a:rPr>
              <a:t>بخش مهمی از گفتمان سازی علمی از طریق تعامل گفت وگو و تبادل نظر با نخبگان و فعالین صورت میگیرد به همین جهت ساختار مرکز تعاملات پژوهشگاه فضای مجازی را سه قسمت تشکیل میدهد مرکز تعاملات نهادی برای ارتباط با سازمانها و مراکز دولتی و حاکمیتی مراکز تعاملات حوزوی برای ارتباط با علما و روحانیون و طلاب مرکز تعاملات دانشگاهی برای ارتباط با دانشگاه پژوهشکده ها و هسته های دانشجویی فعال.</a:t>
            </a:r>
          </a:p>
          <a:p>
            <a:pPr lvl="0" algn="just" rtl="1"/>
            <a:r>
              <a:rPr lang="fa-IR" sz="2800" dirty="0">
                <a:solidFill>
                  <a:srgbClr val="FFFF00"/>
                </a:solidFill>
                <a:latin typeface="Nian" panose="01000500000000020002" pitchFamily="2" charset="-78"/>
                <a:cs typeface="Nian" panose="01000500000000020002" pitchFamily="2" charset="-78"/>
              </a:rPr>
              <a:t>تاکنون ۵۲ جلسه مختلف با گروهها و افراد مختلف در کشور برگزار شده است.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34271EC6-7F19-46E2-9436-C4BD0B4F3B6C}"/>
              </a:ext>
            </a:extLst>
          </p:cNvPr>
          <p:cNvSpPr txBox="1"/>
          <p:nvPr/>
        </p:nvSpPr>
        <p:spPr>
          <a:xfrm>
            <a:off x="2019423" y="1970537"/>
            <a:ext cx="561775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a-IR" sz="5400" b="1" spc="-15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مرکز تعاملات</a:t>
            </a:r>
            <a:endParaRPr lang="fa-IR" sz="5400" spc="-150" dirty="0">
              <a:solidFill>
                <a:schemeClr val="bg1"/>
              </a:solidFill>
              <a:latin typeface="Abar High" pitchFamily="2" charset="-78"/>
              <a:ea typeface="Abar High" pitchFamily="2" charset="-78"/>
              <a:cs typeface="Abar High" pitchFamily="2" charset="-78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xmlns="" id="{8632F6D4-DE99-4940-824A-574C15A5BEDD}"/>
              </a:ext>
            </a:extLst>
          </p:cNvPr>
          <p:cNvSpPr/>
          <p:nvPr/>
        </p:nvSpPr>
        <p:spPr>
          <a:xfrm>
            <a:off x="13204799" y="1049931"/>
            <a:ext cx="3634177" cy="923330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8B26AA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ECDC91AA-4D57-4683-A5DE-B683E6B9CCD2}"/>
              </a:ext>
            </a:extLst>
          </p:cNvPr>
          <p:cNvSpPr txBox="1"/>
          <p:nvPr/>
        </p:nvSpPr>
        <p:spPr>
          <a:xfrm>
            <a:off x="12764724" y="1250803"/>
            <a:ext cx="4636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3200" dirty="0">
                <a:solidFill>
                  <a:schemeClr val="bg1"/>
                </a:solidFill>
                <a:latin typeface="Nian-Bold" panose="00000504000000020004" pitchFamily="2" charset="-78"/>
                <a:cs typeface="Nian-Bold" panose="00000504000000020004" pitchFamily="2" charset="-78"/>
              </a:rPr>
              <a:t>مرکز تعاملات نهادی</a:t>
            </a:r>
            <a:endParaRPr lang="en-US" sz="3200" dirty="0">
              <a:solidFill>
                <a:schemeClr val="bg1"/>
              </a:solidFill>
              <a:latin typeface="Nian-Bold" panose="00000504000000020004" pitchFamily="2" charset="-78"/>
              <a:cs typeface="Nian-Bold" panose="00000504000000020004" pitchFamily="2" charset="-78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xmlns="" id="{3CDCCE96-3645-4318-BF5A-09185702D359}"/>
              </a:ext>
            </a:extLst>
          </p:cNvPr>
          <p:cNvSpPr/>
          <p:nvPr/>
        </p:nvSpPr>
        <p:spPr>
          <a:xfrm>
            <a:off x="13357199" y="3554818"/>
            <a:ext cx="3634177" cy="923330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8B26AA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A913A9F7-82B3-4BBD-A76C-65B78761C777}"/>
              </a:ext>
            </a:extLst>
          </p:cNvPr>
          <p:cNvSpPr txBox="1"/>
          <p:nvPr/>
        </p:nvSpPr>
        <p:spPr>
          <a:xfrm>
            <a:off x="12917124" y="3755690"/>
            <a:ext cx="4636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3200" dirty="0">
                <a:solidFill>
                  <a:schemeClr val="bg1"/>
                </a:solidFill>
                <a:latin typeface="Nian-Bold" panose="00000504000000020004" pitchFamily="2" charset="-78"/>
                <a:cs typeface="Nian-Bold" panose="00000504000000020004" pitchFamily="2" charset="-78"/>
              </a:rPr>
              <a:t>مرکز تعاملات  حوزوی</a:t>
            </a:r>
            <a:endParaRPr lang="en-US" sz="3200" dirty="0">
              <a:solidFill>
                <a:schemeClr val="bg1"/>
              </a:solidFill>
              <a:latin typeface="Nian-Bold" panose="00000504000000020004" pitchFamily="2" charset="-78"/>
              <a:cs typeface="Nian-Bold" panose="00000504000000020004" pitchFamily="2" charset="-78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xmlns="" id="{2F8A4C45-473C-4ECB-8292-57328E52B34B}"/>
              </a:ext>
            </a:extLst>
          </p:cNvPr>
          <p:cNvSpPr/>
          <p:nvPr/>
        </p:nvSpPr>
        <p:spPr>
          <a:xfrm>
            <a:off x="13357199" y="5943167"/>
            <a:ext cx="3634177" cy="923330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8B26AA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  <a:effectLst>
            <a:outerShdw blurRad="711200" dist="127000" dir="5400000" sx="97000" sy="97000" algn="t" rotWithShape="0">
              <a:srgbClr val="A339D3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4B8B3154-74E5-4B7A-98B4-883307E77D87}"/>
              </a:ext>
            </a:extLst>
          </p:cNvPr>
          <p:cNvSpPr txBox="1"/>
          <p:nvPr/>
        </p:nvSpPr>
        <p:spPr>
          <a:xfrm>
            <a:off x="12917124" y="6144039"/>
            <a:ext cx="4636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3200" dirty="0">
                <a:solidFill>
                  <a:schemeClr val="bg1"/>
                </a:solidFill>
                <a:latin typeface="Nian-Bold" panose="00000504000000020004" pitchFamily="2" charset="-78"/>
                <a:cs typeface="Nian-Bold" panose="00000504000000020004" pitchFamily="2" charset="-78"/>
              </a:rPr>
              <a:t>مرکز تعاملات نهادی</a:t>
            </a:r>
            <a:endParaRPr lang="en-US" sz="3200" dirty="0">
              <a:solidFill>
                <a:schemeClr val="bg1"/>
              </a:solidFill>
              <a:latin typeface="Nian-Bold" panose="00000504000000020004" pitchFamily="2" charset="-78"/>
              <a:cs typeface="Nian-Bold" panose="00000504000000020004" pitchFamily="2" charset="-78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A280FA8C-F078-4B12-BF00-1A002D9A3ACC}"/>
              </a:ext>
            </a:extLst>
          </p:cNvPr>
          <p:cNvSpPr txBox="1"/>
          <p:nvPr/>
        </p:nvSpPr>
        <p:spPr>
          <a:xfrm>
            <a:off x="12076623" y="2027547"/>
            <a:ext cx="471838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rtl="1"/>
            <a:r>
              <a:rPr lang="fa-IR" sz="2400" dirty="0">
                <a:solidFill>
                  <a:schemeClr val="bg1"/>
                </a:solidFill>
                <a:latin typeface="Nian" panose="01000500000000020002" pitchFamily="2" charset="-78"/>
                <a:cs typeface="Nian" panose="01000500000000020002" pitchFamily="2" charset="-78"/>
              </a:rPr>
              <a:t>مرکز تعاملات نهادی برای ارتباط با سازمانها</a:t>
            </a:r>
          </a:p>
          <a:p>
            <a:pPr lvl="0" algn="just" rtl="1"/>
            <a:r>
              <a:rPr lang="fa-IR" sz="2400" dirty="0">
                <a:solidFill>
                  <a:schemeClr val="bg1"/>
                </a:solidFill>
                <a:latin typeface="Nian" panose="01000500000000020002" pitchFamily="2" charset="-78"/>
                <a:cs typeface="Nian" panose="01000500000000020002" pitchFamily="2" charset="-78"/>
              </a:rPr>
              <a:t>و مراکز دولتی و حاکمیتی</a:t>
            </a:r>
          </a:p>
          <a:p>
            <a:pPr lvl="0" algn="just" rtl="1"/>
            <a:r>
              <a:rPr lang="fa-IR" sz="2400" dirty="0">
                <a:solidFill>
                  <a:srgbClr val="FFFF00"/>
                </a:solidFill>
                <a:latin typeface="Nian" panose="01000500000000020002" pitchFamily="2" charset="-78"/>
                <a:cs typeface="Nian" panose="01000500000000020002" pitchFamily="2" charset="-78"/>
              </a:rPr>
              <a:t>۵ جلسه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7D9FECA7-DB8C-491F-BA5D-398818372D3C}"/>
              </a:ext>
            </a:extLst>
          </p:cNvPr>
          <p:cNvSpPr txBox="1"/>
          <p:nvPr/>
        </p:nvSpPr>
        <p:spPr>
          <a:xfrm>
            <a:off x="12254195" y="6929686"/>
            <a:ext cx="471838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rtl="1"/>
            <a:r>
              <a:rPr lang="fa-IR" sz="2400" dirty="0">
                <a:solidFill>
                  <a:schemeClr val="bg1"/>
                </a:solidFill>
                <a:latin typeface="Nian" panose="01000500000000020002" pitchFamily="2" charset="-78"/>
                <a:cs typeface="Nian" panose="01000500000000020002" pitchFamily="2" charset="-78"/>
              </a:rPr>
              <a:t>مرکز تعاملات دانشگاهی برای ارتباط با دانشگاه، پژوهشکده ها و هسته های</a:t>
            </a:r>
          </a:p>
          <a:p>
            <a:pPr lvl="0" algn="just" rtl="1"/>
            <a:r>
              <a:rPr lang="fa-IR" sz="2400" dirty="0">
                <a:solidFill>
                  <a:schemeClr val="bg1"/>
                </a:solidFill>
                <a:latin typeface="Nian" panose="01000500000000020002" pitchFamily="2" charset="-78"/>
                <a:cs typeface="Nian" panose="01000500000000020002" pitchFamily="2" charset="-78"/>
              </a:rPr>
              <a:t>دانشجویی فعال </a:t>
            </a:r>
          </a:p>
          <a:p>
            <a:pPr lvl="0" algn="just" rtl="1"/>
            <a:r>
              <a:rPr lang="fa-IR" sz="2400" dirty="0">
                <a:solidFill>
                  <a:srgbClr val="FFFF00"/>
                </a:solidFill>
                <a:latin typeface="Nian" panose="01000500000000020002" pitchFamily="2" charset="-78"/>
                <a:cs typeface="Nian" panose="01000500000000020002" pitchFamily="2" charset="-78"/>
              </a:rPr>
              <a:t>12 جلسه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B368D302-0DC1-4553-96E9-7EEB4970AA94}"/>
              </a:ext>
            </a:extLst>
          </p:cNvPr>
          <p:cNvSpPr txBox="1"/>
          <p:nvPr/>
        </p:nvSpPr>
        <p:spPr>
          <a:xfrm>
            <a:off x="12254196" y="4693247"/>
            <a:ext cx="471838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rtl="1"/>
            <a:r>
              <a:rPr lang="fa-IR" sz="2400" dirty="0">
                <a:solidFill>
                  <a:schemeClr val="bg1"/>
                </a:solidFill>
                <a:latin typeface="Nian" panose="01000500000000020002" pitchFamily="2" charset="-78"/>
                <a:cs typeface="Nian" panose="01000500000000020002" pitchFamily="2" charset="-78"/>
              </a:rPr>
              <a:t>مرکز تعاملات حوزوی برای ارتباط با علما  و</a:t>
            </a:r>
          </a:p>
          <a:p>
            <a:pPr lvl="0" algn="just" rtl="1"/>
            <a:r>
              <a:rPr lang="fa-IR" sz="2400" dirty="0">
                <a:solidFill>
                  <a:schemeClr val="bg1"/>
                </a:solidFill>
                <a:latin typeface="Nian" panose="01000500000000020002" pitchFamily="2" charset="-78"/>
                <a:cs typeface="Nian" panose="01000500000000020002" pitchFamily="2" charset="-78"/>
              </a:rPr>
              <a:t>روحانیون و طلاب</a:t>
            </a:r>
          </a:p>
          <a:p>
            <a:pPr lvl="0" algn="just" rtl="1"/>
            <a:r>
              <a:rPr lang="fa-IR" sz="2400" dirty="0">
                <a:solidFill>
                  <a:srgbClr val="FFFF00"/>
                </a:solidFill>
                <a:latin typeface="Nian" panose="01000500000000020002" pitchFamily="2" charset="-78"/>
                <a:cs typeface="Nian" panose="01000500000000020002" pitchFamily="2" charset="-78"/>
              </a:rPr>
              <a:t>۳۵ جلسه</a:t>
            </a:r>
          </a:p>
        </p:txBody>
      </p:sp>
    </p:spTree>
    <p:extLst>
      <p:ext uri="{BB962C8B-B14F-4D97-AF65-F5344CB8AC3E}">
        <p14:creationId xmlns:p14="http://schemas.microsoft.com/office/powerpoint/2010/main" val="2740902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22" grpId="0" animBg="1"/>
      <p:bldP spid="16" grpId="0"/>
      <p:bldP spid="18" grpId="0"/>
      <p:bldP spid="25" grpId="0" animBg="1"/>
      <p:bldP spid="26" grpId="0"/>
      <p:bldP spid="27" grpId="0" animBg="1"/>
      <p:bldP spid="28" grpId="0"/>
      <p:bldP spid="29" grpId="0" animBg="1"/>
      <p:bldP spid="30" grpId="0"/>
      <p:bldP spid="31" grpId="0"/>
      <p:bldP spid="32" grpId="0"/>
      <p:bldP spid="3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D301A98-D256-DD25-C317-C115E50DB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CCCD5FDC-168A-8642-FFB1-2DBEC1DF5C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614918" y="9347704"/>
            <a:ext cx="4114800" cy="547688"/>
          </a:xfrm>
        </p:spPr>
        <p:txBody>
          <a:bodyPr/>
          <a:lstStyle/>
          <a:p>
            <a:fld id="{548DC41A-E892-4CAF-B53C-4BCD571507F8}" type="slidenum">
              <a:rPr lang="en-US" smtClean="0"/>
              <a:pPr/>
              <a:t>49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8A1B414-D60D-7B71-D31C-03FB8A1B9232}"/>
              </a:ext>
            </a:extLst>
          </p:cNvPr>
          <p:cNvSpPr txBox="1"/>
          <p:nvPr/>
        </p:nvSpPr>
        <p:spPr>
          <a:xfrm>
            <a:off x="-3345476" y="3884389"/>
            <a:ext cx="157407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8000" b="1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مسیر پیش‌رو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xmlns="" id="{696B006C-4353-44D8-AD25-C7A0A3072D6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25" b="12025"/>
          <a:stretch/>
        </p:blipFill>
        <p:spPr>
          <a:xfrm>
            <a:off x="9743604" y="1278866"/>
            <a:ext cx="6784608" cy="7729268"/>
          </a:xfrm>
        </p:spPr>
      </p:pic>
    </p:spTree>
    <p:extLst>
      <p:ext uri="{BB962C8B-B14F-4D97-AF65-F5344CB8AC3E}">
        <p14:creationId xmlns:p14="http://schemas.microsoft.com/office/powerpoint/2010/main" val="42200065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F057DFE4-F5EB-F239-A7C3-AE19C053038A}"/>
              </a:ext>
            </a:extLst>
          </p:cNvPr>
          <p:cNvSpPr/>
          <p:nvPr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28A0B2E-62BF-EADA-4E90-D26D0D401E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48DC41A-E892-4CAF-B53C-4BCD571507F8}" type="slidenum">
              <a:rPr lang="en-US" smtClean="0"/>
              <a:pPr/>
              <a:t>50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00E52CF-970C-45B3-9104-9E2DB04CD2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302" y="2826125"/>
            <a:ext cx="11225396" cy="600634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20E0CC08-D167-4DCC-BB19-7AE0682AA4B2}"/>
              </a:ext>
            </a:extLst>
          </p:cNvPr>
          <p:cNvSpPr txBox="1"/>
          <p:nvPr/>
        </p:nvSpPr>
        <p:spPr>
          <a:xfrm>
            <a:off x="3531302" y="1344562"/>
            <a:ext cx="1122539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a-IR" sz="6000" b="1" spc="-15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پیامد ادامه روند موجود حکمرانی در دنیا</a:t>
            </a:r>
            <a:endParaRPr lang="fa-IR" sz="6000" spc="-150" dirty="0">
              <a:solidFill>
                <a:schemeClr val="bg1"/>
              </a:solidFill>
              <a:latin typeface="Abar High" pitchFamily="2" charset="-78"/>
              <a:ea typeface="Abar High" pitchFamily="2" charset="-78"/>
              <a:cs typeface="Abar High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864681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xmlns="" id="{0B8A6AA9-7A53-43A1-9337-DBD1BF947340}"/>
              </a:ext>
            </a:extLst>
          </p:cNvPr>
          <p:cNvSpPr/>
          <p:nvPr/>
        </p:nvSpPr>
        <p:spPr>
          <a:xfrm>
            <a:off x="3710354" y="2351312"/>
            <a:ext cx="13522569" cy="6240402"/>
          </a:xfrm>
          <a:prstGeom prst="roundRect">
            <a:avLst>
              <a:gd name="adj" fmla="val 9987"/>
            </a:avLst>
          </a:prstGeom>
          <a:gradFill>
            <a:gsLst>
              <a:gs pos="100000">
                <a:srgbClr val="DFCAEE">
                  <a:alpha val="10000"/>
                </a:srgbClr>
              </a:gs>
              <a:gs pos="0">
                <a:srgbClr val="06030A">
                  <a:alpha val="10000"/>
                </a:srgbClr>
              </a:gs>
            </a:gsLst>
            <a:lin ang="5400000" scaled="0"/>
          </a:gradFill>
          <a:ln w="19050" cap="rnd">
            <a:gradFill>
              <a:gsLst>
                <a:gs pos="0">
                  <a:srgbClr val="9FFFFF"/>
                </a:gs>
                <a:gs pos="33000">
                  <a:srgbClr val="584E62"/>
                </a:gs>
              </a:gsLst>
              <a:lin ang="3000000" scaled="0"/>
            </a:gradFill>
            <a:round/>
          </a:ln>
          <a:effectLst>
            <a:outerShdw blurRad="711200" dist="127000" dir="5400000" sx="97000" sy="97000" algn="t" rotWithShape="0">
              <a:srgbClr val="9FFFFF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F057DFE4-F5EB-F239-A7C3-AE19C053038A}"/>
              </a:ext>
            </a:extLst>
          </p:cNvPr>
          <p:cNvSpPr/>
          <p:nvPr/>
        </p:nvSpPr>
        <p:spPr>
          <a:xfrm>
            <a:off x="16795004" y="9180353"/>
            <a:ext cx="1212882" cy="80988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2D1440"/>
              </a:gs>
              <a:gs pos="0">
                <a:srgbClr val="040206">
                  <a:alpha val="85000"/>
                </a:srgbClr>
              </a:gs>
            </a:gsLst>
            <a:lin ang="3600000" scaled="0"/>
          </a:gradFill>
          <a:ln w="25400" cap="rnd">
            <a:gradFill>
              <a:gsLst>
                <a:gs pos="73000">
                  <a:srgbClr val="5D2884"/>
                </a:gs>
                <a:gs pos="33000">
                  <a:srgbClr val="210F2F"/>
                </a:gs>
                <a:gs pos="4000">
                  <a:srgbClr val="C39BE1"/>
                </a:gs>
                <a:gs pos="0">
                  <a:srgbClr val="C39BE1"/>
                </a:gs>
                <a:gs pos="86000">
                  <a:srgbClr val="2F1543"/>
                </a:gs>
                <a:gs pos="0">
                  <a:srgbClr val="2F1543"/>
                </a:gs>
              </a:gsLst>
              <a:lin ang="48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28A0B2E-62BF-EADA-4E90-D26D0D401E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48DC41A-E892-4CAF-B53C-4BCD571507F8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E27A5598-3470-4F6D-AD90-2FDA98C0CD73}"/>
              </a:ext>
            </a:extLst>
          </p:cNvPr>
          <p:cNvSpPr txBox="1"/>
          <p:nvPr/>
        </p:nvSpPr>
        <p:spPr>
          <a:xfrm>
            <a:off x="2937690" y="1204755"/>
            <a:ext cx="1429523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a-IR" sz="6000" b="1" spc="-15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Abar High" pitchFamily="2" charset="-78"/>
                <a:ea typeface="Abar High" pitchFamily="2" charset="-78"/>
                <a:cs typeface="Abar High" pitchFamily="2" charset="-78"/>
              </a:rPr>
              <a:t>جمع بندی</a:t>
            </a:r>
            <a:endParaRPr lang="fa-IR" sz="6000" spc="-150" dirty="0">
              <a:solidFill>
                <a:schemeClr val="bg1"/>
              </a:solidFill>
              <a:latin typeface="Abar High" pitchFamily="2" charset="-78"/>
              <a:ea typeface="Abar High" pitchFamily="2" charset="-78"/>
              <a:cs typeface="Abar High" pitchFamily="2" charset="-78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E1430EFF-2D74-463C-97A1-1709BB301384}"/>
              </a:ext>
            </a:extLst>
          </p:cNvPr>
          <p:cNvSpPr txBox="1"/>
          <p:nvPr/>
        </p:nvSpPr>
        <p:spPr>
          <a:xfrm>
            <a:off x="252748" y="2387399"/>
            <a:ext cx="16038866" cy="603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3200" dirty="0">
                <a:solidFill>
                  <a:schemeClr val="bg1">
                    <a:alpha val="99000"/>
                  </a:schemeClr>
                </a:solidFill>
                <a:latin typeface="Nian" panose="01000500000000020002" pitchFamily="2" charset="-78"/>
                <a:cs typeface="Nian" panose="01000500000000020002" pitchFamily="2" charset="-78"/>
              </a:rPr>
              <a:t> حفظ سرمایه‌های اصلی حاکمیت توسط خود حاکمیت</a:t>
            </a:r>
          </a:p>
          <a:p>
            <a:pPr algn="r" rtl="1">
              <a:lnSpc>
                <a:spcPct val="150000"/>
              </a:lnSpc>
            </a:pPr>
            <a:r>
              <a:rPr lang="fa-IR" sz="3200" dirty="0">
                <a:solidFill>
                  <a:schemeClr val="bg1">
                    <a:alpha val="99000"/>
                  </a:schemeClr>
                </a:solidFill>
                <a:latin typeface="Nian" panose="01000500000000020002" pitchFamily="2" charset="-78"/>
                <a:cs typeface="Nian" panose="01000500000000020002" pitchFamily="2" charset="-78"/>
              </a:rPr>
              <a:t> پرکردن جای خالی فضای مجازی در فرآیندهای حکمرانی؛</a:t>
            </a:r>
          </a:p>
          <a:p>
            <a:pPr marL="626364" lvl="1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chemeClr val="bg1">
                    <a:alpha val="99000"/>
                  </a:schemeClr>
                </a:solidFill>
                <a:latin typeface="Nian" panose="01000500000000020002" pitchFamily="2" charset="-78"/>
                <a:cs typeface="Nian" panose="01000500000000020002" pitchFamily="2" charset="-78"/>
              </a:rPr>
              <a:t>تخصیص </a:t>
            </a:r>
            <a:r>
              <a:rPr lang="fa-IR" sz="3200" dirty="0">
                <a:solidFill>
                  <a:srgbClr val="FFFF00">
                    <a:alpha val="99000"/>
                  </a:srgbClr>
                </a:solidFill>
                <a:latin typeface="Nian" panose="01000500000000020002" pitchFamily="2" charset="-78"/>
                <a:cs typeface="Nian" panose="01000500000000020002" pitchFamily="2" charset="-78"/>
              </a:rPr>
              <a:t>حداقل</a:t>
            </a:r>
            <a:r>
              <a:rPr lang="fa-IR" sz="3600" dirty="0">
                <a:solidFill>
                  <a:srgbClr val="FFFF00">
                    <a:alpha val="99000"/>
                  </a:srgbClr>
                </a:solidFill>
                <a:latin typeface="Nian" panose="01000500000000020002" pitchFamily="2" charset="-78"/>
                <a:cs typeface="Nian" panose="01000500000000020002" pitchFamily="2" charset="-78"/>
              </a:rPr>
              <a:t>30</a:t>
            </a:r>
            <a:r>
              <a:rPr lang="fa-IR" sz="3200" dirty="0">
                <a:solidFill>
                  <a:srgbClr val="FFFF00">
                    <a:alpha val="99000"/>
                  </a:srgbClr>
                </a:solidFill>
                <a:latin typeface="Nian" panose="01000500000000020002" pitchFamily="2" charset="-78"/>
                <a:cs typeface="Nian" panose="01000500000000020002" pitchFamily="2" charset="-78"/>
              </a:rPr>
              <a:t>%</a:t>
            </a:r>
            <a:r>
              <a:rPr lang="en-US" sz="3200" dirty="0">
                <a:solidFill>
                  <a:srgbClr val="FFFF00">
                    <a:alpha val="99000"/>
                  </a:srgbClr>
                </a:solidFill>
                <a:latin typeface="Nian" panose="01000500000000020002" pitchFamily="2" charset="-78"/>
                <a:cs typeface="Nian" panose="01000500000000020002" pitchFamily="2" charset="-78"/>
              </a:rPr>
              <a:t> </a:t>
            </a:r>
            <a:r>
              <a:rPr lang="fa-IR" sz="3200" dirty="0">
                <a:solidFill>
                  <a:srgbClr val="FFFF00">
                    <a:alpha val="99000"/>
                  </a:srgbClr>
                </a:solidFill>
                <a:latin typeface="Nian" panose="01000500000000020002" pitchFamily="2" charset="-78"/>
                <a:cs typeface="Nian" panose="01000500000000020002" pitchFamily="2" charset="-78"/>
              </a:rPr>
              <a:t> </a:t>
            </a:r>
            <a:r>
              <a:rPr lang="fa-IR" sz="3200" dirty="0">
                <a:solidFill>
                  <a:schemeClr val="bg1">
                    <a:alpha val="99000"/>
                  </a:schemeClr>
                </a:solidFill>
                <a:latin typeface="Nian" panose="01000500000000020002" pitchFamily="2" charset="-78"/>
                <a:cs typeface="Nian" panose="01000500000000020002" pitchFamily="2" charset="-78"/>
              </a:rPr>
              <a:t>از وقت و تمرکز حکمرانان به حوزه‌های فضای مجازی</a:t>
            </a:r>
          </a:p>
          <a:p>
            <a:pPr marL="626364" lvl="1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chemeClr val="bg1">
                    <a:alpha val="99000"/>
                  </a:schemeClr>
                </a:solidFill>
                <a:latin typeface="Nian" panose="01000500000000020002" pitchFamily="2" charset="-78"/>
                <a:cs typeface="Nian" panose="01000500000000020002" pitchFamily="2" charset="-78"/>
              </a:rPr>
              <a:t>فضای مجازی در طول سایر مسائل است، نه در عرض آن‌ها</a:t>
            </a:r>
          </a:p>
          <a:p>
            <a:pPr algn="r" rtl="1">
              <a:lnSpc>
                <a:spcPct val="150000"/>
              </a:lnSpc>
            </a:pPr>
            <a:r>
              <a:rPr lang="fa-IR" sz="3200" dirty="0">
                <a:solidFill>
                  <a:schemeClr val="bg1">
                    <a:alpha val="99000"/>
                  </a:schemeClr>
                </a:solidFill>
                <a:latin typeface="Nian" panose="01000500000000020002" pitchFamily="2" charset="-78"/>
                <a:cs typeface="Nian" panose="01000500000000020002" pitchFamily="2" charset="-78"/>
              </a:rPr>
              <a:t>لزوم تغییر آرایش به منظور استفاده از فرصت محدود</a:t>
            </a:r>
          </a:p>
          <a:p>
            <a:pPr algn="r" rtl="1">
              <a:lnSpc>
                <a:spcPct val="150000"/>
              </a:lnSpc>
            </a:pPr>
            <a:r>
              <a:rPr lang="fa-IR" sz="3200" dirty="0">
                <a:solidFill>
                  <a:schemeClr val="bg1">
                    <a:alpha val="99000"/>
                  </a:schemeClr>
                </a:solidFill>
                <a:latin typeface="Nian" panose="01000500000000020002" pitchFamily="2" charset="-78"/>
                <a:cs typeface="Nian" panose="01000500000000020002" pitchFamily="2" charset="-78"/>
              </a:rPr>
              <a:t>لزوم سرمایه گذاری ملی برای توسعه زیست مجازی مردم مبتنی بر مبانی اسلامی</a:t>
            </a:r>
          </a:p>
          <a:p>
            <a:pPr algn="r" rtl="1">
              <a:lnSpc>
                <a:spcPct val="150000"/>
              </a:lnSpc>
            </a:pPr>
            <a:r>
              <a:rPr lang="fa-IR" sz="3200" dirty="0">
                <a:solidFill>
                  <a:schemeClr val="bg1">
                    <a:alpha val="99000"/>
                  </a:schemeClr>
                </a:solidFill>
                <a:latin typeface="Nian" panose="01000500000000020002" pitchFamily="2" charset="-78"/>
                <a:cs typeface="Nian" panose="01000500000000020002" pitchFamily="2" charset="-78"/>
              </a:rPr>
              <a:t>ایجاد جامعه اسلامی مجازی بر بستر فضای مجازی</a:t>
            </a:r>
          </a:p>
          <a:p>
            <a:pPr algn="r" rtl="1">
              <a:lnSpc>
                <a:spcPct val="150000"/>
              </a:lnSpc>
            </a:pPr>
            <a:r>
              <a:rPr lang="fa-IR" sz="3200" dirty="0">
                <a:solidFill>
                  <a:schemeClr val="bg1">
                    <a:alpha val="99000"/>
                  </a:schemeClr>
                </a:solidFill>
                <a:latin typeface="Nian" panose="01000500000000020002" pitchFamily="2" charset="-78"/>
                <a:cs typeface="Nian" panose="01000500000000020002" pitchFamily="2" charset="-78"/>
              </a:rPr>
              <a:t> افزایش نقش جمهوری اسلامی با استفاده از ظرفیت فضای مجازی در تغییرات تمدنی پیش رو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3A7E1F5-E4CF-4DE3-834B-6D6EECB559CD}"/>
              </a:ext>
            </a:extLst>
          </p:cNvPr>
          <p:cNvSpPr txBox="1"/>
          <p:nvPr/>
        </p:nvSpPr>
        <p:spPr>
          <a:xfrm>
            <a:off x="14530934" y="2397761"/>
            <a:ext cx="20387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6000" b="1" spc="-15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Nian-Bold" panose="00000504000000020004" pitchFamily="2" charset="-78"/>
                <a:ea typeface="Abar Low FaNum SemiBold" pitchFamily="2" charset="-78"/>
                <a:cs typeface="Nian-Bold" panose="00000504000000020004" pitchFamily="2" charset="-78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B44FEE3-778E-4ECC-BFB3-79AE7418EBB5}"/>
              </a:ext>
            </a:extLst>
          </p:cNvPr>
          <p:cNvSpPr txBox="1"/>
          <p:nvPr/>
        </p:nvSpPr>
        <p:spPr>
          <a:xfrm>
            <a:off x="14656245" y="3198598"/>
            <a:ext cx="20387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6000" b="1" spc="-15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Nian-Bold" panose="00000504000000020004" pitchFamily="2" charset="-78"/>
                <a:ea typeface="Abar Low FaNum SemiBold" pitchFamily="2" charset="-78"/>
                <a:cs typeface="Nian-Bold" panose="00000504000000020004" pitchFamily="2" charset="-78"/>
              </a:rPr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7714B78-03ED-44AA-99D4-00894C5F9F58}"/>
              </a:ext>
            </a:extLst>
          </p:cNvPr>
          <p:cNvSpPr txBox="1"/>
          <p:nvPr/>
        </p:nvSpPr>
        <p:spPr>
          <a:xfrm>
            <a:off x="14721082" y="5399493"/>
            <a:ext cx="20387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6000" b="1" spc="-15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Nian-Bold" panose="00000504000000020004" pitchFamily="2" charset="-78"/>
                <a:ea typeface="Abar Low FaNum SemiBold" pitchFamily="2" charset="-78"/>
                <a:cs typeface="Nian-Bold" panose="00000504000000020004" pitchFamily="2" charset="-78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93B8E39-5132-4260-8944-B3A2C8E1EBD1}"/>
              </a:ext>
            </a:extLst>
          </p:cNvPr>
          <p:cNvSpPr txBox="1"/>
          <p:nvPr/>
        </p:nvSpPr>
        <p:spPr>
          <a:xfrm>
            <a:off x="14703497" y="6164153"/>
            <a:ext cx="20387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6000" b="1" spc="-15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Nian-Bold" panose="00000504000000020004" pitchFamily="2" charset="-78"/>
                <a:ea typeface="Abar Low FaNum SemiBold" pitchFamily="2" charset="-78"/>
                <a:cs typeface="Nian-Bold" panose="00000504000000020004" pitchFamily="2" charset="-78"/>
              </a:rPr>
              <a:t>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AB6D9A0-0263-41B7-8588-781230FC91F4}"/>
              </a:ext>
            </a:extLst>
          </p:cNvPr>
          <p:cNvSpPr txBox="1"/>
          <p:nvPr/>
        </p:nvSpPr>
        <p:spPr>
          <a:xfrm>
            <a:off x="14738666" y="6885495"/>
            <a:ext cx="20387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6000" b="1" spc="-15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Nian-Bold" panose="00000504000000020004" pitchFamily="2" charset="-78"/>
                <a:ea typeface="Abar Low FaNum SemiBold" pitchFamily="2" charset="-78"/>
                <a:cs typeface="Nian-Bold" panose="00000504000000020004" pitchFamily="2" charset="-78"/>
              </a:rPr>
              <a:t>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3B8EB13-58DB-4D21-A15F-119F83E6F1BA}"/>
              </a:ext>
            </a:extLst>
          </p:cNvPr>
          <p:cNvSpPr txBox="1"/>
          <p:nvPr/>
        </p:nvSpPr>
        <p:spPr>
          <a:xfrm>
            <a:off x="14703497" y="7614464"/>
            <a:ext cx="20387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6000" b="1" spc="-150" dirty="0">
                <a:gradFill>
                  <a:gsLst>
                    <a:gs pos="0">
                      <a:srgbClr val="9FFFFF"/>
                    </a:gs>
                    <a:gs pos="50000">
                      <a:srgbClr val="D181FF"/>
                    </a:gs>
                    <a:gs pos="100000">
                      <a:srgbClr val="FEC26A"/>
                    </a:gs>
                  </a:gsLst>
                  <a:lin ang="21000000" scaled="0"/>
                </a:gradFill>
                <a:latin typeface="Nian-Bold" panose="00000504000000020004" pitchFamily="2" charset="-78"/>
                <a:ea typeface="Abar Low FaNum SemiBold" pitchFamily="2" charset="-78"/>
                <a:cs typeface="Nian-Bold" panose="00000504000000020004" pitchFamily="2" charset="-78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161189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/>
      <p:bldP spid="16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11661</TotalTime>
  <Words>3555</Words>
  <Application>Microsoft Office PowerPoint</Application>
  <PresentationFormat>Custom</PresentationFormat>
  <Paragraphs>691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75" baseType="lpstr">
      <vt:lpstr>Abar High</vt:lpstr>
      <vt:lpstr>Abar High ExtraBold</vt:lpstr>
      <vt:lpstr>Abar High FaNum</vt:lpstr>
      <vt:lpstr>Abar High FaNum SemiBold</vt:lpstr>
      <vt:lpstr>Abar Low FaNum SemiBold</vt:lpstr>
      <vt:lpstr>Abar Low NoEn Black</vt:lpstr>
      <vt:lpstr>Arial</vt:lpstr>
      <vt:lpstr>Calibri</vt:lpstr>
      <vt:lpstr>Fira Sans Extra Condensed Medium</vt:lpstr>
      <vt:lpstr>IBM Plex Sans</vt:lpstr>
      <vt:lpstr>Maven Pro</vt:lpstr>
      <vt:lpstr>Montserrat</vt:lpstr>
      <vt:lpstr>Nian</vt:lpstr>
      <vt:lpstr>Nian ExtraBold</vt:lpstr>
      <vt:lpstr>Nian SemiBold</vt:lpstr>
      <vt:lpstr>Nian+</vt:lpstr>
      <vt:lpstr>Nian-Bold</vt:lpstr>
      <vt:lpstr>Nunito Sans</vt:lpstr>
      <vt:lpstr>Open Sans</vt:lpstr>
      <vt:lpstr>Open Sans SemiBold</vt:lpstr>
      <vt:lpstr>Poppins</vt:lpstr>
      <vt:lpstr>Roboto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Monsgraph.std</dc:creator>
  <cp:lastModifiedBy>My Pc</cp:lastModifiedBy>
  <cp:revision>121</cp:revision>
  <dcterms:created xsi:type="dcterms:W3CDTF">2023-10-03T22:30:51Z</dcterms:created>
  <dcterms:modified xsi:type="dcterms:W3CDTF">2025-01-01T06:20:21Z</dcterms:modified>
</cp:coreProperties>
</file>