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121" r:id="rId1"/>
  </p:sldMasterIdLst>
  <p:notesMasterIdLst>
    <p:notesMasterId r:id="rId48"/>
  </p:notesMasterIdLst>
  <p:sldIdLst>
    <p:sldId id="280" r:id="rId2"/>
    <p:sldId id="375" r:id="rId3"/>
    <p:sldId id="364" r:id="rId4"/>
    <p:sldId id="365" r:id="rId5"/>
    <p:sldId id="366" r:id="rId6"/>
    <p:sldId id="367" r:id="rId7"/>
    <p:sldId id="369" r:id="rId8"/>
    <p:sldId id="377" r:id="rId9"/>
    <p:sldId id="376" r:id="rId10"/>
    <p:sldId id="282" r:id="rId11"/>
    <p:sldId id="368" r:id="rId12"/>
    <p:sldId id="283" r:id="rId13"/>
    <p:sldId id="380" r:id="rId14"/>
    <p:sldId id="285" r:id="rId15"/>
    <p:sldId id="286" r:id="rId16"/>
    <p:sldId id="287" r:id="rId17"/>
    <p:sldId id="373" r:id="rId18"/>
    <p:sldId id="290" r:id="rId19"/>
    <p:sldId id="291" r:id="rId20"/>
    <p:sldId id="296" r:id="rId21"/>
    <p:sldId id="302" r:id="rId22"/>
    <p:sldId id="374" r:id="rId23"/>
    <p:sldId id="295" r:id="rId24"/>
    <p:sldId id="370" r:id="rId25"/>
    <p:sldId id="345" r:id="rId26"/>
    <p:sldId id="288" r:id="rId27"/>
    <p:sldId id="347" r:id="rId28"/>
    <p:sldId id="348" r:id="rId29"/>
    <p:sldId id="289" r:id="rId30"/>
    <p:sldId id="378" r:id="rId31"/>
    <p:sldId id="379" r:id="rId32"/>
    <p:sldId id="284" r:id="rId33"/>
    <p:sldId id="342" r:id="rId34"/>
    <p:sldId id="304" r:id="rId35"/>
    <p:sldId id="308" r:id="rId36"/>
    <p:sldId id="309" r:id="rId37"/>
    <p:sldId id="310" r:id="rId38"/>
    <p:sldId id="311" r:id="rId39"/>
    <p:sldId id="321" r:id="rId40"/>
    <p:sldId id="349" r:id="rId41"/>
    <p:sldId id="350" r:id="rId42"/>
    <p:sldId id="351" r:id="rId43"/>
    <p:sldId id="352" r:id="rId44"/>
    <p:sldId id="363" r:id="rId45"/>
    <p:sldId id="353" r:id="rId46"/>
    <p:sldId id="354" r:id="rId47"/>
  </p:sldIdLst>
  <p:sldSz cx="12192000" cy="6858000"/>
  <p:notesSz cx="6858000" cy="9144000"/>
  <p:embeddedFontLst>
    <p:embeddedFont>
      <p:font typeface="Abar Low FaNum Black" pitchFamily="2" charset="-78"/>
      <p:bold r:id="rId49"/>
    </p:embeddedFont>
    <p:embeddedFont>
      <p:font typeface="Abar Low FaNum SemiBold" pitchFamily="2" charset="-78"/>
      <p:bold r:id="rId50"/>
    </p:embeddedFont>
    <p:embeddedFont>
      <p:font typeface="Abar Mid FaNum" pitchFamily="2" charset="-78"/>
      <p:regular r:id="rId51"/>
      <p:bold r:id="rId52"/>
    </p:embeddedFont>
    <p:embeddedFont>
      <p:font typeface="Abar Mid FaNum Black" pitchFamily="2" charset="-78"/>
      <p:bold r:id="rId53"/>
    </p:embeddedFont>
    <p:embeddedFont>
      <p:font typeface="Abar Mid FaNum SemiBold" pitchFamily="2" charset="-78"/>
      <p:bold r:id="rId54"/>
    </p:embeddedFont>
    <p:embeddedFont>
      <p:font typeface="Century Schoolbook" panose="02040604050505020304" pitchFamily="18" charset="0"/>
      <p:regular r:id="rId55"/>
      <p:bold r:id="rId56"/>
      <p:italic r:id="rId57"/>
      <p:boldItalic r:id="rId58"/>
    </p:embeddedFont>
    <p:embeddedFont>
      <p:font typeface="Outfit Light" panose="020B0604020202020204" charset="0"/>
      <p:regular r:id="rId59"/>
      <p:bold r:id="rId6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Slides" id="{31C5E9F1-E3EE-4DE2-B2F7-45D27BEC902E}">
          <p14:sldIdLst>
            <p14:sldId id="280"/>
            <p14:sldId id="375"/>
            <p14:sldId id="364"/>
            <p14:sldId id="365"/>
            <p14:sldId id="366"/>
            <p14:sldId id="367"/>
            <p14:sldId id="369"/>
            <p14:sldId id="377"/>
            <p14:sldId id="376"/>
          </p14:sldIdLst>
        </p14:section>
        <p14:section name="About Us" id="{A2B0C68D-0856-4ED5-8925-F5CE3C776435}">
          <p14:sldIdLst>
            <p14:sldId id="282"/>
            <p14:sldId id="368"/>
            <p14:sldId id="283"/>
            <p14:sldId id="380"/>
            <p14:sldId id="285"/>
            <p14:sldId id="286"/>
            <p14:sldId id="287"/>
            <p14:sldId id="373"/>
            <p14:sldId id="290"/>
            <p14:sldId id="291"/>
            <p14:sldId id="296"/>
            <p14:sldId id="302"/>
            <p14:sldId id="374"/>
            <p14:sldId id="295"/>
            <p14:sldId id="370"/>
            <p14:sldId id="345"/>
            <p14:sldId id="288"/>
            <p14:sldId id="347"/>
            <p14:sldId id="348"/>
            <p14:sldId id="289"/>
            <p14:sldId id="378"/>
            <p14:sldId id="379"/>
            <p14:sldId id="284"/>
            <p14:sldId id="342"/>
            <p14:sldId id="304"/>
            <p14:sldId id="308"/>
            <p14:sldId id="309"/>
            <p14:sldId id="310"/>
            <p14:sldId id="311"/>
            <p14:sldId id="321"/>
            <p14:sldId id="349"/>
            <p14:sldId id="350"/>
            <p14:sldId id="351"/>
            <p14:sldId id="352"/>
            <p14:sldId id="363"/>
            <p14:sldId id="353"/>
            <p14:sldId id="354"/>
          </p14:sldIdLst>
        </p14:section>
        <p14:section name="Team" id="{1EA13F7F-3DAA-447B-887B-D35A6F1E9C74}">
          <p14:sldIdLst/>
        </p14:section>
        <p14:section name="Break Slide" id="{9C53B4C0-2C7F-41DD-94B0-05C32F40F226}">
          <p14:sldIdLst/>
        </p14:section>
        <p14:section name="Portfolio &amp; Gallery" id="{90FF4CE8-03CD-400C-8BDA-FC1FFC039690}">
          <p14:sldIdLst/>
        </p14:section>
        <p14:section name="Ending Slide" id="{569F1A22-3212-4DA0-A131-26343596E09F}">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2A56"/>
    <a:srgbClr val="8014E2"/>
    <a:srgbClr val="AE63D7"/>
    <a:srgbClr val="DCF5F6"/>
    <a:srgbClr val="FF99FF"/>
    <a:srgbClr val="1B608E"/>
    <a:srgbClr val="F58A7C"/>
    <a:srgbClr val="E163A3"/>
    <a:srgbClr val="DE609E"/>
    <a:srgbClr val="E86A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20" autoAdjust="0"/>
    <p:restoredTop sz="95297" autoAdjust="0"/>
  </p:normalViewPr>
  <p:slideViewPr>
    <p:cSldViewPr snapToGrid="0">
      <p:cViewPr varScale="1">
        <p:scale>
          <a:sx n="66" d="100"/>
          <a:sy n="66" d="100"/>
        </p:scale>
        <p:origin x="6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32B49-1174-4A58-8CC2-E707DF6649B3}" type="datetimeFigureOut">
              <a:rPr lang="en-US" smtClean="0"/>
              <a:t>9/2/2024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571C7B-D09A-40A7-8BED-15E843035881}" type="slidenum">
              <a:rPr lang="en-US" smtClean="0"/>
              <a:t>‹#›</a:t>
            </a:fld>
            <a:endParaRPr lang="en-US"/>
          </a:p>
        </p:txBody>
      </p:sp>
    </p:spTree>
    <p:extLst>
      <p:ext uri="{BB962C8B-B14F-4D97-AF65-F5344CB8AC3E}">
        <p14:creationId xmlns:p14="http://schemas.microsoft.com/office/powerpoint/2010/main" val="2735962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38928070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0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Picture Placeholder 8">
            <a:extLst>
              <a:ext uri="{FF2B5EF4-FFF2-40B4-BE49-F238E27FC236}">
                <a16:creationId xmlns:a16="http://schemas.microsoft.com/office/drawing/2014/main" id="{0F0ED4BA-0571-A0DA-BF3D-F89CAEDAFAA5}"/>
              </a:ext>
            </a:extLst>
          </p:cNvPr>
          <p:cNvSpPr>
            <a:spLocks noGrp="1"/>
          </p:cNvSpPr>
          <p:nvPr>
            <p:ph type="pic" sz="quarter" idx="11"/>
          </p:nvPr>
        </p:nvSpPr>
        <p:spPr>
          <a:xfrm>
            <a:off x="6024879" y="624370"/>
            <a:ext cx="5216361" cy="3262121"/>
          </a:xfrm>
          <a:prstGeom prst="roundRect">
            <a:avLst>
              <a:gd name="adj" fmla="val 7011"/>
            </a:avLst>
          </a:prstGeom>
          <a:pattFill prst="pct5">
            <a:fgClr>
              <a:schemeClr val="accent1"/>
            </a:fgClr>
            <a:bgClr>
              <a:schemeClr val="bg1"/>
            </a:bgClr>
          </a:pattFill>
          <a:ln w="76200">
            <a:gradFill>
              <a:gsLst>
                <a:gs pos="0">
                  <a:schemeClr val="accent1">
                    <a:lumMod val="0"/>
                    <a:lumOff val="100000"/>
                    <a:alpha val="45000"/>
                  </a:schemeClr>
                </a:gs>
                <a:gs pos="100000">
                  <a:schemeClr val="bg1">
                    <a:lumMod val="95000"/>
                    <a:alpha val="40000"/>
                  </a:schemeClr>
                </a:gs>
              </a:gsLst>
              <a:lin ang="5400000" scaled="1"/>
            </a:gradFill>
          </a:ln>
          <a:effectLst>
            <a:outerShdw blurRad="723900" dist="1155700" dir="5400000" sx="78000" sy="78000" algn="t" rotWithShape="0">
              <a:srgbClr val="A62A56">
                <a:alpha val="40000"/>
              </a:srgb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56538535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9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Picture Placeholder 8">
            <a:extLst>
              <a:ext uri="{FF2B5EF4-FFF2-40B4-BE49-F238E27FC236}">
                <a16:creationId xmlns:a16="http://schemas.microsoft.com/office/drawing/2014/main" id="{6A62E88B-F2D2-206F-826C-F6F80434F782}"/>
              </a:ext>
            </a:extLst>
          </p:cNvPr>
          <p:cNvSpPr>
            <a:spLocks noGrp="1"/>
          </p:cNvSpPr>
          <p:nvPr>
            <p:ph type="pic" sz="quarter" idx="11"/>
          </p:nvPr>
        </p:nvSpPr>
        <p:spPr>
          <a:xfrm>
            <a:off x="1" y="0"/>
            <a:ext cx="12192000" cy="6858000"/>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70811472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8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Picture Placeholder 8">
            <a:extLst>
              <a:ext uri="{FF2B5EF4-FFF2-40B4-BE49-F238E27FC236}">
                <a16:creationId xmlns:a16="http://schemas.microsoft.com/office/drawing/2014/main" id="{6003D5AD-C768-4AA0-8207-93E7B1442693}"/>
              </a:ext>
            </a:extLst>
          </p:cNvPr>
          <p:cNvSpPr>
            <a:spLocks noGrp="1"/>
          </p:cNvSpPr>
          <p:nvPr>
            <p:ph type="pic" sz="quarter" idx="11"/>
          </p:nvPr>
        </p:nvSpPr>
        <p:spPr>
          <a:xfrm>
            <a:off x="6096001" y="0"/>
            <a:ext cx="5425439" cy="6858000"/>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2978409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7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Picture Placeholder 8">
            <a:extLst>
              <a:ext uri="{FF2B5EF4-FFF2-40B4-BE49-F238E27FC236}">
                <a16:creationId xmlns:a16="http://schemas.microsoft.com/office/drawing/2014/main" id="{6866CE1D-B7D0-E2B1-3963-DA628D9A2C66}"/>
              </a:ext>
            </a:extLst>
          </p:cNvPr>
          <p:cNvSpPr>
            <a:spLocks noGrp="1"/>
          </p:cNvSpPr>
          <p:nvPr>
            <p:ph type="pic" sz="quarter" idx="11"/>
          </p:nvPr>
        </p:nvSpPr>
        <p:spPr>
          <a:xfrm>
            <a:off x="657314" y="0"/>
            <a:ext cx="4761227" cy="6858000"/>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19378871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6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Picture Placeholder 8">
            <a:extLst>
              <a:ext uri="{FF2B5EF4-FFF2-40B4-BE49-F238E27FC236}">
                <a16:creationId xmlns:a16="http://schemas.microsoft.com/office/drawing/2014/main" id="{1E24326B-1033-29A9-8A2B-BC1A9E0B1E69}"/>
              </a:ext>
            </a:extLst>
          </p:cNvPr>
          <p:cNvSpPr>
            <a:spLocks noGrp="1"/>
          </p:cNvSpPr>
          <p:nvPr>
            <p:ph type="pic" sz="quarter" idx="11"/>
          </p:nvPr>
        </p:nvSpPr>
        <p:spPr>
          <a:xfrm>
            <a:off x="7631445" y="1674469"/>
            <a:ext cx="3679429" cy="3684610"/>
          </a:xfrm>
          <a:prstGeom prst="roundRect">
            <a:avLst>
              <a:gd name="adj" fmla="val 7011"/>
            </a:avLst>
          </a:prstGeom>
          <a:pattFill prst="pct5">
            <a:fgClr>
              <a:schemeClr val="accent1"/>
            </a:fgClr>
            <a:bgClr>
              <a:schemeClr val="bg1"/>
            </a:bgClr>
          </a:pattFill>
          <a:ln w="76200">
            <a:gradFill>
              <a:gsLst>
                <a:gs pos="0">
                  <a:schemeClr val="accent1">
                    <a:lumMod val="0"/>
                    <a:lumOff val="100000"/>
                    <a:alpha val="45000"/>
                  </a:schemeClr>
                </a:gs>
                <a:gs pos="100000">
                  <a:schemeClr val="bg1">
                    <a:lumMod val="95000"/>
                    <a:alpha val="40000"/>
                  </a:schemeClr>
                </a:gs>
              </a:gsLst>
              <a:lin ang="5400000" scaled="1"/>
            </a:gradFill>
          </a:ln>
          <a:effectLst>
            <a:outerShdw blurRad="723900" dist="1155700" dir="5400000" sx="78000" sy="78000" algn="t" rotWithShape="0">
              <a:srgbClr val="A62A56">
                <a:alpha val="40000"/>
              </a:srgb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184585482"/>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5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8">
            <a:extLst>
              <a:ext uri="{FF2B5EF4-FFF2-40B4-BE49-F238E27FC236}">
                <a16:creationId xmlns:a16="http://schemas.microsoft.com/office/drawing/2014/main" id="{8185B6D6-5153-8A98-D7B1-A1A2FF2DD4DC}"/>
              </a:ext>
            </a:extLst>
          </p:cNvPr>
          <p:cNvSpPr>
            <a:spLocks noGrp="1"/>
          </p:cNvSpPr>
          <p:nvPr>
            <p:ph type="pic" sz="quarter" idx="11"/>
          </p:nvPr>
        </p:nvSpPr>
        <p:spPr>
          <a:xfrm>
            <a:off x="8442960" y="2104537"/>
            <a:ext cx="2712720" cy="2712721"/>
          </a:xfrm>
          <a:prstGeom prst="roundRect">
            <a:avLst>
              <a:gd name="adj" fmla="val 7011"/>
            </a:avLst>
          </a:prstGeom>
          <a:pattFill prst="pct5">
            <a:fgClr>
              <a:schemeClr val="accent1"/>
            </a:fgClr>
            <a:bgClr>
              <a:schemeClr val="bg1"/>
            </a:bgClr>
          </a:pattFill>
          <a:ln w="76200">
            <a:gradFill>
              <a:gsLst>
                <a:gs pos="0">
                  <a:schemeClr val="accent1">
                    <a:lumMod val="0"/>
                    <a:lumOff val="100000"/>
                    <a:alpha val="45000"/>
                  </a:schemeClr>
                </a:gs>
                <a:gs pos="100000">
                  <a:schemeClr val="bg1">
                    <a:lumMod val="95000"/>
                    <a:alpha val="40000"/>
                  </a:schemeClr>
                </a:gs>
              </a:gsLst>
              <a:lin ang="5400000" scaled="1"/>
            </a:gradFill>
          </a:ln>
          <a:effectLst>
            <a:outerShdw blurRad="723900" dist="1155700" dir="5400000" sx="78000" sy="78000" algn="t" rotWithShape="0">
              <a:srgbClr val="A62A56">
                <a:alpha val="40000"/>
              </a:srgb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35746750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4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8">
            <a:extLst>
              <a:ext uri="{FF2B5EF4-FFF2-40B4-BE49-F238E27FC236}">
                <a16:creationId xmlns:a16="http://schemas.microsoft.com/office/drawing/2014/main" id="{F19FB239-9D0F-57E1-6C9C-77976FE0B14F}"/>
              </a:ext>
            </a:extLst>
          </p:cNvPr>
          <p:cNvSpPr>
            <a:spLocks noGrp="1"/>
          </p:cNvSpPr>
          <p:nvPr>
            <p:ph type="pic" sz="quarter" idx="10"/>
          </p:nvPr>
        </p:nvSpPr>
        <p:spPr>
          <a:xfrm>
            <a:off x="1483360" y="1681660"/>
            <a:ext cx="3048000" cy="3048000"/>
          </a:xfrm>
          <a:prstGeom prst="roundRect">
            <a:avLst>
              <a:gd name="adj" fmla="val 7639"/>
            </a:avLst>
          </a:prstGeom>
          <a:pattFill prst="pct5">
            <a:fgClr>
              <a:schemeClr val="accent1"/>
            </a:fgClr>
            <a:bgClr>
              <a:schemeClr val="bg1"/>
            </a:bgClr>
          </a:pattFill>
          <a:ln w="76200">
            <a:noFill/>
          </a:ln>
          <a:effectLst>
            <a:outerShdw blurRad="419100" dist="292100" dir="2700000" algn="tl"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62350815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3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18">
            <a:extLst>
              <a:ext uri="{FF2B5EF4-FFF2-40B4-BE49-F238E27FC236}">
                <a16:creationId xmlns:a16="http://schemas.microsoft.com/office/drawing/2014/main" id="{B4D69657-58E3-CC8E-57A6-588D1088BFEB}"/>
              </a:ext>
            </a:extLst>
          </p:cNvPr>
          <p:cNvSpPr>
            <a:spLocks noGrp="1"/>
          </p:cNvSpPr>
          <p:nvPr>
            <p:ph type="pic" sz="quarter" idx="12"/>
          </p:nvPr>
        </p:nvSpPr>
        <p:spPr>
          <a:xfrm>
            <a:off x="8016779" y="2169800"/>
            <a:ext cx="2466263" cy="2466264"/>
          </a:xfrm>
          <a:prstGeom prst="ellipse">
            <a:avLst/>
          </a:prstGeom>
          <a:gradFill>
            <a:gsLst>
              <a:gs pos="0">
                <a:srgbClr val="A62A56">
                  <a:alpha val="70000"/>
                </a:srgbClr>
              </a:gs>
              <a:gs pos="100000">
                <a:srgbClr val="F58A7C">
                  <a:alpha val="64000"/>
                </a:srgbClr>
              </a:gs>
            </a:gsLst>
            <a:lin ang="5400000" scaled="1"/>
          </a:gradFill>
          <a:ln w="50800">
            <a:solidFill>
              <a:schemeClr val="bg1">
                <a:alpha val="4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45782060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2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4">
            <a:extLst>
              <a:ext uri="{FF2B5EF4-FFF2-40B4-BE49-F238E27FC236}">
                <a16:creationId xmlns:a16="http://schemas.microsoft.com/office/drawing/2014/main" id="{F43C515B-CDC3-48AA-3A19-F7176029E9E6}"/>
              </a:ext>
            </a:extLst>
          </p:cNvPr>
          <p:cNvSpPr>
            <a:spLocks noGrp="1"/>
          </p:cNvSpPr>
          <p:nvPr>
            <p:ph type="pic" sz="quarter" idx="10"/>
          </p:nvPr>
        </p:nvSpPr>
        <p:spPr>
          <a:xfrm>
            <a:off x="6990711" y="0"/>
            <a:ext cx="5196967" cy="5810123"/>
          </a:xfrm>
          <a:custGeom>
            <a:avLst/>
            <a:gdLst>
              <a:gd name="connsiteX0" fmla="*/ 844414 w 5196967"/>
              <a:gd name="connsiteY0" fmla="*/ 0 h 5810123"/>
              <a:gd name="connsiteX1" fmla="*/ 5196967 w 5196967"/>
              <a:gd name="connsiteY1" fmla="*/ 0 h 5810123"/>
              <a:gd name="connsiteX2" fmla="*/ 5196967 w 5196967"/>
              <a:gd name="connsiteY2" fmla="*/ 5810123 h 5810123"/>
              <a:gd name="connsiteX3" fmla="*/ 5092852 w 5196967"/>
              <a:gd name="connsiteY3" fmla="*/ 5791247 h 5810123"/>
              <a:gd name="connsiteX4" fmla="*/ 842894 w 5196967"/>
              <a:gd name="connsiteY4" fmla="*/ 4797039 h 5810123"/>
              <a:gd name="connsiteX5" fmla="*/ 28931 w 5196967"/>
              <a:gd name="connsiteY5" fmla="*/ 3485957 h 5810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6967" h="5810123">
                <a:moveTo>
                  <a:pt x="844414" y="0"/>
                </a:moveTo>
                <a:lnTo>
                  <a:pt x="5196967" y="0"/>
                </a:lnTo>
                <a:lnTo>
                  <a:pt x="5196967" y="5810123"/>
                </a:lnTo>
                <a:lnTo>
                  <a:pt x="5092852" y="5791247"/>
                </a:lnTo>
                <a:lnTo>
                  <a:pt x="842894" y="4797039"/>
                </a:lnTo>
                <a:cubicBezTo>
                  <a:pt x="256079" y="4659763"/>
                  <a:pt x="-108344" y="4072773"/>
                  <a:pt x="28931" y="3485957"/>
                </a:cubicBezTo>
                <a:close/>
              </a:path>
            </a:pathLst>
          </a:custGeom>
          <a:pattFill prst="pct5">
            <a:fgClr>
              <a:schemeClr val="accent1"/>
            </a:fgClr>
            <a:bgClr>
              <a:schemeClr val="bg1"/>
            </a:bgClr>
          </a:pattFill>
          <a:effectLst>
            <a:innerShdw blurRad="393700" dist="25400" dir="13200000">
              <a:prstClr val="black">
                <a:alpha val="22000"/>
              </a:prstClr>
            </a:inn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019689348"/>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1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2" name="Picture Placeholder 8">
            <a:extLst>
              <a:ext uri="{FF2B5EF4-FFF2-40B4-BE49-F238E27FC236}">
                <a16:creationId xmlns:a16="http://schemas.microsoft.com/office/drawing/2014/main" id="{A1D01FA4-C4C5-75C5-D7AF-1FD0D5CFD1CA}"/>
              </a:ext>
            </a:extLst>
          </p:cNvPr>
          <p:cNvSpPr>
            <a:spLocks noGrp="1"/>
          </p:cNvSpPr>
          <p:nvPr>
            <p:ph type="pic" sz="quarter" idx="11"/>
          </p:nvPr>
        </p:nvSpPr>
        <p:spPr>
          <a:xfrm>
            <a:off x="6848272" y="428521"/>
            <a:ext cx="4795737" cy="3107762"/>
          </a:xfrm>
          <a:prstGeom prst="roundRect">
            <a:avLst>
              <a:gd name="adj" fmla="val 7011"/>
            </a:avLst>
          </a:prstGeom>
          <a:pattFill prst="pct5">
            <a:fgClr>
              <a:schemeClr val="accent1"/>
            </a:fgClr>
            <a:bgClr>
              <a:schemeClr val="bg1"/>
            </a:bgClr>
          </a:pattFill>
          <a:ln w="76200">
            <a:gradFill>
              <a:gsLst>
                <a:gs pos="0">
                  <a:schemeClr val="accent1">
                    <a:lumMod val="0"/>
                    <a:lumOff val="100000"/>
                    <a:alpha val="45000"/>
                  </a:schemeClr>
                </a:gs>
                <a:gs pos="100000">
                  <a:schemeClr val="bg1">
                    <a:lumMod val="95000"/>
                    <a:alpha val="40000"/>
                  </a:schemeClr>
                </a:gs>
              </a:gsLst>
              <a:lin ang="5400000" scaled="1"/>
            </a:gradFill>
          </a:ln>
          <a:effectLst>
            <a:outerShdw blurRad="723900" dist="1155700" dir="5400000" sx="78000" sy="78000" algn="t" rotWithShape="0">
              <a:srgbClr val="A62A56">
                <a:alpha val="40000"/>
              </a:srgb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66074717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0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5" name="Picture Placeholder 14">
            <a:extLst>
              <a:ext uri="{FF2B5EF4-FFF2-40B4-BE49-F238E27FC236}">
                <a16:creationId xmlns:a16="http://schemas.microsoft.com/office/drawing/2014/main" id="{FD175D05-7976-9DDD-90AF-ED032191B60F}"/>
              </a:ext>
            </a:extLst>
          </p:cNvPr>
          <p:cNvSpPr>
            <a:spLocks noGrp="1"/>
          </p:cNvSpPr>
          <p:nvPr>
            <p:ph type="pic" sz="quarter" idx="14"/>
          </p:nvPr>
        </p:nvSpPr>
        <p:spPr>
          <a:xfrm>
            <a:off x="679269" y="-8031"/>
            <a:ext cx="5416730" cy="6866031"/>
          </a:xfrm>
          <a:custGeom>
            <a:avLst/>
            <a:gdLst>
              <a:gd name="connsiteX0" fmla="*/ 1415850 w 5416730"/>
              <a:gd name="connsiteY0" fmla="*/ 4199762 h 6866031"/>
              <a:gd name="connsiteX1" fmla="*/ 1691280 w 5416730"/>
              <a:gd name="connsiteY1" fmla="*/ 4249011 h 6866031"/>
              <a:gd name="connsiteX2" fmla="*/ 1901044 w 5416730"/>
              <a:gd name="connsiteY2" fmla="*/ 4391286 h 6866031"/>
              <a:gd name="connsiteX3" fmla="*/ 2034199 w 5416730"/>
              <a:gd name="connsiteY3" fmla="*/ 4613818 h 6866031"/>
              <a:gd name="connsiteX4" fmla="*/ 2079799 w 5416730"/>
              <a:gd name="connsiteY4" fmla="*/ 4903840 h 6866031"/>
              <a:gd name="connsiteX5" fmla="*/ 1999542 w 5416730"/>
              <a:gd name="connsiteY5" fmla="*/ 5279592 h 6866031"/>
              <a:gd name="connsiteX6" fmla="*/ 1769713 w 5416730"/>
              <a:gd name="connsiteY6" fmla="*/ 5527661 h 6866031"/>
              <a:gd name="connsiteX7" fmla="*/ 1415850 w 5416730"/>
              <a:gd name="connsiteY7" fmla="*/ 5615215 h 6866031"/>
              <a:gd name="connsiteX8" fmla="*/ 1140420 w 5416730"/>
              <a:gd name="connsiteY8" fmla="*/ 5565966 h 6866031"/>
              <a:gd name="connsiteX9" fmla="*/ 930656 w 5416730"/>
              <a:gd name="connsiteY9" fmla="*/ 5423691 h 6866031"/>
              <a:gd name="connsiteX10" fmla="*/ 797501 w 5416730"/>
              <a:gd name="connsiteY10" fmla="*/ 5199335 h 6866031"/>
              <a:gd name="connsiteX11" fmla="*/ 751900 w 5416730"/>
              <a:gd name="connsiteY11" fmla="*/ 4903840 h 6866031"/>
              <a:gd name="connsiteX12" fmla="*/ 832158 w 5416730"/>
              <a:gd name="connsiteY12" fmla="*/ 4529913 h 6866031"/>
              <a:gd name="connsiteX13" fmla="*/ 1061987 w 5416730"/>
              <a:gd name="connsiteY13" fmla="*/ 4285492 h 6866031"/>
              <a:gd name="connsiteX14" fmla="*/ 1415850 w 5416730"/>
              <a:gd name="connsiteY14" fmla="*/ 4199762 h 6866031"/>
              <a:gd name="connsiteX15" fmla="*/ 2719385 w 5416730"/>
              <a:gd name="connsiteY15" fmla="*/ 3630047 h 6866031"/>
              <a:gd name="connsiteX16" fmla="*/ 2719385 w 5416730"/>
              <a:gd name="connsiteY16" fmla="*/ 4250220 h 6866031"/>
              <a:gd name="connsiteX17" fmla="*/ 3496425 w 5416730"/>
              <a:gd name="connsiteY17" fmla="*/ 4250220 h 6866031"/>
              <a:gd name="connsiteX18" fmla="*/ 3496425 w 5416730"/>
              <a:gd name="connsiteY18" fmla="*/ 6227476 h 6866031"/>
              <a:gd name="connsiteX19" fmla="*/ 4226040 w 5416730"/>
              <a:gd name="connsiteY19" fmla="*/ 6227476 h 6866031"/>
              <a:gd name="connsiteX20" fmla="*/ 4226040 w 5416730"/>
              <a:gd name="connsiteY20" fmla="*/ 4250220 h 6866031"/>
              <a:gd name="connsiteX21" fmla="*/ 5006728 w 5416730"/>
              <a:gd name="connsiteY21" fmla="*/ 4250220 h 6866031"/>
              <a:gd name="connsiteX22" fmla="*/ 5006728 w 5416730"/>
              <a:gd name="connsiteY22" fmla="*/ 3630047 h 6866031"/>
              <a:gd name="connsiteX23" fmla="*/ 4226040 w 5416730"/>
              <a:gd name="connsiteY23" fmla="*/ 3630047 h 6866031"/>
              <a:gd name="connsiteX24" fmla="*/ 3496425 w 5416730"/>
              <a:gd name="connsiteY24" fmla="*/ 3630047 h 6866031"/>
              <a:gd name="connsiteX25" fmla="*/ 1415850 w 5416730"/>
              <a:gd name="connsiteY25" fmla="*/ 3557701 h 6866031"/>
              <a:gd name="connsiteX26" fmla="*/ 852222 w 5416730"/>
              <a:gd name="connsiteY26" fmla="*/ 3658023 h 6866031"/>
              <a:gd name="connsiteX27" fmla="*/ 405333 w 5416730"/>
              <a:gd name="connsiteY27" fmla="*/ 3940749 h 6866031"/>
              <a:gd name="connsiteX28" fmla="*/ 111663 w 5416730"/>
              <a:gd name="connsiteY28" fmla="*/ 4367573 h 6866031"/>
              <a:gd name="connsiteX29" fmla="*/ 7693 w 5416730"/>
              <a:gd name="connsiteY29" fmla="*/ 4903840 h 6866031"/>
              <a:gd name="connsiteX30" fmla="*/ 113487 w 5416730"/>
              <a:gd name="connsiteY30" fmla="*/ 5440107 h 6866031"/>
              <a:gd name="connsiteX31" fmla="*/ 410805 w 5416730"/>
              <a:gd name="connsiteY31" fmla="*/ 5870580 h 6866031"/>
              <a:gd name="connsiteX32" fmla="*/ 859518 w 5416730"/>
              <a:gd name="connsiteY32" fmla="*/ 6155130 h 6866031"/>
              <a:gd name="connsiteX33" fmla="*/ 1423146 w 5416730"/>
              <a:gd name="connsiteY33" fmla="*/ 6257276 h 6866031"/>
              <a:gd name="connsiteX34" fmla="*/ 1981301 w 5416730"/>
              <a:gd name="connsiteY34" fmla="*/ 6156954 h 6866031"/>
              <a:gd name="connsiteX35" fmla="*/ 2426367 w 5416730"/>
              <a:gd name="connsiteY35" fmla="*/ 5872404 h 6866031"/>
              <a:gd name="connsiteX36" fmla="*/ 2720037 w 5416730"/>
              <a:gd name="connsiteY36" fmla="*/ 5441931 h 6866031"/>
              <a:gd name="connsiteX37" fmla="*/ 2824007 w 5416730"/>
              <a:gd name="connsiteY37" fmla="*/ 4907488 h 6866031"/>
              <a:gd name="connsiteX38" fmla="*/ 2720037 w 5416730"/>
              <a:gd name="connsiteY38" fmla="*/ 4369397 h 6866031"/>
              <a:gd name="connsiteX39" fmla="*/ 2426367 w 5416730"/>
              <a:gd name="connsiteY39" fmla="*/ 3940749 h 6866031"/>
              <a:gd name="connsiteX40" fmla="*/ 1979477 w 5416730"/>
              <a:gd name="connsiteY40" fmla="*/ 3658023 h 6866031"/>
              <a:gd name="connsiteX41" fmla="*/ 1415850 w 5416730"/>
              <a:gd name="connsiteY41" fmla="*/ 3557701 h 6866031"/>
              <a:gd name="connsiteX42" fmla="*/ 0 w 5416730"/>
              <a:gd name="connsiteY42" fmla="*/ 0 h 6866031"/>
              <a:gd name="connsiteX43" fmla="*/ 5416730 w 5416730"/>
              <a:gd name="connsiteY43" fmla="*/ 0 h 6866031"/>
              <a:gd name="connsiteX44" fmla="*/ 5416730 w 5416730"/>
              <a:gd name="connsiteY44" fmla="*/ 783529 h 6866031"/>
              <a:gd name="connsiteX45" fmla="*/ 4698060 w 5416730"/>
              <a:gd name="connsiteY45" fmla="*/ 783529 h 6866031"/>
              <a:gd name="connsiteX46" fmla="*/ 4288709 w 5416730"/>
              <a:gd name="connsiteY46" fmla="*/ 2203304 h 6866031"/>
              <a:gd name="connsiteX47" fmla="*/ 3884540 w 5416730"/>
              <a:gd name="connsiteY47" fmla="*/ 783529 h 6866031"/>
              <a:gd name="connsiteX48" fmla="*/ 3282607 w 5416730"/>
              <a:gd name="connsiteY48" fmla="*/ 783529 h 6866031"/>
              <a:gd name="connsiteX49" fmla="*/ 2880250 w 5416730"/>
              <a:gd name="connsiteY49" fmla="*/ 2196938 h 6866031"/>
              <a:gd name="connsiteX50" fmla="*/ 2472734 w 5416730"/>
              <a:gd name="connsiteY50" fmla="*/ 783529 h 6866031"/>
              <a:gd name="connsiteX51" fmla="*/ 1884196 w 5416730"/>
              <a:gd name="connsiteY51" fmla="*/ 783529 h 6866031"/>
              <a:gd name="connsiteX52" fmla="*/ 1797964 w 5416730"/>
              <a:gd name="connsiteY52" fmla="*/ 746455 h 6866031"/>
              <a:gd name="connsiteX53" fmla="*/ 1256225 w 5416730"/>
              <a:gd name="connsiteY53" fmla="*/ 653429 h 6866031"/>
              <a:gd name="connsiteX54" fmla="*/ 741846 w 5416730"/>
              <a:gd name="connsiteY54" fmla="*/ 750103 h 6866031"/>
              <a:gd name="connsiteX55" fmla="*/ 402575 w 5416730"/>
              <a:gd name="connsiteY55" fmla="*/ 1029180 h 6866031"/>
              <a:gd name="connsiteX56" fmla="*/ 282189 w 5416730"/>
              <a:gd name="connsiteY56" fmla="*/ 1463302 h 6866031"/>
              <a:gd name="connsiteX57" fmla="*/ 347854 w 5416730"/>
              <a:gd name="connsiteY57" fmla="*/ 1789804 h 6866031"/>
              <a:gd name="connsiteX58" fmla="*/ 521137 w 5416730"/>
              <a:gd name="connsiteY58" fmla="*/ 2012337 h 6866031"/>
              <a:gd name="connsiteX59" fmla="*/ 756438 w 5416730"/>
              <a:gd name="connsiteY59" fmla="*/ 2163732 h 6866031"/>
              <a:gd name="connsiteX60" fmla="*/ 1013627 w 5416730"/>
              <a:gd name="connsiteY60" fmla="*/ 2269526 h 6866031"/>
              <a:gd name="connsiteX61" fmla="*/ 1250752 w 5416730"/>
              <a:gd name="connsiteY61" fmla="*/ 2355256 h 6866031"/>
              <a:gd name="connsiteX62" fmla="*/ 1424036 w 5416730"/>
              <a:gd name="connsiteY62" fmla="*/ 2450106 h 6866031"/>
              <a:gd name="connsiteX63" fmla="*/ 1489701 w 5416730"/>
              <a:gd name="connsiteY63" fmla="*/ 2583260 h 6866031"/>
              <a:gd name="connsiteX64" fmla="*/ 1413092 w 5416730"/>
              <a:gd name="connsiteY64" fmla="*/ 2709119 h 6866031"/>
              <a:gd name="connsiteX65" fmla="*/ 1186911 w 5416730"/>
              <a:gd name="connsiteY65" fmla="*/ 2754720 h 6866031"/>
              <a:gd name="connsiteX66" fmla="*/ 851288 w 5416730"/>
              <a:gd name="connsiteY66" fmla="*/ 2683582 h 6866031"/>
              <a:gd name="connsiteX67" fmla="*/ 552146 w 5416730"/>
              <a:gd name="connsiteY67" fmla="*/ 2477466 h 6866031"/>
              <a:gd name="connsiteX68" fmla="*/ 96137 w 5416730"/>
              <a:gd name="connsiteY68" fmla="*/ 2933476 h 6866031"/>
              <a:gd name="connsiteX69" fmla="*/ 550322 w 5416730"/>
              <a:gd name="connsiteY69" fmla="*/ 3241739 h 6866031"/>
              <a:gd name="connsiteX70" fmla="*/ 1128542 w 5416730"/>
              <a:gd name="connsiteY70" fmla="*/ 3338412 h 6866031"/>
              <a:gd name="connsiteX71" fmla="*/ 1925646 w 5416730"/>
              <a:gd name="connsiteY71" fmla="*/ 3121353 h 6866031"/>
              <a:gd name="connsiteX72" fmla="*/ 2208372 w 5416730"/>
              <a:gd name="connsiteY72" fmla="*/ 2506651 h 6866031"/>
              <a:gd name="connsiteX73" fmla="*/ 2142707 w 5416730"/>
              <a:gd name="connsiteY73" fmla="*/ 2171028 h 6866031"/>
              <a:gd name="connsiteX74" fmla="*/ 1969423 w 5416730"/>
              <a:gd name="connsiteY74" fmla="*/ 1939375 h 6866031"/>
              <a:gd name="connsiteX75" fmla="*/ 1734122 w 5416730"/>
              <a:gd name="connsiteY75" fmla="*/ 1786156 h 6866031"/>
              <a:gd name="connsiteX76" fmla="*/ 1476933 w 5416730"/>
              <a:gd name="connsiteY76" fmla="*/ 1682186 h 6866031"/>
              <a:gd name="connsiteX77" fmla="*/ 1239808 w 5416730"/>
              <a:gd name="connsiteY77" fmla="*/ 1598280 h 6866031"/>
              <a:gd name="connsiteX78" fmla="*/ 1066525 w 5416730"/>
              <a:gd name="connsiteY78" fmla="*/ 1508903 h 6866031"/>
              <a:gd name="connsiteX79" fmla="*/ 1000859 w 5416730"/>
              <a:gd name="connsiteY79" fmla="*/ 1383044 h 6866031"/>
              <a:gd name="connsiteX80" fmla="*/ 1068349 w 5416730"/>
              <a:gd name="connsiteY80" fmla="*/ 1273601 h 6866031"/>
              <a:gd name="connsiteX81" fmla="*/ 1248928 w 5416730"/>
              <a:gd name="connsiteY81" fmla="*/ 1237121 h 6866031"/>
              <a:gd name="connsiteX82" fmla="*/ 1511590 w 5416730"/>
              <a:gd name="connsiteY82" fmla="*/ 1293666 h 6866031"/>
              <a:gd name="connsiteX83" fmla="*/ 1752363 w 5416730"/>
              <a:gd name="connsiteY83" fmla="*/ 1466950 h 6866031"/>
              <a:gd name="connsiteX84" fmla="*/ 1911964 w 5416730"/>
              <a:gd name="connsiteY84" fmla="*/ 1308616 h 6866031"/>
              <a:gd name="connsiteX85" fmla="*/ 2563936 w 5416730"/>
              <a:gd name="connsiteY85" fmla="*/ 3380959 h 6866031"/>
              <a:gd name="connsiteX86" fmla="*/ 3169517 w 5416730"/>
              <a:gd name="connsiteY86" fmla="*/ 3380959 h 6866031"/>
              <a:gd name="connsiteX87" fmla="*/ 3581750 w 5416730"/>
              <a:gd name="connsiteY87" fmla="*/ 1935502 h 6866031"/>
              <a:gd name="connsiteX88" fmla="*/ 3993982 w 5416730"/>
              <a:gd name="connsiteY88" fmla="*/ 3380959 h 6866031"/>
              <a:gd name="connsiteX89" fmla="*/ 4599562 w 5416730"/>
              <a:gd name="connsiteY89" fmla="*/ 3380959 h 6866031"/>
              <a:gd name="connsiteX90" fmla="*/ 5416730 w 5416730"/>
              <a:gd name="connsiteY90" fmla="*/ 783532 h 6866031"/>
              <a:gd name="connsiteX91" fmla="*/ 5416730 w 5416730"/>
              <a:gd name="connsiteY91" fmla="*/ 6866031 h 6866031"/>
              <a:gd name="connsiteX92" fmla="*/ 0 w 5416730"/>
              <a:gd name="connsiteY92" fmla="*/ 6866031 h 6866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416730" h="6866031">
                <a:moveTo>
                  <a:pt x="1415850" y="4199762"/>
                </a:moveTo>
                <a:cubicBezTo>
                  <a:pt x="1517996" y="4199762"/>
                  <a:pt x="1609806" y="4216178"/>
                  <a:pt x="1691280" y="4249011"/>
                </a:cubicBezTo>
                <a:cubicBezTo>
                  <a:pt x="1772753" y="4281844"/>
                  <a:pt x="1842675" y="4329269"/>
                  <a:pt x="1901044" y="4391286"/>
                </a:cubicBezTo>
                <a:cubicBezTo>
                  <a:pt x="1959413" y="4453303"/>
                  <a:pt x="2003798" y="4527481"/>
                  <a:pt x="2034199" y="4613818"/>
                </a:cubicBezTo>
                <a:cubicBezTo>
                  <a:pt x="2064599" y="4700156"/>
                  <a:pt x="2079799" y="4796830"/>
                  <a:pt x="2079799" y="4903840"/>
                </a:cubicBezTo>
                <a:cubicBezTo>
                  <a:pt x="2079799" y="5047331"/>
                  <a:pt x="2053047" y="5172582"/>
                  <a:pt x="1999542" y="5279592"/>
                </a:cubicBezTo>
                <a:cubicBezTo>
                  <a:pt x="1946037" y="5386602"/>
                  <a:pt x="1869427" y="5469292"/>
                  <a:pt x="1769713" y="5527661"/>
                </a:cubicBezTo>
                <a:cubicBezTo>
                  <a:pt x="1669999" y="5586030"/>
                  <a:pt x="1552045" y="5615215"/>
                  <a:pt x="1415850" y="5615215"/>
                </a:cubicBezTo>
                <a:cubicBezTo>
                  <a:pt x="1313704" y="5615215"/>
                  <a:pt x="1221894" y="5598799"/>
                  <a:pt x="1140420" y="5565966"/>
                </a:cubicBezTo>
                <a:cubicBezTo>
                  <a:pt x="1058946" y="5533133"/>
                  <a:pt x="989025" y="5485708"/>
                  <a:pt x="930656" y="5423691"/>
                </a:cubicBezTo>
                <a:cubicBezTo>
                  <a:pt x="872287" y="5361674"/>
                  <a:pt x="827902" y="5286888"/>
                  <a:pt x="797501" y="5199335"/>
                </a:cubicBezTo>
                <a:cubicBezTo>
                  <a:pt x="767101" y="5111781"/>
                  <a:pt x="751900" y="5013283"/>
                  <a:pt x="751900" y="4903840"/>
                </a:cubicBezTo>
                <a:cubicBezTo>
                  <a:pt x="751900" y="4760349"/>
                  <a:pt x="778653" y="4635707"/>
                  <a:pt x="832158" y="4529913"/>
                </a:cubicBezTo>
                <a:cubicBezTo>
                  <a:pt x="885663" y="4424119"/>
                  <a:pt x="962272" y="4342645"/>
                  <a:pt x="1061987" y="4285492"/>
                </a:cubicBezTo>
                <a:cubicBezTo>
                  <a:pt x="1161701" y="4228338"/>
                  <a:pt x="1279655" y="4199762"/>
                  <a:pt x="1415850" y="4199762"/>
                </a:cubicBezTo>
                <a:close/>
                <a:moveTo>
                  <a:pt x="2719385" y="3630047"/>
                </a:moveTo>
                <a:lnTo>
                  <a:pt x="2719385" y="4250220"/>
                </a:lnTo>
                <a:lnTo>
                  <a:pt x="3496425" y="4250220"/>
                </a:lnTo>
                <a:lnTo>
                  <a:pt x="3496425" y="6227476"/>
                </a:lnTo>
                <a:lnTo>
                  <a:pt x="4226040" y="6227476"/>
                </a:lnTo>
                <a:lnTo>
                  <a:pt x="4226040" y="4250220"/>
                </a:lnTo>
                <a:lnTo>
                  <a:pt x="5006728" y="4250220"/>
                </a:lnTo>
                <a:lnTo>
                  <a:pt x="5006728" y="3630047"/>
                </a:lnTo>
                <a:lnTo>
                  <a:pt x="4226040" y="3630047"/>
                </a:lnTo>
                <a:lnTo>
                  <a:pt x="3496425" y="3630047"/>
                </a:lnTo>
                <a:close/>
                <a:moveTo>
                  <a:pt x="1415850" y="3557701"/>
                </a:moveTo>
                <a:cubicBezTo>
                  <a:pt x="1211558" y="3557701"/>
                  <a:pt x="1023682" y="3591142"/>
                  <a:pt x="852222" y="3658023"/>
                </a:cubicBezTo>
                <a:cubicBezTo>
                  <a:pt x="680763" y="3724904"/>
                  <a:pt x="531800" y="3819146"/>
                  <a:pt x="405333" y="3940749"/>
                </a:cubicBezTo>
                <a:cubicBezTo>
                  <a:pt x="278867" y="4062351"/>
                  <a:pt x="180977" y="4204626"/>
                  <a:pt x="111663" y="4367573"/>
                </a:cubicBezTo>
                <a:cubicBezTo>
                  <a:pt x="42350" y="4530521"/>
                  <a:pt x="7693" y="4709276"/>
                  <a:pt x="7693" y="4903840"/>
                </a:cubicBezTo>
                <a:cubicBezTo>
                  <a:pt x="7693" y="5095972"/>
                  <a:pt x="42958" y="5274728"/>
                  <a:pt x="113487" y="5440107"/>
                </a:cubicBezTo>
                <a:cubicBezTo>
                  <a:pt x="184017" y="5605487"/>
                  <a:pt x="283123" y="5748978"/>
                  <a:pt x="410805" y="5870580"/>
                </a:cubicBezTo>
                <a:cubicBezTo>
                  <a:pt x="538488" y="5992183"/>
                  <a:pt x="688059" y="6087033"/>
                  <a:pt x="859518" y="6155130"/>
                </a:cubicBezTo>
                <a:cubicBezTo>
                  <a:pt x="1030978" y="6223228"/>
                  <a:pt x="1218854" y="6257276"/>
                  <a:pt x="1423146" y="6257276"/>
                </a:cubicBezTo>
                <a:cubicBezTo>
                  <a:pt x="1625006" y="6257276"/>
                  <a:pt x="1811058" y="6223835"/>
                  <a:pt x="1981301" y="6156954"/>
                </a:cubicBezTo>
                <a:cubicBezTo>
                  <a:pt x="2151545" y="6090073"/>
                  <a:pt x="2299900" y="5995223"/>
                  <a:pt x="2426367" y="5872404"/>
                </a:cubicBezTo>
                <a:cubicBezTo>
                  <a:pt x="2552833" y="5749586"/>
                  <a:pt x="2650723" y="5606095"/>
                  <a:pt x="2720037" y="5441931"/>
                </a:cubicBezTo>
                <a:cubicBezTo>
                  <a:pt x="2789350" y="5277768"/>
                  <a:pt x="2824007" y="5099620"/>
                  <a:pt x="2824007" y="4907488"/>
                </a:cubicBezTo>
                <a:cubicBezTo>
                  <a:pt x="2824007" y="4712924"/>
                  <a:pt x="2789350" y="4533561"/>
                  <a:pt x="2720037" y="4369397"/>
                </a:cubicBezTo>
                <a:cubicBezTo>
                  <a:pt x="2650723" y="4205234"/>
                  <a:pt x="2552833" y="4062351"/>
                  <a:pt x="2426367" y="3940749"/>
                </a:cubicBezTo>
                <a:cubicBezTo>
                  <a:pt x="2299900" y="3819146"/>
                  <a:pt x="2150937" y="3724904"/>
                  <a:pt x="1979477" y="3658023"/>
                </a:cubicBezTo>
                <a:cubicBezTo>
                  <a:pt x="1808018" y="3591142"/>
                  <a:pt x="1620142" y="3557701"/>
                  <a:pt x="1415850" y="3557701"/>
                </a:cubicBezTo>
                <a:close/>
                <a:moveTo>
                  <a:pt x="0" y="0"/>
                </a:moveTo>
                <a:lnTo>
                  <a:pt x="5416730" y="0"/>
                </a:lnTo>
                <a:lnTo>
                  <a:pt x="5416730" y="783529"/>
                </a:lnTo>
                <a:lnTo>
                  <a:pt x="4698060" y="783529"/>
                </a:lnTo>
                <a:lnTo>
                  <a:pt x="4288709" y="2203304"/>
                </a:lnTo>
                <a:lnTo>
                  <a:pt x="3884540" y="783529"/>
                </a:lnTo>
                <a:lnTo>
                  <a:pt x="3282607" y="783529"/>
                </a:lnTo>
                <a:lnTo>
                  <a:pt x="2880250" y="2196938"/>
                </a:lnTo>
                <a:lnTo>
                  <a:pt x="2472734" y="783529"/>
                </a:lnTo>
                <a:lnTo>
                  <a:pt x="1884196" y="783529"/>
                </a:lnTo>
                <a:lnTo>
                  <a:pt x="1797964" y="746455"/>
                </a:lnTo>
                <a:cubicBezTo>
                  <a:pt x="1631368" y="684437"/>
                  <a:pt x="1450789" y="653429"/>
                  <a:pt x="1256225" y="653429"/>
                </a:cubicBezTo>
                <a:cubicBezTo>
                  <a:pt x="1059228" y="653429"/>
                  <a:pt x="887769" y="685653"/>
                  <a:pt x="741846" y="750103"/>
                </a:cubicBezTo>
                <a:cubicBezTo>
                  <a:pt x="595923" y="814552"/>
                  <a:pt x="482833" y="907578"/>
                  <a:pt x="402575" y="1029180"/>
                </a:cubicBezTo>
                <a:cubicBezTo>
                  <a:pt x="322317" y="1150783"/>
                  <a:pt x="282189" y="1295490"/>
                  <a:pt x="282189" y="1463302"/>
                </a:cubicBezTo>
                <a:cubicBezTo>
                  <a:pt x="282189" y="1592200"/>
                  <a:pt x="304077" y="1701034"/>
                  <a:pt x="347854" y="1789804"/>
                </a:cubicBezTo>
                <a:cubicBezTo>
                  <a:pt x="391631" y="1878574"/>
                  <a:pt x="449392" y="1952752"/>
                  <a:pt x="521137" y="2012337"/>
                </a:cubicBezTo>
                <a:cubicBezTo>
                  <a:pt x="592883" y="2071922"/>
                  <a:pt x="671317" y="2122387"/>
                  <a:pt x="756438" y="2163732"/>
                </a:cubicBezTo>
                <a:cubicBezTo>
                  <a:pt x="841560" y="2205078"/>
                  <a:pt x="927290" y="2240342"/>
                  <a:pt x="1013627" y="2269526"/>
                </a:cubicBezTo>
                <a:cubicBezTo>
                  <a:pt x="1099965" y="2298711"/>
                  <a:pt x="1179007" y="2327287"/>
                  <a:pt x="1250752" y="2355256"/>
                </a:cubicBezTo>
                <a:cubicBezTo>
                  <a:pt x="1322498" y="2383224"/>
                  <a:pt x="1380259" y="2414842"/>
                  <a:pt x="1424036" y="2450106"/>
                </a:cubicBezTo>
                <a:cubicBezTo>
                  <a:pt x="1467813" y="2485370"/>
                  <a:pt x="1489701" y="2529756"/>
                  <a:pt x="1489701" y="2583260"/>
                </a:cubicBezTo>
                <a:cubicBezTo>
                  <a:pt x="1489701" y="2636766"/>
                  <a:pt x="1464165" y="2678720"/>
                  <a:pt x="1413092" y="2709119"/>
                </a:cubicBezTo>
                <a:cubicBezTo>
                  <a:pt x="1362019" y="2739520"/>
                  <a:pt x="1286625" y="2754720"/>
                  <a:pt x="1186911" y="2754720"/>
                </a:cubicBezTo>
                <a:cubicBezTo>
                  <a:pt x="1067741" y="2754720"/>
                  <a:pt x="955866" y="2731007"/>
                  <a:pt x="851288" y="2683582"/>
                </a:cubicBezTo>
                <a:cubicBezTo>
                  <a:pt x="746710" y="2636157"/>
                  <a:pt x="646996" y="2567452"/>
                  <a:pt x="552146" y="2477466"/>
                </a:cubicBezTo>
                <a:lnTo>
                  <a:pt x="96137" y="2933476"/>
                </a:lnTo>
                <a:cubicBezTo>
                  <a:pt x="234764" y="3074535"/>
                  <a:pt x="386159" y="3177290"/>
                  <a:pt x="550322" y="3241739"/>
                </a:cubicBezTo>
                <a:cubicBezTo>
                  <a:pt x="714485" y="3306187"/>
                  <a:pt x="907225" y="3338412"/>
                  <a:pt x="1128542" y="3338412"/>
                </a:cubicBezTo>
                <a:cubicBezTo>
                  <a:pt x="1471461" y="3338412"/>
                  <a:pt x="1737162" y="3266060"/>
                  <a:pt x="1925646" y="3121353"/>
                </a:cubicBezTo>
                <a:cubicBezTo>
                  <a:pt x="2114130" y="2976645"/>
                  <a:pt x="2208372" y="2771746"/>
                  <a:pt x="2208372" y="2506651"/>
                </a:cubicBezTo>
                <a:cubicBezTo>
                  <a:pt x="2208372" y="2375320"/>
                  <a:pt x="2186484" y="2263447"/>
                  <a:pt x="2142707" y="2171028"/>
                </a:cubicBezTo>
                <a:cubicBezTo>
                  <a:pt x="2098930" y="2078610"/>
                  <a:pt x="2041169" y="2001393"/>
                  <a:pt x="1969423" y="1939375"/>
                </a:cubicBezTo>
                <a:cubicBezTo>
                  <a:pt x="1897678" y="1877358"/>
                  <a:pt x="1819244" y="1826285"/>
                  <a:pt x="1734122" y="1786156"/>
                </a:cubicBezTo>
                <a:cubicBezTo>
                  <a:pt x="1649001" y="1746027"/>
                  <a:pt x="1563271" y="1711371"/>
                  <a:pt x="1476933" y="1682186"/>
                </a:cubicBezTo>
                <a:cubicBezTo>
                  <a:pt x="1390595" y="1653001"/>
                  <a:pt x="1311554" y="1625033"/>
                  <a:pt x="1239808" y="1598280"/>
                </a:cubicBezTo>
                <a:cubicBezTo>
                  <a:pt x="1168063" y="1571528"/>
                  <a:pt x="1110302" y="1541735"/>
                  <a:pt x="1066525" y="1508903"/>
                </a:cubicBezTo>
                <a:cubicBezTo>
                  <a:pt x="1022748" y="1476070"/>
                  <a:pt x="1000859" y="1434117"/>
                  <a:pt x="1000859" y="1383044"/>
                </a:cubicBezTo>
                <a:cubicBezTo>
                  <a:pt x="1000859" y="1334403"/>
                  <a:pt x="1023356" y="1297922"/>
                  <a:pt x="1068349" y="1273601"/>
                </a:cubicBezTo>
                <a:cubicBezTo>
                  <a:pt x="1113342" y="1249281"/>
                  <a:pt x="1173535" y="1237121"/>
                  <a:pt x="1248928" y="1237121"/>
                </a:cubicBezTo>
                <a:cubicBezTo>
                  <a:pt x="1343778" y="1237121"/>
                  <a:pt x="1431332" y="1255969"/>
                  <a:pt x="1511590" y="1293666"/>
                </a:cubicBezTo>
                <a:cubicBezTo>
                  <a:pt x="1591847" y="1331363"/>
                  <a:pt x="1672105" y="1389124"/>
                  <a:pt x="1752363" y="1466950"/>
                </a:cubicBezTo>
                <a:lnTo>
                  <a:pt x="1911964" y="1308616"/>
                </a:lnTo>
                <a:lnTo>
                  <a:pt x="2563936" y="3380959"/>
                </a:lnTo>
                <a:lnTo>
                  <a:pt x="3169517" y="3380959"/>
                </a:lnTo>
                <a:lnTo>
                  <a:pt x="3581750" y="1935502"/>
                </a:lnTo>
                <a:lnTo>
                  <a:pt x="3993982" y="3380959"/>
                </a:lnTo>
                <a:lnTo>
                  <a:pt x="4599562" y="3380959"/>
                </a:lnTo>
                <a:lnTo>
                  <a:pt x="5416730" y="783532"/>
                </a:lnTo>
                <a:lnTo>
                  <a:pt x="5416730" y="6866031"/>
                </a:lnTo>
                <a:lnTo>
                  <a:pt x="0" y="6866031"/>
                </a:lnTo>
                <a:close/>
              </a:path>
            </a:pathLst>
          </a:custGeom>
          <a:pattFill prst="pct5">
            <a:fgClr>
              <a:schemeClr val="accent1"/>
            </a:fgClr>
            <a:bgClr>
              <a:schemeClr val="bg1"/>
            </a:bgClr>
          </a:pattFill>
          <a:effectLst>
            <a:innerShdw blurRad="393700" dist="25400" dir="13200000">
              <a:prstClr val="black">
                <a:alpha val="22000"/>
              </a:prstClr>
            </a:inn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80085453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9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Picture Placeholder 21">
            <a:extLst>
              <a:ext uri="{FF2B5EF4-FFF2-40B4-BE49-F238E27FC236}">
                <a16:creationId xmlns:a16="http://schemas.microsoft.com/office/drawing/2014/main" id="{F3693830-1EDB-189B-5787-F4622B9CC92B}"/>
              </a:ext>
            </a:extLst>
          </p:cNvPr>
          <p:cNvSpPr>
            <a:spLocks noGrp="1"/>
          </p:cNvSpPr>
          <p:nvPr>
            <p:ph type="pic" sz="quarter" idx="11"/>
          </p:nvPr>
        </p:nvSpPr>
        <p:spPr>
          <a:xfrm>
            <a:off x="8584057" y="3581376"/>
            <a:ext cx="2287343" cy="2597429"/>
          </a:xfrm>
          <a:custGeom>
            <a:avLst/>
            <a:gdLst/>
            <a:ahLst/>
            <a:cxnLst/>
            <a:rect l="l" t="t" r="r" b="b"/>
            <a:pathLst>
              <a:path w="2287343" h="2597429">
                <a:moveTo>
                  <a:pt x="0" y="0"/>
                </a:moveTo>
                <a:lnTo>
                  <a:pt x="777040" y="0"/>
                </a:lnTo>
                <a:lnTo>
                  <a:pt x="1506655" y="0"/>
                </a:lnTo>
                <a:lnTo>
                  <a:pt x="2287343" y="0"/>
                </a:lnTo>
                <a:lnTo>
                  <a:pt x="2287343" y="620173"/>
                </a:lnTo>
                <a:lnTo>
                  <a:pt x="1506655" y="620173"/>
                </a:lnTo>
                <a:lnTo>
                  <a:pt x="1506655" y="2597429"/>
                </a:lnTo>
                <a:lnTo>
                  <a:pt x="777040" y="2597429"/>
                </a:lnTo>
                <a:lnTo>
                  <a:pt x="777040" y="620173"/>
                </a:lnTo>
                <a:lnTo>
                  <a:pt x="0" y="620173"/>
                </a:lnTo>
                <a:close/>
              </a:path>
            </a:pathLst>
          </a:custGeom>
          <a:pattFill prst="pct5">
            <a:fgClr>
              <a:schemeClr val="accent1"/>
            </a:fgClr>
            <a:bgClr>
              <a:schemeClr val="bg1"/>
            </a:bgClr>
          </a:pattFill>
          <a:ln w="76200">
            <a:solidFill>
              <a:srgbClr val="FFFFFF">
                <a:alpha val="65000"/>
              </a:srgbClr>
            </a:solidFill>
          </a:ln>
          <a:effectLst>
            <a:outerShdw blurRad="304800" dist="355600" dir="5400000" algn="t" rotWithShape="0">
              <a:prstClr val="black">
                <a:alpha val="40000"/>
              </a:prst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19" name="Picture Placeholder 18">
            <a:extLst>
              <a:ext uri="{FF2B5EF4-FFF2-40B4-BE49-F238E27FC236}">
                <a16:creationId xmlns:a16="http://schemas.microsoft.com/office/drawing/2014/main" id="{A5ED7C02-A81D-49C4-43CA-F7C745A9220E}"/>
              </a:ext>
            </a:extLst>
          </p:cNvPr>
          <p:cNvSpPr>
            <a:spLocks noGrp="1"/>
          </p:cNvSpPr>
          <p:nvPr>
            <p:ph type="pic" sz="quarter" idx="12"/>
          </p:nvPr>
        </p:nvSpPr>
        <p:spPr>
          <a:xfrm>
            <a:off x="7848765" y="734858"/>
            <a:ext cx="3669963" cy="2597429"/>
          </a:xfrm>
          <a:custGeom>
            <a:avLst/>
            <a:gdLst/>
            <a:ahLst/>
            <a:cxnLst/>
            <a:rect l="l" t="t" r="r" b="b"/>
            <a:pathLst>
              <a:path w="3669963" h="2597429">
                <a:moveTo>
                  <a:pt x="0" y="0"/>
                </a:moveTo>
                <a:lnTo>
                  <a:pt x="725966" y="0"/>
                </a:lnTo>
                <a:lnTo>
                  <a:pt x="1133482" y="1413408"/>
                </a:lnTo>
                <a:lnTo>
                  <a:pt x="1535839" y="0"/>
                </a:lnTo>
                <a:lnTo>
                  <a:pt x="2137772" y="0"/>
                </a:lnTo>
                <a:lnTo>
                  <a:pt x="2541941" y="1419775"/>
                </a:lnTo>
                <a:lnTo>
                  <a:pt x="2951292" y="0"/>
                </a:lnTo>
                <a:lnTo>
                  <a:pt x="3669963" y="0"/>
                </a:lnTo>
                <a:lnTo>
                  <a:pt x="2852794" y="2597429"/>
                </a:lnTo>
                <a:lnTo>
                  <a:pt x="2247214" y="2597429"/>
                </a:lnTo>
                <a:lnTo>
                  <a:pt x="1834982" y="1151973"/>
                </a:lnTo>
                <a:lnTo>
                  <a:pt x="1422749" y="2597429"/>
                </a:lnTo>
                <a:lnTo>
                  <a:pt x="817168" y="2597429"/>
                </a:lnTo>
                <a:close/>
              </a:path>
            </a:pathLst>
          </a:custGeom>
          <a:pattFill prst="pct5">
            <a:fgClr>
              <a:schemeClr val="accent1"/>
            </a:fgClr>
            <a:bgClr>
              <a:schemeClr val="bg1"/>
            </a:bgClr>
          </a:pattFill>
          <a:ln w="76200">
            <a:solidFill>
              <a:srgbClr val="FFFFFF">
                <a:alpha val="65000"/>
              </a:srgbClr>
            </a:solidFill>
          </a:ln>
          <a:effectLst>
            <a:outerShdw blurRad="304800" dist="355600" dir="5400000" algn="t" rotWithShape="0">
              <a:prstClr val="black">
                <a:alpha val="40000"/>
              </a:prst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21" name="Picture Placeholder 20">
            <a:extLst>
              <a:ext uri="{FF2B5EF4-FFF2-40B4-BE49-F238E27FC236}">
                <a16:creationId xmlns:a16="http://schemas.microsoft.com/office/drawing/2014/main" id="{A914BB00-3837-AF92-6448-2823F0B9B077}"/>
              </a:ext>
            </a:extLst>
          </p:cNvPr>
          <p:cNvSpPr>
            <a:spLocks noGrp="1"/>
          </p:cNvSpPr>
          <p:nvPr>
            <p:ph type="pic" sz="quarter" idx="13"/>
          </p:nvPr>
        </p:nvSpPr>
        <p:spPr>
          <a:xfrm>
            <a:off x="5331183" y="3509030"/>
            <a:ext cx="2816314" cy="2699575"/>
          </a:xfrm>
          <a:custGeom>
            <a:avLst/>
            <a:gdLst/>
            <a:ahLst/>
            <a:cxnLst/>
            <a:rect l="l" t="t" r="r" b="b"/>
            <a:pathLst>
              <a:path w="2816314" h="2699575">
                <a:moveTo>
                  <a:pt x="1408157" y="642061"/>
                </a:moveTo>
                <a:cubicBezTo>
                  <a:pt x="1271962" y="642061"/>
                  <a:pt x="1154008" y="670637"/>
                  <a:pt x="1054294" y="727791"/>
                </a:cubicBezTo>
                <a:cubicBezTo>
                  <a:pt x="954579" y="784944"/>
                  <a:pt x="877970" y="866418"/>
                  <a:pt x="824465" y="972212"/>
                </a:cubicBezTo>
                <a:cubicBezTo>
                  <a:pt x="770960" y="1078006"/>
                  <a:pt x="744207" y="1202648"/>
                  <a:pt x="744207" y="1346139"/>
                </a:cubicBezTo>
                <a:cubicBezTo>
                  <a:pt x="744207" y="1455582"/>
                  <a:pt x="759408" y="1554080"/>
                  <a:pt x="789808" y="1641634"/>
                </a:cubicBezTo>
                <a:cubicBezTo>
                  <a:pt x="820209" y="1729187"/>
                  <a:pt x="864594" y="1803973"/>
                  <a:pt x="922963" y="1865990"/>
                </a:cubicBezTo>
                <a:cubicBezTo>
                  <a:pt x="981332" y="1928007"/>
                  <a:pt x="1051253" y="1975432"/>
                  <a:pt x="1132727" y="2008265"/>
                </a:cubicBezTo>
                <a:cubicBezTo>
                  <a:pt x="1214201" y="2041098"/>
                  <a:pt x="1306011" y="2057514"/>
                  <a:pt x="1408157" y="2057514"/>
                </a:cubicBezTo>
                <a:cubicBezTo>
                  <a:pt x="1544352" y="2057514"/>
                  <a:pt x="1662306" y="2028329"/>
                  <a:pt x="1762020" y="1969960"/>
                </a:cubicBezTo>
                <a:cubicBezTo>
                  <a:pt x="1861734" y="1911591"/>
                  <a:pt x="1938344" y="1828901"/>
                  <a:pt x="1991849" y="1721891"/>
                </a:cubicBezTo>
                <a:cubicBezTo>
                  <a:pt x="2045354" y="1614881"/>
                  <a:pt x="2072106" y="1489630"/>
                  <a:pt x="2072106" y="1346139"/>
                </a:cubicBezTo>
                <a:cubicBezTo>
                  <a:pt x="2072106" y="1239129"/>
                  <a:pt x="2056906" y="1142455"/>
                  <a:pt x="2026506" y="1056117"/>
                </a:cubicBezTo>
                <a:cubicBezTo>
                  <a:pt x="1996105" y="969780"/>
                  <a:pt x="1951720" y="895602"/>
                  <a:pt x="1893351" y="833585"/>
                </a:cubicBezTo>
                <a:cubicBezTo>
                  <a:pt x="1834982" y="771568"/>
                  <a:pt x="1765060" y="724143"/>
                  <a:pt x="1683587" y="691310"/>
                </a:cubicBezTo>
                <a:cubicBezTo>
                  <a:pt x="1602113" y="658477"/>
                  <a:pt x="1510303" y="642061"/>
                  <a:pt x="1408157" y="642061"/>
                </a:cubicBezTo>
                <a:close/>
                <a:moveTo>
                  <a:pt x="1408157" y="0"/>
                </a:moveTo>
                <a:cubicBezTo>
                  <a:pt x="1612449" y="0"/>
                  <a:pt x="1800325" y="33441"/>
                  <a:pt x="1971784" y="100322"/>
                </a:cubicBezTo>
                <a:cubicBezTo>
                  <a:pt x="2143244" y="167203"/>
                  <a:pt x="2292207" y="261445"/>
                  <a:pt x="2418674" y="383048"/>
                </a:cubicBezTo>
                <a:cubicBezTo>
                  <a:pt x="2545140" y="504650"/>
                  <a:pt x="2643030" y="647533"/>
                  <a:pt x="2712344" y="811696"/>
                </a:cubicBezTo>
                <a:cubicBezTo>
                  <a:pt x="2781657" y="975860"/>
                  <a:pt x="2816314" y="1155223"/>
                  <a:pt x="2816314" y="1349787"/>
                </a:cubicBezTo>
                <a:cubicBezTo>
                  <a:pt x="2816314" y="1541919"/>
                  <a:pt x="2781657" y="1720067"/>
                  <a:pt x="2712344" y="1884230"/>
                </a:cubicBezTo>
                <a:cubicBezTo>
                  <a:pt x="2643030" y="2048394"/>
                  <a:pt x="2545140" y="2191885"/>
                  <a:pt x="2418674" y="2314703"/>
                </a:cubicBezTo>
                <a:cubicBezTo>
                  <a:pt x="2292207" y="2437522"/>
                  <a:pt x="2143852" y="2532372"/>
                  <a:pt x="1973608" y="2599253"/>
                </a:cubicBezTo>
                <a:cubicBezTo>
                  <a:pt x="1803365" y="2666134"/>
                  <a:pt x="1617313" y="2699575"/>
                  <a:pt x="1415453" y="2699575"/>
                </a:cubicBezTo>
                <a:cubicBezTo>
                  <a:pt x="1211161" y="2699575"/>
                  <a:pt x="1023285" y="2665527"/>
                  <a:pt x="851825" y="2597429"/>
                </a:cubicBezTo>
                <a:cubicBezTo>
                  <a:pt x="680366" y="2529332"/>
                  <a:pt x="530795" y="2434482"/>
                  <a:pt x="403112" y="2312879"/>
                </a:cubicBezTo>
                <a:cubicBezTo>
                  <a:pt x="275430" y="2191277"/>
                  <a:pt x="176324" y="2047786"/>
                  <a:pt x="105794" y="1882406"/>
                </a:cubicBezTo>
                <a:cubicBezTo>
                  <a:pt x="35265" y="1717027"/>
                  <a:pt x="0" y="1538271"/>
                  <a:pt x="0" y="1346139"/>
                </a:cubicBezTo>
                <a:cubicBezTo>
                  <a:pt x="0" y="1151575"/>
                  <a:pt x="34657" y="972820"/>
                  <a:pt x="103970" y="809872"/>
                </a:cubicBezTo>
                <a:cubicBezTo>
                  <a:pt x="173284" y="646925"/>
                  <a:pt x="271174" y="504650"/>
                  <a:pt x="397640" y="383048"/>
                </a:cubicBezTo>
                <a:cubicBezTo>
                  <a:pt x="524107" y="261445"/>
                  <a:pt x="673070" y="167203"/>
                  <a:pt x="844529" y="100322"/>
                </a:cubicBezTo>
                <a:cubicBezTo>
                  <a:pt x="1015989" y="33441"/>
                  <a:pt x="1203865" y="0"/>
                  <a:pt x="1408157" y="0"/>
                </a:cubicBezTo>
                <a:close/>
              </a:path>
            </a:pathLst>
          </a:custGeom>
          <a:pattFill prst="pct5">
            <a:fgClr>
              <a:schemeClr val="accent1"/>
            </a:fgClr>
            <a:bgClr>
              <a:schemeClr val="bg1"/>
            </a:bgClr>
          </a:pattFill>
          <a:ln w="76200">
            <a:solidFill>
              <a:srgbClr val="FFFFFF">
                <a:alpha val="65000"/>
              </a:srgbClr>
            </a:solidFill>
          </a:ln>
          <a:effectLst>
            <a:outerShdw blurRad="304800" dist="355600" dir="5400000" algn="t" rotWithShape="0">
              <a:prstClr val="black">
                <a:alpha val="40000"/>
              </a:prst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17" name="Picture Placeholder 16">
            <a:extLst>
              <a:ext uri="{FF2B5EF4-FFF2-40B4-BE49-F238E27FC236}">
                <a16:creationId xmlns:a16="http://schemas.microsoft.com/office/drawing/2014/main" id="{712DE971-4B45-E6C2-E65C-207279757057}"/>
              </a:ext>
            </a:extLst>
          </p:cNvPr>
          <p:cNvSpPr>
            <a:spLocks noGrp="1"/>
          </p:cNvSpPr>
          <p:nvPr>
            <p:ph type="pic" sz="quarter" idx="10"/>
          </p:nvPr>
        </p:nvSpPr>
        <p:spPr>
          <a:xfrm>
            <a:off x="5496057" y="604758"/>
            <a:ext cx="2115883" cy="2684983"/>
          </a:xfrm>
          <a:custGeom>
            <a:avLst/>
            <a:gdLst/>
            <a:ahLst/>
            <a:cxnLst/>
            <a:rect l="l" t="t" r="r" b="b"/>
            <a:pathLst>
              <a:path w="2115883" h="2684983">
                <a:moveTo>
                  <a:pt x="1160088" y="0"/>
                </a:moveTo>
                <a:cubicBezTo>
                  <a:pt x="1354652" y="0"/>
                  <a:pt x="1535231" y="31008"/>
                  <a:pt x="1701827" y="93026"/>
                </a:cubicBezTo>
                <a:cubicBezTo>
                  <a:pt x="1868422" y="155043"/>
                  <a:pt x="2006441" y="243205"/>
                  <a:pt x="2115883" y="357511"/>
                </a:cubicBezTo>
                <a:lnTo>
                  <a:pt x="1656226" y="813521"/>
                </a:lnTo>
                <a:cubicBezTo>
                  <a:pt x="1575968" y="735695"/>
                  <a:pt x="1495710" y="677934"/>
                  <a:pt x="1415453" y="640237"/>
                </a:cubicBezTo>
                <a:cubicBezTo>
                  <a:pt x="1335195" y="602540"/>
                  <a:pt x="1247641" y="583692"/>
                  <a:pt x="1152791" y="583692"/>
                </a:cubicBezTo>
                <a:cubicBezTo>
                  <a:pt x="1077398" y="583692"/>
                  <a:pt x="1017205" y="595852"/>
                  <a:pt x="972212" y="620172"/>
                </a:cubicBezTo>
                <a:cubicBezTo>
                  <a:pt x="927219" y="644493"/>
                  <a:pt x="904722" y="680974"/>
                  <a:pt x="904722" y="729615"/>
                </a:cubicBezTo>
                <a:cubicBezTo>
                  <a:pt x="904722" y="780688"/>
                  <a:pt x="926611" y="822641"/>
                  <a:pt x="970388" y="855474"/>
                </a:cubicBezTo>
                <a:cubicBezTo>
                  <a:pt x="1014165" y="888306"/>
                  <a:pt x="1071926" y="918099"/>
                  <a:pt x="1143671" y="944851"/>
                </a:cubicBezTo>
                <a:cubicBezTo>
                  <a:pt x="1215417" y="971604"/>
                  <a:pt x="1294458" y="999572"/>
                  <a:pt x="1380796" y="1028757"/>
                </a:cubicBezTo>
                <a:cubicBezTo>
                  <a:pt x="1467134" y="1057942"/>
                  <a:pt x="1552864" y="1092598"/>
                  <a:pt x="1637985" y="1132727"/>
                </a:cubicBezTo>
                <a:cubicBezTo>
                  <a:pt x="1723107" y="1172856"/>
                  <a:pt x="1801541" y="1223929"/>
                  <a:pt x="1873286" y="1285946"/>
                </a:cubicBezTo>
                <a:cubicBezTo>
                  <a:pt x="1945032" y="1347964"/>
                  <a:pt x="2002793" y="1425181"/>
                  <a:pt x="2046570" y="1517599"/>
                </a:cubicBezTo>
                <a:cubicBezTo>
                  <a:pt x="2090347" y="1610017"/>
                  <a:pt x="2112235" y="1721891"/>
                  <a:pt x="2112235" y="1853222"/>
                </a:cubicBezTo>
                <a:cubicBezTo>
                  <a:pt x="2112235" y="2118316"/>
                  <a:pt x="2017993" y="2323216"/>
                  <a:pt x="1829509" y="2467923"/>
                </a:cubicBezTo>
                <a:cubicBezTo>
                  <a:pt x="1641025" y="2612630"/>
                  <a:pt x="1375324" y="2684983"/>
                  <a:pt x="1032405" y="2684983"/>
                </a:cubicBezTo>
                <a:cubicBezTo>
                  <a:pt x="811088" y="2684983"/>
                  <a:pt x="618348" y="2652758"/>
                  <a:pt x="454185" y="2588309"/>
                </a:cubicBezTo>
                <a:cubicBezTo>
                  <a:pt x="290022" y="2523860"/>
                  <a:pt x="138627" y="2421105"/>
                  <a:pt x="0" y="2280047"/>
                </a:cubicBezTo>
                <a:lnTo>
                  <a:pt x="456009" y="1824037"/>
                </a:lnTo>
                <a:cubicBezTo>
                  <a:pt x="550859" y="1914023"/>
                  <a:pt x="650573" y="1982728"/>
                  <a:pt x="755151" y="2030153"/>
                </a:cubicBezTo>
                <a:cubicBezTo>
                  <a:pt x="859729" y="2077578"/>
                  <a:pt x="971604" y="2101291"/>
                  <a:pt x="1090774" y="2101291"/>
                </a:cubicBezTo>
                <a:cubicBezTo>
                  <a:pt x="1190488" y="2101291"/>
                  <a:pt x="1265882" y="2086091"/>
                  <a:pt x="1316955" y="2055690"/>
                </a:cubicBezTo>
                <a:cubicBezTo>
                  <a:pt x="1368028" y="2025290"/>
                  <a:pt x="1393564" y="1983337"/>
                  <a:pt x="1393564" y="1929831"/>
                </a:cubicBezTo>
                <a:cubicBezTo>
                  <a:pt x="1393564" y="1876326"/>
                  <a:pt x="1371676" y="1831941"/>
                  <a:pt x="1327899" y="1796677"/>
                </a:cubicBezTo>
                <a:cubicBezTo>
                  <a:pt x="1284122" y="1761412"/>
                  <a:pt x="1226361" y="1729795"/>
                  <a:pt x="1154615" y="1701827"/>
                </a:cubicBezTo>
                <a:cubicBezTo>
                  <a:pt x="1082870" y="1673858"/>
                  <a:pt x="1003828" y="1645282"/>
                  <a:pt x="917490" y="1616097"/>
                </a:cubicBezTo>
                <a:cubicBezTo>
                  <a:pt x="831153" y="1586913"/>
                  <a:pt x="745423" y="1551648"/>
                  <a:pt x="660301" y="1510303"/>
                </a:cubicBezTo>
                <a:cubicBezTo>
                  <a:pt x="575180" y="1468958"/>
                  <a:pt x="496746" y="1418493"/>
                  <a:pt x="425000" y="1358908"/>
                </a:cubicBezTo>
                <a:cubicBezTo>
                  <a:pt x="353255" y="1299323"/>
                  <a:pt x="295494" y="1225145"/>
                  <a:pt x="251717" y="1136375"/>
                </a:cubicBezTo>
                <a:cubicBezTo>
                  <a:pt x="207940" y="1047605"/>
                  <a:pt x="186052" y="938771"/>
                  <a:pt x="186052" y="809873"/>
                </a:cubicBezTo>
                <a:cubicBezTo>
                  <a:pt x="186052" y="642061"/>
                  <a:pt x="226180" y="497354"/>
                  <a:pt x="306438" y="375751"/>
                </a:cubicBezTo>
                <a:cubicBezTo>
                  <a:pt x="386696" y="254149"/>
                  <a:pt x="499786" y="161123"/>
                  <a:pt x="645709" y="96674"/>
                </a:cubicBezTo>
                <a:cubicBezTo>
                  <a:pt x="791632" y="32224"/>
                  <a:pt x="963091" y="0"/>
                  <a:pt x="1160088" y="0"/>
                </a:cubicBezTo>
                <a:close/>
              </a:path>
            </a:pathLst>
          </a:custGeom>
          <a:pattFill prst="pct5">
            <a:fgClr>
              <a:schemeClr val="accent1"/>
            </a:fgClr>
            <a:bgClr>
              <a:schemeClr val="bg1"/>
            </a:bgClr>
          </a:pattFill>
          <a:ln w="76200">
            <a:solidFill>
              <a:srgbClr val="FFFFFF">
                <a:alpha val="65000"/>
              </a:srgbClr>
            </a:solidFill>
          </a:ln>
          <a:effectLst>
            <a:outerShdw blurRad="304800" dist="355600" dir="5400000" algn="t" rotWithShape="0">
              <a:prstClr val="black">
                <a:alpha val="40000"/>
              </a:prst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693030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8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8">
            <a:extLst>
              <a:ext uri="{FF2B5EF4-FFF2-40B4-BE49-F238E27FC236}">
                <a16:creationId xmlns:a16="http://schemas.microsoft.com/office/drawing/2014/main" id="{14CBFFCB-BC44-54AB-B7BD-F16B4B20EA08}"/>
              </a:ext>
            </a:extLst>
          </p:cNvPr>
          <p:cNvSpPr>
            <a:spLocks noGrp="1"/>
          </p:cNvSpPr>
          <p:nvPr>
            <p:ph type="pic" sz="quarter" idx="10"/>
          </p:nvPr>
        </p:nvSpPr>
        <p:spPr>
          <a:xfrm>
            <a:off x="6939280" y="696198"/>
            <a:ext cx="2540684" cy="5280975"/>
          </a:xfrm>
          <a:prstGeom prst="roundRect">
            <a:avLst>
              <a:gd name="adj" fmla="val 11069"/>
            </a:avLst>
          </a:prstGeom>
          <a:pattFill prst="pct5">
            <a:fgClr>
              <a:schemeClr val="accent1"/>
            </a:fgClr>
            <a:bgClr>
              <a:schemeClr val="bg1"/>
            </a:bgClr>
          </a:pattFill>
          <a:effectLst>
            <a:innerShdw blurRad="393700" dist="25400" dir="13200000">
              <a:prstClr val="black">
                <a:alpha val="22000"/>
              </a:prstClr>
            </a:inn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82878336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7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8">
            <a:extLst>
              <a:ext uri="{FF2B5EF4-FFF2-40B4-BE49-F238E27FC236}">
                <a16:creationId xmlns:a16="http://schemas.microsoft.com/office/drawing/2014/main" id="{39D17A39-A34E-A608-7BFC-D92FF899401C}"/>
              </a:ext>
            </a:extLst>
          </p:cNvPr>
          <p:cNvSpPr>
            <a:spLocks noGrp="1"/>
          </p:cNvSpPr>
          <p:nvPr>
            <p:ph type="pic" sz="quarter" idx="10"/>
          </p:nvPr>
        </p:nvSpPr>
        <p:spPr>
          <a:xfrm>
            <a:off x="1987120" y="1900653"/>
            <a:ext cx="4078400" cy="2275107"/>
          </a:xfrm>
          <a:prstGeom prst="rect">
            <a:avLst/>
          </a:prstGeom>
          <a:pattFill prst="pct5">
            <a:fgClr>
              <a:schemeClr val="accent1"/>
            </a:fgClr>
            <a:bgClr>
              <a:schemeClr val="bg1"/>
            </a:bgClr>
          </a:pattFill>
          <a:effectLst>
            <a:innerShdw blurRad="393700" dist="25400" dir="13200000">
              <a:prstClr val="black">
                <a:alpha val="22000"/>
              </a:prstClr>
            </a:inn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45325866"/>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6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8">
            <a:extLst>
              <a:ext uri="{FF2B5EF4-FFF2-40B4-BE49-F238E27FC236}">
                <a16:creationId xmlns:a16="http://schemas.microsoft.com/office/drawing/2014/main" id="{EA440F2E-418C-DB02-1197-97DE13ABFA4E}"/>
              </a:ext>
            </a:extLst>
          </p:cNvPr>
          <p:cNvSpPr>
            <a:spLocks noGrp="1"/>
          </p:cNvSpPr>
          <p:nvPr>
            <p:ph type="pic" sz="quarter" idx="10"/>
          </p:nvPr>
        </p:nvSpPr>
        <p:spPr>
          <a:xfrm>
            <a:off x="6583680" y="2134333"/>
            <a:ext cx="4524617" cy="2539123"/>
          </a:xfrm>
          <a:prstGeom prst="rect">
            <a:avLst/>
          </a:prstGeom>
          <a:pattFill prst="pct5">
            <a:fgClr>
              <a:schemeClr val="accent1"/>
            </a:fgClr>
            <a:bgClr>
              <a:schemeClr val="bg1"/>
            </a:bgClr>
          </a:pattFill>
          <a:effectLst>
            <a:innerShdw blurRad="393700" dist="25400" dir="13200000">
              <a:prstClr val="black">
                <a:alpha val="22000"/>
              </a:prstClr>
            </a:inn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020211570"/>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5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5" name="Picture Placeholder 8">
            <a:extLst>
              <a:ext uri="{FF2B5EF4-FFF2-40B4-BE49-F238E27FC236}">
                <a16:creationId xmlns:a16="http://schemas.microsoft.com/office/drawing/2014/main" id="{80FBFA06-A47F-CA32-73F6-F13176C02F80}"/>
              </a:ext>
            </a:extLst>
          </p:cNvPr>
          <p:cNvSpPr>
            <a:spLocks noGrp="1"/>
          </p:cNvSpPr>
          <p:nvPr>
            <p:ph type="pic" sz="quarter" idx="10"/>
          </p:nvPr>
        </p:nvSpPr>
        <p:spPr>
          <a:xfrm>
            <a:off x="679269" y="244083"/>
            <a:ext cx="2460171" cy="3069920"/>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26" name="Picture Placeholder 8">
            <a:extLst>
              <a:ext uri="{FF2B5EF4-FFF2-40B4-BE49-F238E27FC236}">
                <a16:creationId xmlns:a16="http://schemas.microsoft.com/office/drawing/2014/main" id="{A0D63C79-6559-4C79-A9B1-886B3C31E046}"/>
              </a:ext>
            </a:extLst>
          </p:cNvPr>
          <p:cNvSpPr>
            <a:spLocks noGrp="1"/>
          </p:cNvSpPr>
          <p:nvPr>
            <p:ph type="pic" sz="quarter" idx="11"/>
          </p:nvPr>
        </p:nvSpPr>
        <p:spPr>
          <a:xfrm>
            <a:off x="3310709" y="244083"/>
            <a:ext cx="3994331" cy="3069920"/>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27" name="Picture Placeholder 8">
            <a:extLst>
              <a:ext uri="{FF2B5EF4-FFF2-40B4-BE49-F238E27FC236}">
                <a16:creationId xmlns:a16="http://schemas.microsoft.com/office/drawing/2014/main" id="{942B6AC6-BAC3-E1BF-F4AC-61C86CE24DB0}"/>
              </a:ext>
            </a:extLst>
          </p:cNvPr>
          <p:cNvSpPr>
            <a:spLocks noGrp="1"/>
          </p:cNvSpPr>
          <p:nvPr>
            <p:ph type="pic" sz="quarter" idx="12"/>
          </p:nvPr>
        </p:nvSpPr>
        <p:spPr>
          <a:xfrm>
            <a:off x="679269" y="3485123"/>
            <a:ext cx="4034973" cy="3069920"/>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28" name="Picture Placeholder 8">
            <a:extLst>
              <a:ext uri="{FF2B5EF4-FFF2-40B4-BE49-F238E27FC236}">
                <a16:creationId xmlns:a16="http://schemas.microsoft.com/office/drawing/2014/main" id="{673883A6-058B-CA04-6597-E4042EB1FEA0}"/>
              </a:ext>
            </a:extLst>
          </p:cNvPr>
          <p:cNvSpPr>
            <a:spLocks noGrp="1"/>
          </p:cNvSpPr>
          <p:nvPr>
            <p:ph type="pic" sz="quarter" idx="13"/>
          </p:nvPr>
        </p:nvSpPr>
        <p:spPr>
          <a:xfrm>
            <a:off x="4905829" y="3485123"/>
            <a:ext cx="1190171" cy="3069920"/>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29" name="Picture Placeholder 8">
            <a:extLst>
              <a:ext uri="{FF2B5EF4-FFF2-40B4-BE49-F238E27FC236}">
                <a16:creationId xmlns:a16="http://schemas.microsoft.com/office/drawing/2014/main" id="{984CB1A3-39A2-CC90-40E0-7D8BE6BC0AF7}"/>
              </a:ext>
            </a:extLst>
          </p:cNvPr>
          <p:cNvSpPr>
            <a:spLocks noGrp="1"/>
          </p:cNvSpPr>
          <p:nvPr>
            <p:ph type="pic" sz="quarter" idx="14"/>
          </p:nvPr>
        </p:nvSpPr>
        <p:spPr>
          <a:xfrm>
            <a:off x="6277429" y="3485123"/>
            <a:ext cx="2937690" cy="3069920"/>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30" name="Picture Placeholder 8">
            <a:extLst>
              <a:ext uri="{FF2B5EF4-FFF2-40B4-BE49-F238E27FC236}">
                <a16:creationId xmlns:a16="http://schemas.microsoft.com/office/drawing/2014/main" id="{7A00AC13-1212-878A-B4E1-91B0E651C64F}"/>
              </a:ext>
            </a:extLst>
          </p:cNvPr>
          <p:cNvSpPr>
            <a:spLocks noGrp="1"/>
          </p:cNvSpPr>
          <p:nvPr>
            <p:ph type="pic" sz="quarter" idx="15"/>
          </p:nvPr>
        </p:nvSpPr>
        <p:spPr>
          <a:xfrm>
            <a:off x="9325429" y="3485123"/>
            <a:ext cx="2856410" cy="3069920"/>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689914492"/>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Rectangle 4">
            <a:extLst>
              <a:ext uri="{FF2B5EF4-FFF2-40B4-BE49-F238E27FC236}">
                <a16:creationId xmlns:a16="http://schemas.microsoft.com/office/drawing/2014/main" id="{3926F53E-1773-6818-E09B-E603EE31915E}"/>
              </a:ext>
            </a:extLst>
          </p:cNvPr>
          <p:cNvSpPr/>
          <p:nvPr userDrawn="1"/>
        </p:nvSpPr>
        <p:spPr>
          <a:xfrm>
            <a:off x="314960" y="-1"/>
            <a:ext cx="504952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8">
            <a:extLst>
              <a:ext uri="{FF2B5EF4-FFF2-40B4-BE49-F238E27FC236}">
                <a16:creationId xmlns:a16="http://schemas.microsoft.com/office/drawing/2014/main" id="{98A199DB-27E1-5519-B745-4DFFEC7B8951}"/>
              </a:ext>
            </a:extLst>
          </p:cNvPr>
          <p:cNvSpPr>
            <a:spLocks noGrp="1"/>
          </p:cNvSpPr>
          <p:nvPr>
            <p:ph type="pic" sz="quarter" idx="15"/>
          </p:nvPr>
        </p:nvSpPr>
        <p:spPr>
          <a:xfrm>
            <a:off x="3655109" y="1"/>
            <a:ext cx="1451064" cy="2865120"/>
          </a:xfrm>
          <a:prstGeom prst="rect">
            <a:avLst/>
          </a:prstGeom>
          <a:pattFill prst="pct5">
            <a:fgClr>
              <a:schemeClr val="accent1"/>
            </a:fgClr>
            <a:bgClr>
              <a:schemeClr val="bg1"/>
            </a:bgClr>
          </a:pattFill>
          <a:ln>
            <a:noFill/>
          </a:ln>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3" name="Picture Placeholder 8">
            <a:extLst>
              <a:ext uri="{FF2B5EF4-FFF2-40B4-BE49-F238E27FC236}">
                <a16:creationId xmlns:a16="http://schemas.microsoft.com/office/drawing/2014/main" id="{9FDB0F8B-D493-1832-A38E-C686552F8CED}"/>
              </a:ext>
            </a:extLst>
          </p:cNvPr>
          <p:cNvSpPr>
            <a:spLocks noGrp="1"/>
          </p:cNvSpPr>
          <p:nvPr>
            <p:ph type="pic" sz="quarter" idx="16"/>
          </p:nvPr>
        </p:nvSpPr>
        <p:spPr>
          <a:xfrm>
            <a:off x="3655109" y="2997200"/>
            <a:ext cx="1451064" cy="3860541"/>
          </a:xfrm>
          <a:prstGeom prst="rect">
            <a:avLst/>
          </a:prstGeom>
          <a:pattFill prst="pct5">
            <a:fgClr>
              <a:schemeClr val="accent1"/>
            </a:fgClr>
            <a:bgClr>
              <a:schemeClr val="bg1"/>
            </a:bgClr>
          </a:pattFill>
          <a:ln>
            <a:noFill/>
          </a:ln>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4" name="Picture Placeholder 3">
            <a:extLst>
              <a:ext uri="{FF2B5EF4-FFF2-40B4-BE49-F238E27FC236}">
                <a16:creationId xmlns:a16="http://schemas.microsoft.com/office/drawing/2014/main" id="{B3370B47-FBB9-43BD-E4A2-6B2401B7FAB2}"/>
              </a:ext>
            </a:extLst>
          </p:cNvPr>
          <p:cNvSpPr>
            <a:spLocks noGrp="1"/>
          </p:cNvSpPr>
          <p:nvPr>
            <p:ph type="pic" sz="quarter" idx="14"/>
          </p:nvPr>
        </p:nvSpPr>
        <p:spPr>
          <a:xfrm>
            <a:off x="541069" y="-1"/>
            <a:ext cx="2985223" cy="6857742"/>
          </a:xfrm>
          <a:custGeom>
            <a:avLst/>
            <a:gdLst>
              <a:gd name="connsiteX0" fmla="*/ 1554480 w 2985223"/>
              <a:gd name="connsiteY0" fmla="*/ 3769102 h 6857742"/>
              <a:gd name="connsiteX1" fmla="*/ 2985223 w 2985223"/>
              <a:gd name="connsiteY1" fmla="*/ 3769102 h 6857742"/>
              <a:gd name="connsiteX2" fmla="*/ 2985223 w 2985223"/>
              <a:gd name="connsiteY2" fmla="*/ 6857742 h 6857742"/>
              <a:gd name="connsiteX3" fmla="*/ 1554480 w 2985223"/>
              <a:gd name="connsiteY3" fmla="*/ 6857742 h 6857742"/>
              <a:gd name="connsiteX4" fmla="*/ 0 w 2985223"/>
              <a:gd name="connsiteY4" fmla="*/ 1798930 h 6857742"/>
              <a:gd name="connsiteX5" fmla="*/ 1430743 w 2985223"/>
              <a:gd name="connsiteY5" fmla="*/ 1798930 h 6857742"/>
              <a:gd name="connsiteX6" fmla="*/ 1430743 w 2985223"/>
              <a:gd name="connsiteY6" fmla="*/ 6857742 h 6857742"/>
              <a:gd name="connsiteX7" fmla="*/ 0 w 2985223"/>
              <a:gd name="connsiteY7" fmla="*/ 6857742 h 6857742"/>
              <a:gd name="connsiteX8" fmla="*/ 1554480 w 2985223"/>
              <a:gd name="connsiteY8" fmla="*/ 0 h 6857742"/>
              <a:gd name="connsiteX9" fmla="*/ 2985223 w 2985223"/>
              <a:gd name="connsiteY9" fmla="*/ 0 h 6857742"/>
              <a:gd name="connsiteX10" fmla="*/ 2985223 w 2985223"/>
              <a:gd name="connsiteY10" fmla="*/ 3647440 h 6857742"/>
              <a:gd name="connsiteX11" fmla="*/ 1554480 w 2985223"/>
              <a:gd name="connsiteY11" fmla="*/ 3647440 h 6857742"/>
              <a:gd name="connsiteX12" fmla="*/ 0 w 2985223"/>
              <a:gd name="connsiteY12" fmla="*/ 0 h 6857742"/>
              <a:gd name="connsiteX13" fmla="*/ 1430743 w 2985223"/>
              <a:gd name="connsiteY13" fmla="*/ 0 h 6857742"/>
              <a:gd name="connsiteX14" fmla="*/ 1430743 w 2985223"/>
              <a:gd name="connsiteY14" fmla="*/ 1676400 h 6857742"/>
              <a:gd name="connsiteX15" fmla="*/ 0 w 2985223"/>
              <a:gd name="connsiteY15" fmla="*/ 1676400 h 685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5223" h="6857742">
                <a:moveTo>
                  <a:pt x="1554480" y="3769102"/>
                </a:moveTo>
                <a:lnTo>
                  <a:pt x="2985223" y="3769102"/>
                </a:lnTo>
                <a:lnTo>
                  <a:pt x="2985223" y="6857742"/>
                </a:lnTo>
                <a:lnTo>
                  <a:pt x="1554480" y="6857742"/>
                </a:lnTo>
                <a:close/>
                <a:moveTo>
                  <a:pt x="0" y="1798930"/>
                </a:moveTo>
                <a:lnTo>
                  <a:pt x="1430743" y="1798930"/>
                </a:lnTo>
                <a:lnTo>
                  <a:pt x="1430743" y="6857742"/>
                </a:lnTo>
                <a:lnTo>
                  <a:pt x="0" y="6857742"/>
                </a:lnTo>
                <a:close/>
                <a:moveTo>
                  <a:pt x="1554480" y="0"/>
                </a:moveTo>
                <a:lnTo>
                  <a:pt x="2985223" y="0"/>
                </a:lnTo>
                <a:lnTo>
                  <a:pt x="2985223" y="3647440"/>
                </a:lnTo>
                <a:lnTo>
                  <a:pt x="1554480" y="3647440"/>
                </a:lnTo>
                <a:close/>
                <a:moveTo>
                  <a:pt x="0" y="0"/>
                </a:moveTo>
                <a:lnTo>
                  <a:pt x="1430743" y="0"/>
                </a:lnTo>
                <a:lnTo>
                  <a:pt x="1430743" y="1676400"/>
                </a:lnTo>
                <a:lnTo>
                  <a:pt x="0" y="1676400"/>
                </a:lnTo>
                <a:close/>
              </a:path>
            </a:pathLst>
          </a:custGeom>
          <a:pattFill prst="pct5">
            <a:fgClr>
              <a:schemeClr val="accent1"/>
            </a:fgClr>
            <a:bgClr>
              <a:schemeClr val="bg1"/>
            </a:bgClr>
          </a:pattFill>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727054170"/>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4">
            <a:extLst>
              <a:ext uri="{FF2B5EF4-FFF2-40B4-BE49-F238E27FC236}">
                <a16:creationId xmlns:a16="http://schemas.microsoft.com/office/drawing/2014/main" id="{5C740D41-2A53-1575-E154-B4FAEE13C619}"/>
              </a:ext>
            </a:extLst>
          </p:cNvPr>
          <p:cNvSpPr>
            <a:spLocks noGrp="1"/>
          </p:cNvSpPr>
          <p:nvPr>
            <p:ph type="pic" sz="quarter" idx="14"/>
          </p:nvPr>
        </p:nvSpPr>
        <p:spPr>
          <a:xfrm>
            <a:off x="0" y="0"/>
            <a:ext cx="7426568" cy="6858000"/>
          </a:xfrm>
          <a:custGeom>
            <a:avLst/>
            <a:gdLst>
              <a:gd name="connsiteX0" fmla="*/ 4887204 w 7426568"/>
              <a:gd name="connsiteY0" fmla="*/ 3514800 h 6858000"/>
              <a:gd name="connsiteX1" fmla="*/ 5959405 w 7426568"/>
              <a:gd name="connsiteY1" fmla="*/ 4153060 h 6858000"/>
              <a:gd name="connsiteX2" fmla="*/ 7426568 w 7426568"/>
              <a:gd name="connsiteY2" fmla="*/ 6858000 h 6858000"/>
              <a:gd name="connsiteX3" fmla="*/ 4652054 w 7426568"/>
              <a:gd name="connsiteY3" fmla="*/ 6858000 h 6858000"/>
              <a:gd name="connsiteX4" fmla="*/ 3815597 w 7426568"/>
              <a:gd name="connsiteY4" fmla="*/ 5315863 h 6858000"/>
              <a:gd name="connsiteX5" fmla="*/ 4199505 w 7426568"/>
              <a:gd name="connsiteY5" fmla="*/ 3727536 h 6858000"/>
              <a:gd name="connsiteX6" fmla="*/ 4306099 w 7426568"/>
              <a:gd name="connsiteY6" fmla="*/ 3662557 h 6858000"/>
              <a:gd name="connsiteX7" fmla="*/ 4418696 w 7426568"/>
              <a:gd name="connsiteY7" fmla="*/ 3608647 h 6858000"/>
              <a:gd name="connsiteX8" fmla="*/ 4887204 w 7426568"/>
              <a:gd name="connsiteY8" fmla="*/ 3514800 h 6858000"/>
              <a:gd name="connsiteX9" fmla="*/ 901355 w 7426568"/>
              <a:gd name="connsiteY9" fmla="*/ 0 h 6858000"/>
              <a:gd name="connsiteX10" fmla="*/ 3675869 w 7426568"/>
              <a:gd name="connsiteY10" fmla="*/ 0 h 6858000"/>
              <a:gd name="connsiteX11" fmla="*/ 4595326 w 7426568"/>
              <a:gd name="connsiteY11" fmla="*/ 1695160 h 6858000"/>
              <a:gd name="connsiteX12" fmla="*/ 4104824 w 7426568"/>
              <a:gd name="connsiteY12" fmla="*/ 3348467 h 6858000"/>
              <a:gd name="connsiteX13" fmla="*/ 4104823 w 7426568"/>
              <a:gd name="connsiteY13" fmla="*/ 3348466 h 6858000"/>
              <a:gd name="connsiteX14" fmla="*/ 2451517 w 7426568"/>
              <a:gd name="connsiteY14" fmla="*/ 2857963 h 6858000"/>
              <a:gd name="connsiteX15" fmla="*/ 0 w 7426568"/>
              <a:gd name="connsiteY15" fmla="*/ 0 h 6858000"/>
              <a:gd name="connsiteX16" fmla="*/ 265255 w 7426568"/>
              <a:gd name="connsiteY16" fmla="*/ 0 h 6858000"/>
              <a:gd name="connsiteX17" fmla="*/ 3985042 w 7426568"/>
              <a:gd name="connsiteY17" fmla="*/ 6858000 h 6858000"/>
              <a:gd name="connsiteX18" fmla="*/ 1210529 w 7426568"/>
              <a:gd name="connsiteY18" fmla="*/ 6858000 h 6858000"/>
              <a:gd name="connsiteX19" fmla="*/ 0 w 7426568"/>
              <a:gd name="connsiteY19" fmla="*/ 46262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426568" h="6858000">
                <a:moveTo>
                  <a:pt x="4887204" y="3514800"/>
                </a:moveTo>
                <a:cubicBezTo>
                  <a:pt x="5319798" y="3515078"/>
                  <a:pt x="5738649" y="3746063"/>
                  <a:pt x="5959405" y="4153060"/>
                </a:cubicBezTo>
                <a:lnTo>
                  <a:pt x="7426568" y="6858000"/>
                </a:lnTo>
                <a:lnTo>
                  <a:pt x="4652054" y="6858000"/>
                </a:lnTo>
                <a:lnTo>
                  <a:pt x="3815597" y="5315863"/>
                </a:lnTo>
                <a:cubicBezTo>
                  <a:pt x="3514566" y="4760868"/>
                  <a:pt x="3688765" y="4075604"/>
                  <a:pt x="4199505" y="3727536"/>
                </a:cubicBezTo>
                <a:lnTo>
                  <a:pt x="4306099" y="3662557"/>
                </a:lnTo>
                <a:lnTo>
                  <a:pt x="4418696" y="3608647"/>
                </a:lnTo>
                <a:cubicBezTo>
                  <a:pt x="4570773" y="3545105"/>
                  <a:pt x="4729897" y="3514699"/>
                  <a:pt x="4887204" y="3514800"/>
                </a:cubicBezTo>
                <a:close/>
                <a:moveTo>
                  <a:pt x="901355" y="0"/>
                </a:moveTo>
                <a:lnTo>
                  <a:pt x="3675869" y="0"/>
                </a:lnTo>
                <a:lnTo>
                  <a:pt x="4595326" y="1695160"/>
                </a:lnTo>
                <a:cubicBezTo>
                  <a:pt x="4916425" y="2287157"/>
                  <a:pt x="4696820" y="3027367"/>
                  <a:pt x="4104824" y="3348467"/>
                </a:cubicBezTo>
                <a:lnTo>
                  <a:pt x="4104823" y="3348466"/>
                </a:lnTo>
                <a:cubicBezTo>
                  <a:pt x="3512827" y="3669565"/>
                  <a:pt x="2772616" y="3449960"/>
                  <a:pt x="2451517" y="2857963"/>
                </a:cubicBezTo>
                <a:close/>
                <a:moveTo>
                  <a:pt x="0" y="0"/>
                </a:moveTo>
                <a:lnTo>
                  <a:pt x="265255" y="0"/>
                </a:lnTo>
                <a:lnTo>
                  <a:pt x="3985042" y="6858000"/>
                </a:lnTo>
                <a:lnTo>
                  <a:pt x="1210529" y="6858000"/>
                </a:lnTo>
                <a:lnTo>
                  <a:pt x="0" y="4626205"/>
                </a:lnTo>
                <a:close/>
              </a:path>
            </a:pathLst>
          </a:custGeom>
          <a:gradFill>
            <a:gsLst>
              <a:gs pos="100000">
                <a:srgbClr val="8014E2"/>
              </a:gs>
              <a:gs pos="0">
                <a:srgbClr val="A62A56"/>
              </a:gs>
            </a:gsLst>
            <a:path path="circle">
              <a:fillToRect r="100000" b="100000"/>
            </a:path>
          </a:gradFill>
          <a:effectLst>
            <a:outerShdw blurRad="393700" dist="241300" dir="2700000" algn="tl" rotWithShape="0">
              <a:srgbClr val="8014E2">
                <a:alpha val="1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72463043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2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786849" y="-4713327"/>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Picture Placeholder 8">
            <a:extLst>
              <a:ext uri="{FF2B5EF4-FFF2-40B4-BE49-F238E27FC236}">
                <a16:creationId xmlns:a16="http://schemas.microsoft.com/office/drawing/2014/main" id="{DF6A34EB-28A7-2403-3544-CEF3AD1883D6}"/>
              </a:ext>
            </a:extLst>
          </p:cNvPr>
          <p:cNvSpPr>
            <a:spLocks noGrp="1"/>
          </p:cNvSpPr>
          <p:nvPr>
            <p:ph type="pic" sz="quarter" idx="10"/>
          </p:nvPr>
        </p:nvSpPr>
        <p:spPr>
          <a:xfrm>
            <a:off x="6133093" y="445417"/>
            <a:ext cx="5120858" cy="5617359"/>
          </a:xfrm>
          <a:prstGeom prst="roundRect">
            <a:avLst>
              <a:gd name="adj" fmla="val 11306"/>
            </a:avLst>
          </a:prstGeom>
          <a:pattFill prst="pct5">
            <a:fgClr>
              <a:schemeClr val="accent1"/>
            </a:fgClr>
            <a:bgClr>
              <a:schemeClr val="bg1"/>
            </a:bgClr>
          </a:pattFill>
          <a:ln w="76200">
            <a:noFill/>
          </a:ln>
          <a:effectLst>
            <a:outerShdw blurRad="419100" dist="292100" dir="2700000" algn="tl"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32104358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4">
            <a:extLst>
              <a:ext uri="{FF2B5EF4-FFF2-40B4-BE49-F238E27FC236}">
                <a16:creationId xmlns:a16="http://schemas.microsoft.com/office/drawing/2014/main" id="{37F4D4D8-B07A-8102-7C6E-0C1CD1B79254}"/>
              </a:ext>
            </a:extLst>
          </p:cNvPr>
          <p:cNvSpPr>
            <a:spLocks noGrp="1"/>
          </p:cNvSpPr>
          <p:nvPr>
            <p:ph type="pic" sz="quarter" idx="10"/>
          </p:nvPr>
        </p:nvSpPr>
        <p:spPr>
          <a:xfrm>
            <a:off x="6888692" y="-59341"/>
            <a:ext cx="5313076" cy="7026938"/>
          </a:xfrm>
          <a:custGeom>
            <a:avLst/>
            <a:gdLst/>
            <a:ahLst/>
            <a:cxnLst/>
            <a:rect l="l" t="t" r="r" b="b"/>
            <a:pathLst>
              <a:path w="3020778" h="3995204">
                <a:moveTo>
                  <a:pt x="1535564" y="2164118"/>
                </a:moveTo>
                <a:lnTo>
                  <a:pt x="2720683" y="2164118"/>
                </a:lnTo>
                <a:lnTo>
                  <a:pt x="2720683" y="2410806"/>
                </a:lnTo>
                <a:lnTo>
                  <a:pt x="2328476" y="2856077"/>
                </a:lnTo>
                <a:lnTo>
                  <a:pt x="2342545" y="2857372"/>
                </a:lnTo>
                <a:cubicBezTo>
                  <a:pt x="2407714" y="2865478"/>
                  <a:pt x="2467637" y="2885744"/>
                  <a:pt x="2522316" y="2918169"/>
                </a:cubicBezTo>
                <a:cubicBezTo>
                  <a:pt x="2595220" y="2961403"/>
                  <a:pt x="2652865" y="3022440"/>
                  <a:pt x="2695252" y="3101278"/>
                </a:cubicBezTo>
                <a:cubicBezTo>
                  <a:pt x="2737638" y="3180116"/>
                  <a:pt x="2758831" y="3272942"/>
                  <a:pt x="2758831" y="3379756"/>
                </a:cubicBezTo>
                <a:cubicBezTo>
                  <a:pt x="2758831" y="3501828"/>
                  <a:pt x="2729161" y="3609065"/>
                  <a:pt x="2669820" y="3701467"/>
                </a:cubicBezTo>
                <a:cubicBezTo>
                  <a:pt x="2610479" y="3793869"/>
                  <a:pt x="2526130" y="3865926"/>
                  <a:pt x="2416774" y="3917637"/>
                </a:cubicBezTo>
                <a:cubicBezTo>
                  <a:pt x="2307417" y="3969349"/>
                  <a:pt x="2179835" y="3995204"/>
                  <a:pt x="2034026" y="3995204"/>
                </a:cubicBezTo>
                <a:cubicBezTo>
                  <a:pt x="1906867" y="3995204"/>
                  <a:pt x="1789881" y="3973587"/>
                  <a:pt x="1683068" y="3930353"/>
                </a:cubicBezTo>
                <a:cubicBezTo>
                  <a:pt x="1576254" y="3887119"/>
                  <a:pt x="1485548" y="3825659"/>
                  <a:pt x="1410948" y="3745973"/>
                </a:cubicBezTo>
                <a:lnTo>
                  <a:pt x="1700870" y="3461137"/>
                </a:lnTo>
                <a:cubicBezTo>
                  <a:pt x="1731388" y="3505219"/>
                  <a:pt x="1776741" y="3541247"/>
                  <a:pt x="1836930" y="3569222"/>
                </a:cubicBezTo>
                <a:cubicBezTo>
                  <a:pt x="1897118" y="3597197"/>
                  <a:pt x="1960274" y="3611185"/>
                  <a:pt x="2026396" y="3611185"/>
                </a:cubicBezTo>
                <a:cubicBezTo>
                  <a:pt x="2082346" y="3611185"/>
                  <a:pt x="2131938" y="3601436"/>
                  <a:pt x="2175172" y="3581938"/>
                </a:cubicBezTo>
                <a:cubicBezTo>
                  <a:pt x="2218406" y="3562441"/>
                  <a:pt x="2252315" y="3534465"/>
                  <a:pt x="2276899" y="3498013"/>
                </a:cubicBezTo>
                <a:cubicBezTo>
                  <a:pt x="2301483" y="3461561"/>
                  <a:pt x="2313775" y="3417903"/>
                  <a:pt x="2313775" y="3367040"/>
                </a:cubicBezTo>
                <a:cubicBezTo>
                  <a:pt x="2313775" y="3316176"/>
                  <a:pt x="2301059" y="3272518"/>
                  <a:pt x="2275627" y="3236066"/>
                </a:cubicBezTo>
                <a:cubicBezTo>
                  <a:pt x="2250196" y="3199614"/>
                  <a:pt x="2214168" y="3172063"/>
                  <a:pt x="2167543" y="3153413"/>
                </a:cubicBezTo>
                <a:cubicBezTo>
                  <a:pt x="2120918" y="3134763"/>
                  <a:pt x="2065392" y="3125438"/>
                  <a:pt x="2000965" y="3125438"/>
                </a:cubicBezTo>
                <a:cubicBezTo>
                  <a:pt x="1967056" y="3125438"/>
                  <a:pt x="1931875" y="3127557"/>
                  <a:pt x="1895423" y="3131796"/>
                </a:cubicBezTo>
                <a:cubicBezTo>
                  <a:pt x="1858971" y="3136035"/>
                  <a:pt x="1829724" y="3142393"/>
                  <a:pt x="1807683" y="3150870"/>
                </a:cubicBezTo>
                <a:lnTo>
                  <a:pt x="1807683" y="2901639"/>
                </a:lnTo>
                <a:lnTo>
                  <a:pt x="2114248" y="2543051"/>
                </a:lnTo>
                <a:lnTo>
                  <a:pt x="1535564" y="2543051"/>
                </a:lnTo>
                <a:close/>
                <a:moveTo>
                  <a:pt x="671399" y="2133600"/>
                </a:moveTo>
                <a:cubicBezTo>
                  <a:pt x="801948" y="2133600"/>
                  <a:pt x="914696" y="2157336"/>
                  <a:pt x="1009641" y="2204809"/>
                </a:cubicBezTo>
                <a:cubicBezTo>
                  <a:pt x="1104586" y="2252282"/>
                  <a:pt x="1177914" y="2319676"/>
                  <a:pt x="1229625" y="2406991"/>
                </a:cubicBezTo>
                <a:cubicBezTo>
                  <a:pt x="1281337" y="2494307"/>
                  <a:pt x="1307192" y="2597306"/>
                  <a:pt x="1307192" y="2715987"/>
                </a:cubicBezTo>
                <a:cubicBezTo>
                  <a:pt x="1307192" y="2787196"/>
                  <a:pt x="1297867" y="2852895"/>
                  <a:pt x="1279217" y="2913083"/>
                </a:cubicBezTo>
                <a:cubicBezTo>
                  <a:pt x="1260567" y="2973272"/>
                  <a:pt x="1230897" y="3032612"/>
                  <a:pt x="1190206" y="3091105"/>
                </a:cubicBezTo>
                <a:cubicBezTo>
                  <a:pt x="1149515" y="3149598"/>
                  <a:pt x="1095261" y="3211058"/>
                  <a:pt x="1027443" y="3275486"/>
                </a:cubicBezTo>
                <a:lnTo>
                  <a:pt x="705895" y="3588296"/>
                </a:lnTo>
                <a:lnTo>
                  <a:pt x="1345340" y="3588296"/>
                </a:lnTo>
                <a:lnTo>
                  <a:pt x="1345340" y="3967229"/>
                </a:lnTo>
                <a:lnTo>
                  <a:pt x="10173" y="3967229"/>
                </a:lnTo>
                <a:lnTo>
                  <a:pt x="10173" y="3720541"/>
                </a:lnTo>
                <a:lnTo>
                  <a:pt x="717176" y="3000823"/>
                </a:lnTo>
                <a:cubicBezTo>
                  <a:pt x="751085" y="2963523"/>
                  <a:pt x="779060" y="2930038"/>
                  <a:pt x="801101" y="2900367"/>
                </a:cubicBezTo>
                <a:cubicBezTo>
                  <a:pt x="823141" y="2870697"/>
                  <a:pt x="838824" y="2842722"/>
                  <a:pt x="848149" y="2816442"/>
                </a:cubicBezTo>
                <a:cubicBezTo>
                  <a:pt x="857474" y="2790163"/>
                  <a:pt x="862137" y="2762612"/>
                  <a:pt x="862137" y="2733789"/>
                </a:cubicBezTo>
                <a:cubicBezTo>
                  <a:pt x="862137" y="2669362"/>
                  <a:pt x="841368" y="2618499"/>
                  <a:pt x="799829" y="2581199"/>
                </a:cubicBezTo>
                <a:cubicBezTo>
                  <a:pt x="758290" y="2543899"/>
                  <a:pt x="703612" y="2525249"/>
                  <a:pt x="635794" y="2525249"/>
                </a:cubicBezTo>
                <a:cubicBezTo>
                  <a:pt x="571367" y="2525249"/>
                  <a:pt x="512874" y="2543475"/>
                  <a:pt x="460315" y="2579927"/>
                </a:cubicBezTo>
                <a:cubicBezTo>
                  <a:pt x="407756" y="2616379"/>
                  <a:pt x="353502" y="2676992"/>
                  <a:pt x="297552" y="2761764"/>
                </a:cubicBezTo>
                <a:lnTo>
                  <a:pt x="0" y="2497274"/>
                </a:lnTo>
                <a:cubicBezTo>
                  <a:pt x="72905" y="2378592"/>
                  <a:pt x="166154" y="2288310"/>
                  <a:pt x="279750" y="2226426"/>
                </a:cubicBezTo>
                <a:cubicBezTo>
                  <a:pt x="393345" y="2164542"/>
                  <a:pt x="523894" y="2133600"/>
                  <a:pt x="671399" y="2133600"/>
                </a:cubicBezTo>
                <a:close/>
                <a:moveTo>
                  <a:pt x="2232393" y="394192"/>
                </a:moveTo>
                <a:cubicBezTo>
                  <a:pt x="2166271" y="394192"/>
                  <a:pt x="2108626" y="414538"/>
                  <a:pt x="2059458" y="455228"/>
                </a:cubicBezTo>
                <a:cubicBezTo>
                  <a:pt x="2010290" y="495919"/>
                  <a:pt x="1972566" y="556107"/>
                  <a:pt x="1946286" y="635794"/>
                </a:cubicBezTo>
                <a:cubicBezTo>
                  <a:pt x="1920007" y="715480"/>
                  <a:pt x="1906867" y="812968"/>
                  <a:pt x="1906867" y="928259"/>
                </a:cubicBezTo>
                <a:cubicBezTo>
                  <a:pt x="1906867" y="1045245"/>
                  <a:pt x="1920007" y="1144005"/>
                  <a:pt x="1946286" y="1224539"/>
                </a:cubicBezTo>
                <a:cubicBezTo>
                  <a:pt x="1972566" y="1305073"/>
                  <a:pt x="2010290" y="1366109"/>
                  <a:pt x="2059458" y="1407647"/>
                </a:cubicBezTo>
                <a:cubicBezTo>
                  <a:pt x="2108626" y="1449186"/>
                  <a:pt x="2167119" y="1469955"/>
                  <a:pt x="2234937" y="1469955"/>
                </a:cubicBezTo>
                <a:cubicBezTo>
                  <a:pt x="2304450" y="1469955"/>
                  <a:pt x="2363791" y="1449186"/>
                  <a:pt x="2412959" y="1407647"/>
                </a:cubicBezTo>
                <a:cubicBezTo>
                  <a:pt x="2462127" y="1366109"/>
                  <a:pt x="2499851" y="1305497"/>
                  <a:pt x="2526130" y="1225810"/>
                </a:cubicBezTo>
                <a:cubicBezTo>
                  <a:pt x="2552410" y="1146124"/>
                  <a:pt x="2565550" y="1047788"/>
                  <a:pt x="2565550" y="930802"/>
                </a:cubicBezTo>
                <a:cubicBezTo>
                  <a:pt x="2565550" y="815511"/>
                  <a:pt x="2552410" y="718023"/>
                  <a:pt x="2526130" y="638337"/>
                </a:cubicBezTo>
                <a:cubicBezTo>
                  <a:pt x="2499851" y="558651"/>
                  <a:pt x="2462127" y="498038"/>
                  <a:pt x="2412959" y="456500"/>
                </a:cubicBezTo>
                <a:cubicBezTo>
                  <a:pt x="2363791" y="414962"/>
                  <a:pt x="2303603" y="394192"/>
                  <a:pt x="2232393" y="394192"/>
                </a:cubicBezTo>
                <a:close/>
                <a:moveTo>
                  <a:pt x="2232393" y="0"/>
                </a:moveTo>
                <a:cubicBezTo>
                  <a:pt x="2384984" y="0"/>
                  <a:pt x="2520620" y="39419"/>
                  <a:pt x="2639302" y="118257"/>
                </a:cubicBezTo>
                <a:cubicBezTo>
                  <a:pt x="2757983" y="197096"/>
                  <a:pt x="2851233" y="306453"/>
                  <a:pt x="2919051" y="446327"/>
                </a:cubicBezTo>
                <a:cubicBezTo>
                  <a:pt x="2986869" y="586202"/>
                  <a:pt x="3020778" y="748541"/>
                  <a:pt x="3020778" y="933345"/>
                </a:cubicBezTo>
                <a:cubicBezTo>
                  <a:pt x="3020778" y="1116454"/>
                  <a:pt x="2986869" y="1277945"/>
                  <a:pt x="2919051" y="1417820"/>
                </a:cubicBezTo>
                <a:cubicBezTo>
                  <a:pt x="2851233" y="1557695"/>
                  <a:pt x="2758407" y="1666627"/>
                  <a:pt x="2640573" y="1744618"/>
                </a:cubicBezTo>
                <a:cubicBezTo>
                  <a:pt x="2522739" y="1822609"/>
                  <a:pt x="2389223" y="1861604"/>
                  <a:pt x="2240023" y="1861604"/>
                </a:cubicBezTo>
                <a:cubicBezTo>
                  <a:pt x="2089128" y="1861604"/>
                  <a:pt x="1954340" y="1822185"/>
                  <a:pt x="1835658" y="1743347"/>
                </a:cubicBezTo>
                <a:cubicBezTo>
                  <a:pt x="1716977" y="1664508"/>
                  <a:pt x="1623303" y="1554728"/>
                  <a:pt x="1554637" y="1414005"/>
                </a:cubicBezTo>
                <a:cubicBezTo>
                  <a:pt x="1485972" y="1273283"/>
                  <a:pt x="1451639" y="1111367"/>
                  <a:pt x="1451639" y="928259"/>
                </a:cubicBezTo>
                <a:cubicBezTo>
                  <a:pt x="1451639" y="746846"/>
                  <a:pt x="1485548" y="586202"/>
                  <a:pt x="1553366" y="446327"/>
                </a:cubicBezTo>
                <a:cubicBezTo>
                  <a:pt x="1621184" y="306453"/>
                  <a:pt x="1714010" y="197096"/>
                  <a:pt x="1831843" y="118257"/>
                </a:cubicBezTo>
                <a:cubicBezTo>
                  <a:pt x="1949677" y="39419"/>
                  <a:pt x="2083194" y="0"/>
                  <a:pt x="2232393" y="0"/>
                </a:cubicBezTo>
                <a:close/>
                <a:moveTo>
                  <a:pt x="671399" y="0"/>
                </a:moveTo>
                <a:cubicBezTo>
                  <a:pt x="801948" y="0"/>
                  <a:pt x="914696" y="23736"/>
                  <a:pt x="1009641" y="71209"/>
                </a:cubicBezTo>
                <a:cubicBezTo>
                  <a:pt x="1104586" y="118681"/>
                  <a:pt x="1177914" y="186076"/>
                  <a:pt x="1229625" y="273391"/>
                </a:cubicBezTo>
                <a:cubicBezTo>
                  <a:pt x="1281337" y="360707"/>
                  <a:pt x="1307192" y="463706"/>
                  <a:pt x="1307192" y="582387"/>
                </a:cubicBezTo>
                <a:cubicBezTo>
                  <a:pt x="1307192" y="653596"/>
                  <a:pt x="1297867" y="719295"/>
                  <a:pt x="1279217" y="779483"/>
                </a:cubicBezTo>
                <a:cubicBezTo>
                  <a:pt x="1260567" y="839672"/>
                  <a:pt x="1230897" y="899012"/>
                  <a:pt x="1190206" y="957505"/>
                </a:cubicBezTo>
                <a:cubicBezTo>
                  <a:pt x="1149515" y="1015998"/>
                  <a:pt x="1095261" y="1077458"/>
                  <a:pt x="1027443" y="1141886"/>
                </a:cubicBezTo>
                <a:lnTo>
                  <a:pt x="705895" y="1454696"/>
                </a:lnTo>
                <a:lnTo>
                  <a:pt x="1345340" y="1454696"/>
                </a:lnTo>
                <a:lnTo>
                  <a:pt x="1345340" y="1833629"/>
                </a:lnTo>
                <a:lnTo>
                  <a:pt x="10173" y="1833629"/>
                </a:lnTo>
                <a:lnTo>
                  <a:pt x="10173" y="1586941"/>
                </a:lnTo>
                <a:lnTo>
                  <a:pt x="717176" y="867223"/>
                </a:lnTo>
                <a:cubicBezTo>
                  <a:pt x="751085" y="829923"/>
                  <a:pt x="779060" y="796438"/>
                  <a:pt x="801101" y="766767"/>
                </a:cubicBezTo>
                <a:cubicBezTo>
                  <a:pt x="823141" y="737097"/>
                  <a:pt x="838824" y="709122"/>
                  <a:pt x="848149" y="682843"/>
                </a:cubicBezTo>
                <a:cubicBezTo>
                  <a:pt x="857474" y="656563"/>
                  <a:pt x="862137" y="629012"/>
                  <a:pt x="862137" y="600189"/>
                </a:cubicBezTo>
                <a:cubicBezTo>
                  <a:pt x="862137" y="535762"/>
                  <a:pt x="841367" y="484899"/>
                  <a:pt x="799829" y="447599"/>
                </a:cubicBezTo>
                <a:cubicBezTo>
                  <a:pt x="758290" y="410299"/>
                  <a:pt x="703612" y="391649"/>
                  <a:pt x="635794" y="391649"/>
                </a:cubicBezTo>
                <a:cubicBezTo>
                  <a:pt x="571367" y="391649"/>
                  <a:pt x="512874" y="409875"/>
                  <a:pt x="460315" y="446327"/>
                </a:cubicBezTo>
                <a:cubicBezTo>
                  <a:pt x="407756" y="482780"/>
                  <a:pt x="353502" y="543392"/>
                  <a:pt x="297552" y="628164"/>
                </a:cubicBezTo>
                <a:lnTo>
                  <a:pt x="0" y="363674"/>
                </a:lnTo>
                <a:cubicBezTo>
                  <a:pt x="72905" y="244992"/>
                  <a:pt x="166154" y="154710"/>
                  <a:pt x="279750" y="92826"/>
                </a:cubicBezTo>
                <a:cubicBezTo>
                  <a:pt x="393345" y="30942"/>
                  <a:pt x="523894" y="0"/>
                  <a:pt x="671399" y="0"/>
                </a:cubicBezTo>
                <a:close/>
              </a:path>
            </a:pathLst>
          </a:custGeom>
          <a:gradFill>
            <a:gsLst>
              <a:gs pos="100000">
                <a:srgbClr val="8014E2"/>
              </a:gs>
              <a:gs pos="0">
                <a:srgbClr val="A62A56"/>
              </a:gs>
            </a:gsLst>
            <a:path path="circle">
              <a:fillToRect r="100000" b="100000"/>
            </a:path>
          </a:gradFill>
          <a:ln w="76200">
            <a:solidFill>
              <a:schemeClr val="bg1">
                <a:alpha val="71000"/>
              </a:schemeClr>
            </a:solidFill>
          </a:ln>
          <a:effectLst>
            <a:innerShdw blurRad="444500" dist="177800" dir="13500000">
              <a:prstClr val="black">
                <a:alpha val="50000"/>
              </a:prstClr>
            </a:inn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904046092"/>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3" name="Picture Placeholder 8">
            <a:extLst>
              <a:ext uri="{FF2B5EF4-FFF2-40B4-BE49-F238E27FC236}">
                <a16:creationId xmlns:a16="http://schemas.microsoft.com/office/drawing/2014/main" id="{D50084C8-17D1-A366-A45D-3DF8C79C9F75}"/>
              </a:ext>
            </a:extLst>
          </p:cNvPr>
          <p:cNvSpPr>
            <a:spLocks noGrp="1"/>
          </p:cNvSpPr>
          <p:nvPr>
            <p:ph type="pic" sz="quarter" idx="10"/>
          </p:nvPr>
        </p:nvSpPr>
        <p:spPr>
          <a:xfrm>
            <a:off x="5405377" y="312515"/>
            <a:ext cx="6466371" cy="2997843"/>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14" name="Picture Placeholder 8">
            <a:extLst>
              <a:ext uri="{FF2B5EF4-FFF2-40B4-BE49-F238E27FC236}">
                <a16:creationId xmlns:a16="http://schemas.microsoft.com/office/drawing/2014/main" id="{7F83237F-19FB-5AED-0CD3-A1471487B3D6}"/>
              </a:ext>
            </a:extLst>
          </p:cNvPr>
          <p:cNvSpPr>
            <a:spLocks noGrp="1"/>
          </p:cNvSpPr>
          <p:nvPr>
            <p:ph type="pic" sz="quarter" idx="11"/>
          </p:nvPr>
        </p:nvSpPr>
        <p:spPr>
          <a:xfrm>
            <a:off x="312516" y="3306391"/>
            <a:ext cx="5077407" cy="3246282"/>
          </a:xfrm>
          <a:prstGeom prst="rect">
            <a:avLst/>
          </a:prstGeom>
          <a:pattFill prst="pct5">
            <a:fgClr>
              <a:schemeClr val="accent1"/>
            </a:fgClr>
            <a:bgClr>
              <a:schemeClr val="bg1"/>
            </a:bgClr>
          </a:pattFill>
          <a:effectLst>
            <a:outerShdw blurRad="508000" dist="698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7012987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3521134"/>
            <a:ext cx="15765698" cy="15291543"/>
            <a:chOff x="-1453295" y="-5141590"/>
            <a:chExt cx="15765698" cy="15291543"/>
          </a:xfrm>
        </p:grpSpPr>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1" name="Picture Placeholder 8">
            <a:extLst>
              <a:ext uri="{FF2B5EF4-FFF2-40B4-BE49-F238E27FC236}">
                <a16:creationId xmlns:a16="http://schemas.microsoft.com/office/drawing/2014/main" id="{9AFACB69-0AC9-2E6B-31B1-176E7CC7BE8F}"/>
              </a:ext>
            </a:extLst>
          </p:cNvPr>
          <p:cNvSpPr>
            <a:spLocks noGrp="1"/>
          </p:cNvSpPr>
          <p:nvPr>
            <p:ph type="pic" sz="quarter" idx="13"/>
          </p:nvPr>
        </p:nvSpPr>
        <p:spPr>
          <a:xfrm>
            <a:off x="5398850" y="0"/>
            <a:ext cx="2119551" cy="6858000"/>
          </a:xfrm>
          <a:prstGeom prst="rect">
            <a:avLst/>
          </a:prstGeom>
          <a:pattFill prst="pct5">
            <a:fgClr>
              <a:schemeClr val="accent1"/>
            </a:fgClr>
            <a:bgClr>
              <a:schemeClr val="bg1"/>
            </a:bgClr>
          </a:pattFill>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32" name="Picture Placeholder 8">
            <a:extLst>
              <a:ext uri="{FF2B5EF4-FFF2-40B4-BE49-F238E27FC236}">
                <a16:creationId xmlns:a16="http://schemas.microsoft.com/office/drawing/2014/main" id="{787D1703-CECE-F00B-A80B-33AEA348022C}"/>
              </a:ext>
            </a:extLst>
          </p:cNvPr>
          <p:cNvSpPr>
            <a:spLocks noGrp="1"/>
          </p:cNvSpPr>
          <p:nvPr>
            <p:ph type="pic" sz="quarter" idx="15"/>
          </p:nvPr>
        </p:nvSpPr>
        <p:spPr>
          <a:xfrm>
            <a:off x="10761257" y="1"/>
            <a:ext cx="1451064" cy="2865120"/>
          </a:xfrm>
          <a:prstGeom prst="rect">
            <a:avLst/>
          </a:prstGeom>
          <a:pattFill prst="pct5">
            <a:fgClr>
              <a:schemeClr val="accent1"/>
            </a:fgClr>
            <a:bgClr>
              <a:schemeClr val="bg1"/>
            </a:bgClr>
          </a:pattFill>
          <a:ln>
            <a:noFill/>
          </a:ln>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33" name="Picture Placeholder 8">
            <a:extLst>
              <a:ext uri="{FF2B5EF4-FFF2-40B4-BE49-F238E27FC236}">
                <a16:creationId xmlns:a16="http://schemas.microsoft.com/office/drawing/2014/main" id="{940505A2-F170-5245-0382-0AB516D985FB}"/>
              </a:ext>
            </a:extLst>
          </p:cNvPr>
          <p:cNvSpPr>
            <a:spLocks noGrp="1"/>
          </p:cNvSpPr>
          <p:nvPr>
            <p:ph type="pic" sz="quarter" idx="16"/>
          </p:nvPr>
        </p:nvSpPr>
        <p:spPr>
          <a:xfrm>
            <a:off x="10761257" y="2997200"/>
            <a:ext cx="1451064" cy="3860541"/>
          </a:xfrm>
          <a:prstGeom prst="rect">
            <a:avLst/>
          </a:prstGeom>
          <a:pattFill prst="pct5">
            <a:fgClr>
              <a:schemeClr val="accent1"/>
            </a:fgClr>
            <a:bgClr>
              <a:schemeClr val="bg1"/>
            </a:bgClr>
          </a:pattFill>
          <a:ln>
            <a:noFill/>
          </a:ln>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34" name="Picture Placeholder 33">
            <a:extLst>
              <a:ext uri="{FF2B5EF4-FFF2-40B4-BE49-F238E27FC236}">
                <a16:creationId xmlns:a16="http://schemas.microsoft.com/office/drawing/2014/main" id="{A8C17420-AA81-0187-6CD0-8E69A108B8DB}"/>
              </a:ext>
            </a:extLst>
          </p:cNvPr>
          <p:cNvSpPr>
            <a:spLocks noGrp="1"/>
          </p:cNvSpPr>
          <p:nvPr>
            <p:ph type="pic" sz="quarter" idx="14"/>
          </p:nvPr>
        </p:nvSpPr>
        <p:spPr>
          <a:xfrm>
            <a:off x="7647217" y="-1"/>
            <a:ext cx="2985223" cy="6857742"/>
          </a:xfrm>
          <a:custGeom>
            <a:avLst/>
            <a:gdLst>
              <a:gd name="connsiteX0" fmla="*/ 1554480 w 2985223"/>
              <a:gd name="connsiteY0" fmla="*/ 3769102 h 6857742"/>
              <a:gd name="connsiteX1" fmla="*/ 2985223 w 2985223"/>
              <a:gd name="connsiteY1" fmla="*/ 3769102 h 6857742"/>
              <a:gd name="connsiteX2" fmla="*/ 2985223 w 2985223"/>
              <a:gd name="connsiteY2" fmla="*/ 6857742 h 6857742"/>
              <a:gd name="connsiteX3" fmla="*/ 1554480 w 2985223"/>
              <a:gd name="connsiteY3" fmla="*/ 6857742 h 6857742"/>
              <a:gd name="connsiteX4" fmla="*/ 0 w 2985223"/>
              <a:gd name="connsiteY4" fmla="*/ 1798930 h 6857742"/>
              <a:gd name="connsiteX5" fmla="*/ 1430743 w 2985223"/>
              <a:gd name="connsiteY5" fmla="*/ 1798930 h 6857742"/>
              <a:gd name="connsiteX6" fmla="*/ 1430743 w 2985223"/>
              <a:gd name="connsiteY6" fmla="*/ 6857742 h 6857742"/>
              <a:gd name="connsiteX7" fmla="*/ 0 w 2985223"/>
              <a:gd name="connsiteY7" fmla="*/ 6857742 h 6857742"/>
              <a:gd name="connsiteX8" fmla="*/ 1554480 w 2985223"/>
              <a:gd name="connsiteY8" fmla="*/ 0 h 6857742"/>
              <a:gd name="connsiteX9" fmla="*/ 2985223 w 2985223"/>
              <a:gd name="connsiteY9" fmla="*/ 0 h 6857742"/>
              <a:gd name="connsiteX10" fmla="*/ 2985223 w 2985223"/>
              <a:gd name="connsiteY10" fmla="*/ 3647440 h 6857742"/>
              <a:gd name="connsiteX11" fmla="*/ 1554480 w 2985223"/>
              <a:gd name="connsiteY11" fmla="*/ 3647440 h 6857742"/>
              <a:gd name="connsiteX12" fmla="*/ 0 w 2985223"/>
              <a:gd name="connsiteY12" fmla="*/ 0 h 6857742"/>
              <a:gd name="connsiteX13" fmla="*/ 1430743 w 2985223"/>
              <a:gd name="connsiteY13" fmla="*/ 0 h 6857742"/>
              <a:gd name="connsiteX14" fmla="*/ 1430743 w 2985223"/>
              <a:gd name="connsiteY14" fmla="*/ 1676400 h 6857742"/>
              <a:gd name="connsiteX15" fmla="*/ 0 w 2985223"/>
              <a:gd name="connsiteY15" fmla="*/ 1676400 h 685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85223" h="6857742">
                <a:moveTo>
                  <a:pt x="1554480" y="3769102"/>
                </a:moveTo>
                <a:lnTo>
                  <a:pt x="2985223" y="3769102"/>
                </a:lnTo>
                <a:lnTo>
                  <a:pt x="2985223" y="6857742"/>
                </a:lnTo>
                <a:lnTo>
                  <a:pt x="1554480" y="6857742"/>
                </a:lnTo>
                <a:close/>
                <a:moveTo>
                  <a:pt x="0" y="1798930"/>
                </a:moveTo>
                <a:lnTo>
                  <a:pt x="1430743" y="1798930"/>
                </a:lnTo>
                <a:lnTo>
                  <a:pt x="1430743" y="6857742"/>
                </a:lnTo>
                <a:lnTo>
                  <a:pt x="0" y="6857742"/>
                </a:lnTo>
                <a:close/>
                <a:moveTo>
                  <a:pt x="1554480" y="0"/>
                </a:moveTo>
                <a:lnTo>
                  <a:pt x="2985223" y="0"/>
                </a:lnTo>
                <a:lnTo>
                  <a:pt x="2985223" y="3647440"/>
                </a:lnTo>
                <a:lnTo>
                  <a:pt x="1554480" y="3647440"/>
                </a:lnTo>
                <a:close/>
                <a:moveTo>
                  <a:pt x="0" y="0"/>
                </a:moveTo>
                <a:lnTo>
                  <a:pt x="1430743" y="0"/>
                </a:lnTo>
                <a:lnTo>
                  <a:pt x="1430743" y="1676400"/>
                </a:lnTo>
                <a:lnTo>
                  <a:pt x="0" y="1676400"/>
                </a:lnTo>
                <a:close/>
              </a:path>
            </a:pathLst>
          </a:custGeom>
          <a:pattFill prst="pct5">
            <a:fgClr>
              <a:schemeClr val="accent1"/>
            </a:fgClr>
            <a:bgClr>
              <a:schemeClr val="bg1"/>
            </a:bgClr>
          </a:pattFill>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02225101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8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5" name="Picture Placeholder 8">
            <a:extLst>
              <a:ext uri="{FF2B5EF4-FFF2-40B4-BE49-F238E27FC236}">
                <a16:creationId xmlns:a16="http://schemas.microsoft.com/office/drawing/2014/main" id="{2110B2E1-ACB8-8159-E699-19860A47FBD5}"/>
              </a:ext>
            </a:extLst>
          </p:cNvPr>
          <p:cNvSpPr>
            <a:spLocks noGrp="1"/>
          </p:cNvSpPr>
          <p:nvPr>
            <p:ph type="pic" sz="quarter" idx="11"/>
          </p:nvPr>
        </p:nvSpPr>
        <p:spPr>
          <a:xfrm>
            <a:off x="8768080" y="3647441"/>
            <a:ext cx="3214903" cy="2961640"/>
          </a:xfrm>
          <a:prstGeom prst="rect">
            <a:avLst/>
          </a:prstGeom>
          <a:pattFill prst="pct5">
            <a:fgClr>
              <a:schemeClr val="accent1"/>
            </a:fgClr>
            <a:bgClr>
              <a:schemeClr val="bg1"/>
            </a:bgClr>
          </a:pattFill>
          <a:effectLst>
            <a:outerShdw blurRad="635000" dist="812800" dir="5400000" sx="80000" sy="80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16" name="Picture Placeholder 8">
            <a:extLst>
              <a:ext uri="{FF2B5EF4-FFF2-40B4-BE49-F238E27FC236}">
                <a16:creationId xmlns:a16="http://schemas.microsoft.com/office/drawing/2014/main" id="{CEEF359F-0C9F-2951-ABD8-CA281A9F2A5B}"/>
              </a:ext>
            </a:extLst>
          </p:cNvPr>
          <p:cNvSpPr>
            <a:spLocks noGrp="1"/>
          </p:cNvSpPr>
          <p:nvPr>
            <p:ph type="pic" sz="quarter" idx="12"/>
          </p:nvPr>
        </p:nvSpPr>
        <p:spPr>
          <a:xfrm>
            <a:off x="5374640" y="3647441"/>
            <a:ext cx="3214903" cy="2961640"/>
          </a:xfrm>
          <a:prstGeom prst="rect">
            <a:avLst/>
          </a:prstGeom>
          <a:pattFill prst="pct5">
            <a:fgClr>
              <a:schemeClr val="accent1"/>
            </a:fgClr>
            <a:bgClr>
              <a:schemeClr val="bg1"/>
            </a:bgClr>
          </a:pattFill>
          <a:effectLst>
            <a:outerShdw blurRad="635000" dist="812800" dir="5400000" sx="80000" sy="80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17" name="Picture Placeholder 8">
            <a:extLst>
              <a:ext uri="{FF2B5EF4-FFF2-40B4-BE49-F238E27FC236}">
                <a16:creationId xmlns:a16="http://schemas.microsoft.com/office/drawing/2014/main" id="{0A7E46D2-2B79-2E04-4E62-3400F9ED72E0}"/>
              </a:ext>
            </a:extLst>
          </p:cNvPr>
          <p:cNvSpPr>
            <a:spLocks noGrp="1"/>
          </p:cNvSpPr>
          <p:nvPr>
            <p:ph type="pic" sz="quarter" idx="13"/>
          </p:nvPr>
        </p:nvSpPr>
        <p:spPr>
          <a:xfrm>
            <a:off x="673838" y="3647441"/>
            <a:ext cx="4522265" cy="2961640"/>
          </a:xfrm>
          <a:prstGeom prst="rect">
            <a:avLst/>
          </a:prstGeom>
          <a:pattFill prst="pct5">
            <a:fgClr>
              <a:schemeClr val="accent1"/>
            </a:fgClr>
            <a:bgClr>
              <a:schemeClr val="bg1"/>
            </a:bgClr>
          </a:pattFill>
          <a:effectLst>
            <a:outerShdw blurRad="635000" dist="812800" dir="5400000" sx="80000" sy="80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18" name="Picture Placeholder 8">
            <a:extLst>
              <a:ext uri="{FF2B5EF4-FFF2-40B4-BE49-F238E27FC236}">
                <a16:creationId xmlns:a16="http://schemas.microsoft.com/office/drawing/2014/main" id="{F8E75E0D-5004-DB16-57FC-67183AE8A2F9}"/>
              </a:ext>
            </a:extLst>
          </p:cNvPr>
          <p:cNvSpPr>
            <a:spLocks noGrp="1"/>
          </p:cNvSpPr>
          <p:nvPr>
            <p:ph type="pic" sz="quarter" idx="14"/>
          </p:nvPr>
        </p:nvSpPr>
        <p:spPr>
          <a:xfrm>
            <a:off x="5364480" y="233680"/>
            <a:ext cx="6618503" cy="3195319"/>
          </a:xfrm>
          <a:prstGeom prst="rect">
            <a:avLst/>
          </a:prstGeom>
          <a:pattFill prst="pct5">
            <a:fgClr>
              <a:schemeClr val="accent1"/>
            </a:fgClr>
            <a:bgClr>
              <a:schemeClr val="bg1"/>
            </a:bgClr>
          </a:pattFill>
          <a:effectLst>
            <a:outerShdw blurRad="635000" dist="812800" dir="5400000" sx="80000" sy="80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57799604"/>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7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Picture Placeholder 8">
            <a:extLst>
              <a:ext uri="{FF2B5EF4-FFF2-40B4-BE49-F238E27FC236}">
                <a16:creationId xmlns:a16="http://schemas.microsoft.com/office/drawing/2014/main" id="{EA0C7BC3-D954-1A35-ADBE-F3336926CDEF}"/>
              </a:ext>
            </a:extLst>
          </p:cNvPr>
          <p:cNvSpPr>
            <a:spLocks noGrp="1"/>
          </p:cNvSpPr>
          <p:nvPr>
            <p:ph type="pic" sz="quarter" idx="10"/>
          </p:nvPr>
        </p:nvSpPr>
        <p:spPr>
          <a:xfrm>
            <a:off x="5394961" y="375529"/>
            <a:ext cx="3283922" cy="6106550"/>
          </a:xfrm>
          <a:prstGeom prst="rect">
            <a:avLst/>
          </a:prstGeom>
          <a:pattFill prst="pct5">
            <a:fgClr>
              <a:schemeClr val="accent1"/>
            </a:fgClr>
            <a:bgClr>
              <a:schemeClr val="bg1"/>
            </a:bgClr>
          </a:pattFill>
          <a:effectLst>
            <a:outerShdw blurRad="508000" dist="1079500" dir="5400000" sx="86000" sy="86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17" name="Picture Placeholder 8">
            <a:extLst>
              <a:ext uri="{FF2B5EF4-FFF2-40B4-BE49-F238E27FC236}">
                <a16:creationId xmlns:a16="http://schemas.microsoft.com/office/drawing/2014/main" id="{CFD37E8C-12DB-7A59-C2B3-3F64DB154165}"/>
              </a:ext>
            </a:extLst>
          </p:cNvPr>
          <p:cNvSpPr>
            <a:spLocks noGrp="1"/>
          </p:cNvSpPr>
          <p:nvPr>
            <p:ph type="pic" sz="quarter" idx="11"/>
          </p:nvPr>
        </p:nvSpPr>
        <p:spPr>
          <a:xfrm>
            <a:off x="8890000" y="375527"/>
            <a:ext cx="2937997" cy="2936239"/>
          </a:xfrm>
          <a:prstGeom prst="rect">
            <a:avLst/>
          </a:prstGeom>
          <a:pattFill prst="pct5">
            <a:fgClr>
              <a:schemeClr val="accent1"/>
            </a:fgClr>
            <a:bgClr>
              <a:schemeClr val="bg1"/>
            </a:bgClr>
          </a:pattFill>
          <a:effectLst>
            <a:outerShdw blurRad="635000" dist="812800" dir="5400000" sx="80000" sy="80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18" name="Picture Placeholder 8">
            <a:extLst>
              <a:ext uri="{FF2B5EF4-FFF2-40B4-BE49-F238E27FC236}">
                <a16:creationId xmlns:a16="http://schemas.microsoft.com/office/drawing/2014/main" id="{DD5B54DB-E5C1-EB01-A8AF-F40D4F6402D3}"/>
              </a:ext>
            </a:extLst>
          </p:cNvPr>
          <p:cNvSpPr>
            <a:spLocks noGrp="1"/>
          </p:cNvSpPr>
          <p:nvPr>
            <p:ph type="pic" sz="quarter" idx="12"/>
          </p:nvPr>
        </p:nvSpPr>
        <p:spPr>
          <a:xfrm>
            <a:off x="8890000" y="3545447"/>
            <a:ext cx="2937997" cy="2936239"/>
          </a:xfrm>
          <a:prstGeom prst="rect">
            <a:avLst/>
          </a:prstGeom>
          <a:pattFill prst="pct5">
            <a:fgClr>
              <a:schemeClr val="accent1"/>
            </a:fgClr>
            <a:bgClr>
              <a:schemeClr val="bg1"/>
            </a:bgClr>
          </a:pattFill>
          <a:effectLst>
            <a:outerShdw blurRad="635000" dist="825500" dir="5400000" sx="80000" sy="80000" algn="t" rotWithShape="0">
              <a:prstClr val="black">
                <a:alpha val="20000"/>
              </a:prst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13460057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6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Picture Placeholder 8">
            <a:extLst>
              <a:ext uri="{FF2B5EF4-FFF2-40B4-BE49-F238E27FC236}">
                <a16:creationId xmlns:a16="http://schemas.microsoft.com/office/drawing/2014/main" id="{C989BF40-18C6-A3B0-7D40-35DAD555A473}"/>
              </a:ext>
            </a:extLst>
          </p:cNvPr>
          <p:cNvSpPr>
            <a:spLocks noGrp="1"/>
          </p:cNvSpPr>
          <p:nvPr>
            <p:ph type="pic" sz="quarter" idx="10"/>
          </p:nvPr>
        </p:nvSpPr>
        <p:spPr>
          <a:xfrm>
            <a:off x="8178800" y="2633212"/>
            <a:ext cx="3764065" cy="3676146"/>
          </a:xfrm>
          <a:prstGeom prst="roundRect">
            <a:avLst>
              <a:gd name="adj" fmla="val 7823"/>
            </a:avLst>
          </a:prstGeom>
          <a:pattFill prst="pct5">
            <a:fgClr>
              <a:schemeClr val="accent1"/>
            </a:fgClr>
            <a:bgClr>
              <a:schemeClr val="bg1"/>
            </a:bgClr>
          </a:pattFill>
          <a:effectLst>
            <a:outerShdw blurRad="571500" dist="571500" dir="5400000" sx="90000" sy="90000" algn="t" rotWithShape="0">
              <a:srgbClr val="A62A56">
                <a:alpha val="30000"/>
              </a:srgb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
        <p:nvSpPr>
          <p:cNvPr id="12" name="Picture Placeholder 8">
            <a:extLst>
              <a:ext uri="{FF2B5EF4-FFF2-40B4-BE49-F238E27FC236}">
                <a16:creationId xmlns:a16="http://schemas.microsoft.com/office/drawing/2014/main" id="{9D63AAB7-EDE2-48AB-CC6F-FF8DB4443464}"/>
              </a:ext>
            </a:extLst>
          </p:cNvPr>
          <p:cNvSpPr>
            <a:spLocks noGrp="1"/>
          </p:cNvSpPr>
          <p:nvPr>
            <p:ph type="pic" sz="quarter" idx="11"/>
          </p:nvPr>
        </p:nvSpPr>
        <p:spPr>
          <a:xfrm>
            <a:off x="904240" y="2633212"/>
            <a:ext cx="6923826" cy="3676146"/>
          </a:xfrm>
          <a:prstGeom prst="roundRect">
            <a:avLst>
              <a:gd name="adj" fmla="val 7546"/>
            </a:avLst>
          </a:prstGeom>
          <a:pattFill prst="pct5">
            <a:fgClr>
              <a:schemeClr val="accent1"/>
            </a:fgClr>
            <a:bgClr>
              <a:schemeClr val="bg1"/>
            </a:bgClr>
          </a:pattFill>
          <a:effectLst>
            <a:outerShdw blurRad="571500" dist="571500" dir="5400000" sx="90000" sy="90000" algn="t" rotWithShape="0">
              <a:srgbClr val="A62A56">
                <a:alpha val="30000"/>
              </a:srgb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48607888"/>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4">
            <a:extLst>
              <a:ext uri="{FF2B5EF4-FFF2-40B4-BE49-F238E27FC236}">
                <a16:creationId xmlns:a16="http://schemas.microsoft.com/office/drawing/2014/main" id="{45AF5C27-9CF2-43CD-4C30-569E5E2D7B2F}"/>
              </a:ext>
            </a:extLst>
          </p:cNvPr>
          <p:cNvSpPr>
            <a:spLocks noGrp="1"/>
          </p:cNvSpPr>
          <p:nvPr>
            <p:ph type="pic" sz="quarter" idx="10"/>
          </p:nvPr>
        </p:nvSpPr>
        <p:spPr>
          <a:xfrm>
            <a:off x="6495440" y="445421"/>
            <a:ext cx="5372710" cy="3351859"/>
          </a:xfrm>
          <a:custGeom>
            <a:avLst/>
            <a:gdLst>
              <a:gd name="connsiteX0" fmla="*/ 0 w 5372710"/>
              <a:gd name="connsiteY0" fmla="*/ 0 h 3351859"/>
              <a:gd name="connsiteX1" fmla="*/ 4997042 w 5372710"/>
              <a:gd name="connsiteY1" fmla="*/ 0 h 3351859"/>
              <a:gd name="connsiteX2" fmla="*/ 5372710 w 5372710"/>
              <a:gd name="connsiteY2" fmla="*/ 375668 h 3351859"/>
              <a:gd name="connsiteX3" fmla="*/ 5372710 w 5372710"/>
              <a:gd name="connsiteY3" fmla="*/ 3351859 h 3351859"/>
              <a:gd name="connsiteX4" fmla="*/ 0 w 5372710"/>
              <a:gd name="connsiteY4" fmla="*/ 3351859 h 3351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2710" h="3351859">
                <a:moveTo>
                  <a:pt x="0" y="0"/>
                </a:moveTo>
                <a:lnTo>
                  <a:pt x="4997042" y="0"/>
                </a:lnTo>
                <a:cubicBezTo>
                  <a:pt x="5204518" y="0"/>
                  <a:pt x="5372710" y="168192"/>
                  <a:pt x="5372710" y="375668"/>
                </a:cubicBezTo>
                <a:lnTo>
                  <a:pt x="5372710" y="3351859"/>
                </a:lnTo>
                <a:lnTo>
                  <a:pt x="0" y="3351859"/>
                </a:lnTo>
                <a:close/>
              </a:path>
            </a:pathLst>
          </a:custGeom>
          <a:pattFill prst="pct5">
            <a:fgClr>
              <a:schemeClr val="accent1"/>
            </a:fgClr>
            <a:bgClr>
              <a:schemeClr val="bg1"/>
            </a:bgClr>
          </a:pattFill>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687120170"/>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8">
            <a:extLst>
              <a:ext uri="{FF2B5EF4-FFF2-40B4-BE49-F238E27FC236}">
                <a16:creationId xmlns:a16="http://schemas.microsoft.com/office/drawing/2014/main" id="{7FEDA603-1241-9FD6-880C-3A140F764787}"/>
              </a:ext>
            </a:extLst>
          </p:cNvPr>
          <p:cNvSpPr>
            <a:spLocks noGrp="1"/>
          </p:cNvSpPr>
          <p:nvPr>
            <p:ph type="pic" sz="quarter" idx="10"/>
          </p:nvPr>
        </p:nvSpPr>
        <p:spPr>
          <a:xfrm>
            <a:off x="7400925" y="553720"/>
            <a:ext cx="4791075" cy="2875280"/>
          </a:xfrm>
          <a:prstGeom prst="rect">
            <a:avLst/>
          </a:prstGeom>
          <a:pattFill prst="pct5">
            <a:fgClr>
              <a:schemeClr val="accent1"/>
            </a:fgClr>
            <a:bgClr>
              <a:schemeClr val="bg1"/>
            </a:bgClr>
          </a:pattFill>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84026191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Picture Placeholder 18">
            <a:extLst>
              <a:ext uri="{FF2B5EF4-FFF2-40B4-BE49-F238E27FC236}">
                <a16:creationId xmlns:a16="http://schemas.microsoft.com/office/drawing/2014/main" id="{87E35439-A180-579F-F47C-E2770D5B1C56}"/>
              </a:ext>
            </a:extLst>
          </p:cNvPr>
          <p:cNvSpPr>
            <a:spLocks noGrp="1"/>
          </p:cNvSpPr>
          <p:nvPr>
            <p:ph type="pic" sz="quarter" idx="10"/>
          </p:nvPr>
        </p:nvSpPr>
        <p:spPr>
          <a:xfrm>
            <a:off x="2011680" y="777656"/>
            <a:ext cx="3535679" cy="4171815"/>
          </a:xfrm>
          <a:prstGeom prst="ellipse">
            <a:avLst/>
          </a:prstGeom>
          <a:noFill/>
          <a:ln w="50800">
            <a:no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031325940"/>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Picture Placeholder 18">
            <a:extLst>
              <a:ext uri="{FF2B5EF4-FFF2-40B4-BE49-F238E27FC236}">
                <a16:creationId xmlns:a16="http://schemas.microsoft.com/office/drawing/2014/main" id="{CA831F13-94E7-1FAA-42C2-E977BC3391C0}"/>
              </a:ext>
            </a:extLst>
          </p:cNvPr>
          <p:cNvSpPr>
            <a:spLocks noGrp="1"/>
          </p:cNvSpPr>
          <p:nvPr>
            <p:ph type="pic" sz="quarter" idx="10"/>
          </p:nvPr>
        </p:nvSpPr>
        <p:spPr>
          <a:xfrm>
            <a:off x="7157743" y="777655"/>
            <a:ext cx="1660103" cy="1660104"/>
          </a:xfrm>
          <a:prstGeom prst="ellipse">
            <a:avLst/>
          </a:prstGeom>
          <a:gradFill>
            <a:gsLst>
              <a:gs pos="0">
                <a:srgbClr val="A62A56"/>
              </a:gs>
              <a:gs pos="100000">
                <a:srgbClr val="F58A7C"/>
              </a:gs>
            </a:gsLst>
            <a:lin ang="5400000" scaled="1"/>
          </a:gradFill>
          <a:ln w="50800">
            <a:solidFill>
              <a:schemeClr val="bg1">
                <a:alpha val="4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23" name="Picture Placeholder 18">
            <a:extLst>
              <a:ext uri="{FF2B5EF4-FFF2-40B4-BE49-F238E27FC236}">
                <a16:creationId xmlns:a16="http://schemas.microsoft.com/office/drawing/2014/main" id="{1A232906-5628-44F2-6F11-A14898F7B8D4}"/>
              </a:ext>
            </a:extLst>
          </p:cNvPr>
          <p:cNvSpPr>
            <a:spLocks noGrp="1"/>
          </p:cNvSpPr>
          <p:nvPr>
            <p:ph type="pic" sz="quarter" idx="11"/>
          </p:nvPr>
        </p:nvSpPr>
        <p:spPr>
          <a:xfrm>
            <a:off x="9768863" y="777655"/>
            <a:ext cx="1660103" cy="1660104"/>
          </a:xfrm>
          <a:prstGeom prst="ellipse">
            <a:avLst/>
          </a:prstGeom>
          <a:gradFill>
            <a:gsLst>
              <a:gs pos="0">
                <a:srgbClr val="A62A56"/>
              </a:gs>
              <a:gs pos="100000">
                <a:srgbClr val="F58A7C"/>
              </a:gs>
            </a:gsLst>
            <a:lin ang="5400000" scaled="1"/>
          </a:gradFill>
          <a:ln w="50800">
            <a:solidFill>
              <a:schemeClr val="bg1">
                <a:alpha val="4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24" name="Picture Placeholder 18">
            <a:extLst>
              <a:ext uri="{FF2B5EF4-FFF2-40B4-BE49-F238E27FC236}">
                <a16:creationId xmlns:a16="http://schemas.microsoft.com/office/drawing/2014/main" id="{3197CBE5-C814-85E0-AF6C-CBF46856F3F6}"/>
              </a:ext>
            </a:extLst>
          </p:cNvPr>
          <p:cNvSpPr>
            <a:spLocks noGrp="1"/>
          </p:cNvSpPr>
          <p:nvPr>
            <p:ph type="pic" sz="quarter" idx="12"/>
          </p:nvPr>
        </p:nvSpPr>
        <p:spPr>
          <a:xfrm>
            <a:off x="7157743" y="3825655"/>
            <a:ext cx="1660103" cy="1660104"/>
          </a:xfrm>
          <a:prstGeom prst="ellipse">
            <a:avLst/>
          </a:prstGeom>
          <a:gradFill>
            <a:gsLst>
              <a:gs pos="0">
                <a:srgbClr val="A62A56"/>
              </a:gs>
              <a:gs pos="100000">
                <a:srgbClr val="F58A7C"/>
              </a:gs>
            </a:gsLst>
            <a:lin ang="5400000" scaled="1"/>
          </a:gradFill>
          <a:ln w="50800">
            <a:solidFill>
              <a:schemeClr val="bg1">
                <a:alpha val="4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25" name="Picture Placeholder 18">
            <a:extLst>
              <a:ext uri="{FF2B5EF4-FFF2-40B4-BE49-F238E27FC236}">
                <a16:creationId xmlns:a16="http://schemas.microsoft.com/office/drawing/2014/main" id="{50065FEE-223B-94E5-1FE9-0D75A3CA22F9}"/>
              </a:ext>
            </a:extLst>
          </p:cNvPr>
          <p:cNvSpPr>
            <a:spLocks noGrp="1"/>
          </p:cNvSpPr>
          <p:nvPr>
            <p:ph type="pic" sz="quarter" idx="13"/>
          </p:nvPr>
        </p:nvSpPr>
        <p:spPr>
          <a:xfrm>
            <a:off x="9768863" y="3825655"/>
            <a:ext cx="1660103" cy="1660104"/>
          </a:xfrm>
          <a:prstGeom prst="ellipse">
            <a:avLst/>
          </a:prstGeom>
          <a:gradFill>
            <a:gsLst>
              <a:gs pos="0">
                <a:srgbClr val="A62A56"/>
              </a:gs>
              <a:gs pos="100000">
                <a:srgbClr val="F58A7C"/>
              </a:gs>
            </a:gsLst>
            <a:lin ang="5400000" scaled="1"/>
          </a:gradFill>
          <a:ln w="50800">
            <a:solidFill>
              <a:schemeClr val="bg1">
                <a:alpha val="4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768357119"/>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1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9" name="Picture Placeholder 18">
            <a:extLst>
              <a:ext uri="{FF2B5EF4-FFF2-40B4-BE49-F238E27FC236}">
                <a16:creationId xmlns:a16="http://schemas.microsoft.com/office/drawing/2014/main" id="{C45CB076-3B4A-0E96-A05E-7084EB5AECBF}"/>
              </a:ext>
            </a:extLst>
          </p:cNvPr>
          <p:cNvSpPr>
            <a:spLocks noGrp="1"/>
          </p:cNvSpPr>
          <p:nvPr>
            <p:ph type="pic" sz="quarter" idx="10"/>
          </p:nvPr>
        </p:nvSpPr>
        <p:spPr>
          <a:xfrm>
            <a:off x="1549179" y="2660420"/>
            <a:ext cx="1887243" cy="1887244"/>
          </a:xfrm>
          <a:prstGeom prst="ellipse">
            <a:avLst/>
          </a:prstGeom>
          <a:gradFill>
            <a:gsLst>
              <a:gs pos="0">
                <a:srgbClr val="A62A56"/>
              </a:gs>
              <a:gs pos="100000">
                <a:srgbClr val="F58A7C"/>
              </a:gs>
            </a:gsLst>
            <a:lin ang="5400000" scaled="1"/>
          </a:gradFill>
          <a:ln w="50800">
            <a:solidFill>
              <a:schemeClr val="bg1">
                <a:alpha val="4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20" name="Picture Placeholder 18">
            <a:extLst>
              <a:ext uri="{FF2B5EF4-FFF2-40B4-BE49-F238E27FC236}">
                <a16:creationId xmlns:a16="http://schemas.microsoft.com/office/drawing/2014/main" id="{14556714-B448-E001-A9B6-0780E69BE6AD}"/>
              </a:ext>
            </a:extLst>
          </p:cNvPr>
          <p:cNvSpPr>
            <a:spLocks noGrp="1"/>
          </p:cNvSpPr>
          <p:nvPr>
            <p:ph type="pic" sz="quarter" idx="11"/>
          </p:nvPr>
        </p:nvSpPr>
        <p:spPr>
          <a:xfrm>
            <a:off x="4139979" y="2660420"/>
            <a:ext cx="1887243" cy="1887244"/>
          </a:xfrm>
          <a:prstGeom prst="ellipse">
            <a:avLst/>
          </a:prstGeom>
          <a:gradFill>
            <a:gsLst>
              <a:gs pos="0">
                <a:srgbClr val="A62A56"/>
              </a:gs>
              <a:gs pos="100000">
                <a:srgbClr val="F58A7C"/>
              </a:gs>
            </a:gsLst>
            <a:lin ang="5400000" scaled="1"/>
          </a:gradFill>
          <a:ln w="50800">
            <a:solidFill>
              <a:schemeClr val="bg1">
                <a:alpha val="4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21" name="Picture Placeholder 18">
            <a:extLst>
              <a:ext uri="{FF2B5EF4-FFF2-40B4-BE49-F238E27FC236}">
                <a16:creationId xmlns:a16="http://schemas.microsoft.com/office/drawing/2014/main" id="{E663BE9E-F9ED-20BB-D89F-4063922FEB0D}"/>
              </a:ext>
            </a:extLst>
          </p:cNvPr>
          <p:cNvSpPr>
            <a:spLocks noGrp="1"/>
          </p:cNvSpPr>
          <p:nvPr>
            <p:ph type="pic" sz="quarter" idx="12"/>
          </p:nvPr>
        </p:nvSpPr>
        <p:spPr>
          <a:xfrm>
            <a:off x="6862859" y="2660420"/>
            <a:ext cx="1887243" cy="1887244"/>
          </a:xfrm>
          <a:prstGeom prst="ellipse">
            <a:avLst/>
          </a:prstGeom>
          <a:gradFill>
            <a:gsLst>
              <a:gs pos="0">
                <a:srgbClr val="A62A56"/>
              </a:gs>
              <a:gs pos="100000">
                <a:srgbClr val="F58A7C"/>
              </a:gs>
            </a:gsLst>
            <a:lin ang="5400000" scaled="1"/>
          </a:gradFill>
          <a:ln w="50800">
            <a:solidFill>
              <a:schemeClr val="bg1">
                <a:alpha val="4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22" name="Picture Placeholder 18">
            <a:extLst>
              <a:ext uri="{FF2B5EF4-FFF2-40B4-BE49-F238E27FC236}">
                <a16:creationId xmlns:a16="http://schemas.microsoft.com/office/drawing/2014/main" id="{2C4B032C-31AD-73CD-6005-4C767728A95F}"/>
              </a:ext>
            </a:extLst>
          </p:cNvPr>
          <p:cNvSpPr>
            <a:spLocks noGrp="1"/>
          </p:cNvSpPr>
          <p:nvPr>
            <p:ph type="pic" sz="quarter" idx="13"/>
          </p:nvPr>
        </p:nvSpPr>
        <p:spPr>
          <a:xfrm>
            <a:off x="9524779" y="2660420"/>
            <a:ext cx="1887243" cy="1887244"/>
          </a:xfrm>
          <a:prstGeom prst="ellipse">
            <a:avLst/>
          </a:prstGeom>
          <a:gradFill>
            <a:gsLst>
              <a:gs pos="0">
                <a:srgbClr val="A62A56"/>
              </a:gs>
              <a:gs pos="100000">
                <a:srgbClr val="F58A7C"/>
              </a:gs>
            </a:gsLst>
            <a:lin ang="5400000" scaled="1"/>
          </a:gradFill>
          <a:ln w="50800">
            <a:solidFill>
              <a:schemeClr val="bg1">
                <a:alpha val="4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888818563"/>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0_Title Slide">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D8737FB-71DB-2CC2-08D3-3D1CAC4A4F90}"/>
              </a:ext>
            </a:extLst>
          </p:cNvPr>
          <p:cNvGrpSpPr/>
          <p:nvPr userDrawn="1"/>
        </p:nvGrpSpPr>
        <p:grpSpPr>
          <a:xfrm>
            <a:off x="-1453295" y="-5141590"/>
            <a:ext cx="15765698" cy="15291543"/>
            <a:chOff x="-1453295" y="-5141590"/>
            <a:chExt cx="15765698" cy="15291543"/>
          </a:xfrm>
        </p:grpSpPr>
        <p:sp>
          <p:nvSpPr>
            <p:cNvPr id="8" name="Freeform: Shape 7">
              <a:extLst>
                <a:ext uri="{FF2B5EF4-FFF2-40B4-BE49-F238E27FC236}">
                  <a16:creationId xmlns:a16="http://schemas.microsoft.com/office/drawing/2014/main" id="{981C6F05-34E4-4E4E-35AF-F9F6FF6401D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69251DEC-7813-FBED-215B-5AA53FCAA641}"/>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2D89B5A8-AB8C-12EC-950D-8FE2D5395796}"/>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8E9138-7B4F-9F8F-DA22-0EEE47E81267}"/>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9" name="Picture Placeholder 18">
            <a:extLst>
              <a:ext uri="{FF2B5EF4-FFF2-40B4-BE49-F238E27FC236}">
                <a16:creationId xmlns:a16="http://schemas.microsoft.com/office/drawing/2014/main" id="{93FB6770-CB61-E0E5-97F2-504EFE2C9BA0}"/>
              </a:ext>
            </a:extLst>
          </p:cNvPr>
          <p:cNvSpPr>
            <a:spLocks noGrp="1"/>
          </p:cNvSpPr>
          <p:nvPr>
            <p:ph type="pic" sz="quarter" idx="10"/>
          </p:nvPr>
        </p:nvSpPr>
        <p:spPr>
          <a:xfrm>
            <a:off x="2120469" y="2710885"/>
            <a:ext cx="1835020" cy="2050218"/>
          </a:xfrm>
          <a:custGeom>
            <a:avLst/>
            <a:gdLst>
              <a:gd name="connsiteX0" fmla="*/ 917510 w 1835020"/>
              <a:gd name="connsiteY0" fmla="*/ 0 h 2050218"/>
              <a:gd name="connsiteX1" fmla="*/ 1028584 w 1835020"/>
              <a:gd name="connsiteY1" fmla="*/ 29772 h 2050218"/>
              <a:gd name="connsiteX2" fmla="*/ 1723948 w 1835020"/>
              <a:gd name="connsiteY2" fmla="*/ 431237 h 2050218"/>
              <a:gd name="connsiteX3" fmla="*/ 1723948 w 1835020"/>
              <a:gd name="connsiteY3" fmla="*/ 431113 h 2050218"/>
              <a:gd name="connsiteX4" fmla="*/ 1835020 w 1835020"/>
              <a:gd name="connsiteY4" fmla="*/ 623580 h 2050218"/>
              <a:gd name="connsiteX5" fmla="*/ 1835020 w 1835020"/>
              <a:gd name="connsiteY5" fmla="*/ 1426512 h 2050218"/>
              <a:gd name="connsiteX6" fmla="*/ 1723948 w 1835020"/>
              <a:gd name="connsiteY6" fmla="*/ 1618980 h 2050218"/>
              <a:gd name="connsiteX7" fmla="*/ 1028584 w 1835020"/>
              <a:gd name="connsiteY7" fmla="*/ 2020446 h 2050218"/>
              <a:gd name="connsiteX8" fmla="*/ 806438 w 1835020"/>
              <a:gd name="connsiteY8" fmla="*/ 2020446 h 2050218"/>
              <a:gd name="connsiteX9" fmla="*/ 111073 w 1835020"/>
              <a:gd name="connsiteY9" fmla="*/ 1618980 h 2050218"/>
              <a:gd name="connsiteX10" fmla="*/ 0 w 1835020"/>
              <a:gd name="connsiteY10" fmla="*/ 1426512 h 2050218"/>
              <a:gd name="connsiteX11" fmla="*/ 0 w 1835020"/>
              <a:gd name="connsiteY11" fmla="*/ 623580 h 2050218"/>
              <a:gd name="connsiteX12" fmla="*/ 111073 w 1835020"/>
              <a:gd name="connsiteY12" fmla="*/ 431237 h 2050218"/>
              <a:gd name="connsiteX13" fmla="*/ 806438 w 1835020"/>
              <a:gd name="connsiteY13" fmla="*/ 29772 h 2050218"/>
              <a:gd name="connsiteX14" fmla="*/ 917510 w 1835020"/>
              <a:gd name="connsiteY14" fmla="*/ 0 h 205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35020" h="2050218">
                <a:moveTo>
                  <a:pt x="917510" y="0"/>
                </a:moveTo>
                <a:cubicBezTo>
                  <a:pt x="955860" y="0"/>
                  <a:pt x="994210" y="9924"/>
                  <a:pt x="1028584" y="29772"/>
                </a:cubicBezTo>
                <a:lnTo>
                  <a:pt x="1723948" y="431237"/>
                </a:lnTo>
                <a:lnTo>
                  <a:pt x="1723948" y="431113"/>
                </a:lnTo>
                <a:cubicBezTo>
                  <a:pt x="1792695" y="470808"/>
                  <a:pt x="1835020" y="544190"/>
                  <a:pt x="1835020" y="623580"/>
                </a:cubicBezTo>
                <a:lnTo>
                  <a:pt x="1835020" y="1426512"/>
                </a:lnTo>
                <a:cubicBezTo>
                  <a:pt x="1835020" y="1505904"/>
                  <a:pt x="1792695" y="1579284"/>
                  <a:pt x="1723948" y="1618980"/>
                </a:cubicBezTo>
                <a:lnTo>
                  <a:pt x="1028584" y="2020446"/>
                </a:lnTo>
                <a:cubicBezTo>
                  <a:pt x="959836" y="2060142"/>
                  <a:pt x="875185" y="2060142"/>
                  <a:pt x="806438" y="2020446"/>
                </a:cubicBezTo>
                <a:lnTo>
                  <a:pt x="111073" y="1618980"/>
                </a:lnTo>
                <a:cubicBezTo>
                  <a:pt x="42326" y="1579284"/>
                  <a:pt x="0" y="1505904"/>
                  <a:pt x="0" y="1426512"/>
                </a:cubicBezTo>
                <a:lnTo>
                  <a:pt x="0" y="623580"/>
                </a:lnTo>
                <a:cubicBezTo>
                  <a:pt x="0" y="544190"/>
                  <a:pt x="42326" y="470933"/>
                  <a:pt x="111073" y="431237"/>
                </a:cubicBezTo>
                <a:lnTo>
                  <a:pt x="806438" y="29772"/>
                </a:lnTo>
                <a:cubicBezTo>
                  <a:pt x="840811" y="9924"/>
                  <a:pt x="879161" y="0"/>
                  <a:pt x="917510" y="0"/>
                </a:cubicBezTo>
                <a:close/>
              </a:path>
            </a:pathLst>
          </a:custGeom>
          <a:gradFill>
            <a:gsLst>
              <a:gs pos="0">
                <a:srgbClr val="A62A56"/>
              </a:gs>
              <a:gs pos="100000">
                <a:srgbClr val="F58A7C"/>
              </a:gs>
            </a:gsLst>
            <a:lin ang="5400000" scaled="1"/>
          </a:gradFill>
          <a:ln w="44450">
            <a:solidFill>
              <a:schemeClr val="bg1">
                <a:alpha val="5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20" name="Picture Placeholder 19">
            <a:extLst>
              <a:ext uri="{FF2B5EF4-FFF2-40B4-BE49-F238E27FC236}">
                <a16:creationId xmlns:a16="http://schemas.microsoft.com/office/drawing/2014/main" id="{4B2F0075-9392-EA78-825F-18197503CDC0}"/>
              </a:ext>
            </a:extLst>
          </p:cNvPr>
          <p:cNvSpPr>
            <a:spLocks noGrp="1"/>
          </p:cNvSpPr>
          <p:nvPr>
            <p:ph type="pic" sz="quarter" idx="11"/>
          </p:nvPr>
        </p:nvSpPr>
        <p:spPr>
          <a:xfrm>
            <a:off x="5503749" y="2710885"/>
            <a:ext cx="1835020" cy="2050218"/>
          </a:xfrm>
          <a:custGeom>
            <a:avLst/>
            <a:gdLst>
              <a:gd name="connsiteX0" fmla="*/ 917510 w 1835020"/>
              <a:gd name="connsiteY0" fmla="*/ 0 h 2050218"/>
              <a:gd name="connsiteX1" fmla="*/ 1028584 w 1835020"/>
              <a:gd name="connsiteY1" fmla="*/ 29772 h 2050218"/>
              <a:gd name="connsiteX2" fmla="*/ 1723948 w 1835020"/>
              <a:gd name="connsiteY2" fmla="*/ 431237 h 2050218"/>
              <a:gd name="connsiteX3" fmla="*/ 1723948 w 1835020"/>
              <a:gd name="connsiteY3" fmla="*/ 431113 h 2050218"/>
              <a:gd name="connsiteX4" fmla="*/ 1835020 w 1835020"/>
              <a:gd name="connsiteY4" fmla="*/ 623580 h 2050218"/>
              <a:gd name="connsiteX5" fmla="*/ 1835020 w 1835020"/>
              <a:gd name="connsiteY5" fmla="*/ 1426512 h 2050218"/>
              <a:gd name="connsiteX6" fmla="*/ 1723948 w 1835020"/>
              <a:gd name="connsiteY6" fmla="*/ 1618980 h 2050218"/>
              <a:gd name="connsiteX7" fmla="*/ 1028584 w 1835020"/>
              <a:gd name="connsiteY7" fmla="*/ 2020446 h 2050218"/>
              <a:gd name="connsiteX8" fmla="*/ 806438 w 1835020"/>
              <a:gd name="connsiteY8" fmla="*/ 2020446 h 2050218"/>
              <a:gd name="connsiteX9" fmla="*/ 111073 w 1835020"/>
              <a:gd name="connsiteY9" fmla="*/ 1618980 h 2050218"/>
              <a:gd name="connsiteX10" fmla="*/ 0 w 1835020"/>
              <a:gd name="connsiteY10" fmla="*/ 1426512 h 2050218"/>
              <a:gd name="connsiteX11" fmla="*/ 0 w 1835020"/>
              <a:gd name="connsiteY11" fmla="*/ 623580 h 2050218"/>
              <a:gd name="connsiteX12" fmla="*/ 111073 w 1835020"/>
              <a:gd name="connsiteY12" fmla="*/ 431237 h 2050218"/>
              <a:gd name="connsiteX13" fmla="*/ 806438 w 1835020"/>
              <a:gd name="connsiteY13" fmla="*/ 29772 h 2050218"/>
              <a:gd name="connsiteX14" fmla="*/ 917510 w 1835020"/>
              <a:gd name="connsiteY14" fmla="*/ 0 h 205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35020" h="2050218">
                <a:moveTo>
                  <a:pt x="917510" y="0"/>
                </a:moveTo>
                <a:cubicBezTo>
                  <a:pt x="955860" y="0"/>
                  <a:pt x="994210" y="9924"/>
                  <a:pt x="1028584" y="29772"/>
                </a:cubicBezTo>
                <a:lnTo>
                  <a:pt x="1723948" y="431237"/>
                </a:lnTo>
                <a:lnTo>
                  <a:pt x="1723948" y="431113"/>
                </a:lnTo>
                <a:cubicBezTo>
                  <a:pt x="1792695" y="470808"/>
                  <a:pt x="1835020" y="544190"/>
                  <a:pt x="1835020" y="623580"/>
                </a:cubicBezTo>
                <a:lnTo>
                  <a:pt x="1835020" y="1426512"/>
                </a:lnTo>
                <a:cubicBezTo>
                  <a:pt x="1835020" y="1505904"/>
                  <a:pt x="1792695" y="1579284"/>
                  <a:pt x="1723948" y="1618980"/>
                </a:cubicBezTo>
                <a:lnTo>
                  <a:pt x="1028584" y="2020446"/>
                </a:lnTo>
                <a:cubicBezTo>
                  <a:pt x="959836" y="2060142"/>
                  <a:pt x="875185" y="2060142"/>
                  <a:pt x="806438" y="2020446"/>
                </a:cubicBezTo>
                <a:lnTo>
                  <a:pt x="111073" y="1618980"/>
                </a:lnTo>
                <a:cubicBezTo>
                  <a:pt x="42326" y="1579284"/>
                  <a:pt x="0" y="1505904"/>
                  <a:pt x="0" y="1426512"/>
                </a:cubicBezTo>
                <a:lnTo>
                  <a:pt x="0" y="623580"/>
                </a:lnTo>
                <a:cubicBezTo>
                  <a:pt x="0" y="544190"/>
                  <a:pt x="42326" y="470933"/>
                  <a:pt x="111073" y="431237"/>
                </a:cubicBezTo>
                <a:lnTo>
                  <a:pt x="806438" y="29772"/>
                </a:lnTo>
                <a:cubicBezTo>
                  <a:pt x="840811" y="9924"/>
                  <a:pt x="879161" y="0"/>
                  <a:pt x="917510" y="0"/>
                </a:cubicBezTo>
                <a:close/>
              </a:path>
            </a:pathLst>
          </a:custGeom>
          <a:gradFill>
            <a:gsLst>
              <a:gs pos="0">
                <a:srgbClr val="A62A56"/>
              </a:gs>
              <a:gs pos="100000">
                <a:srgbClr val="F58A7C"/>
              </a:gs>
            </a:gsLst>
            <a:lin ang="5400000" scaled="1"/>
          </a:gradFill>
          <a:ln w="44450">
            <a:solidFill>
              <a:schemeClr val="bg1">
                <a:alpha val="5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
        <p:nvSpPr>
          <p:cNvPr id="21" name="Picture Placeholder 20">
            <a:extLst>
              <a:ext uri="{FF2B5EF4-FFF2-40B4-BE49-F238E27FC236}">
                <a16:creationId xmlns:a16="http://schemas.microsoft.com/office/drawing/2014/main" id="{47E019D9-53C8-D1D3-9368-9BBB24E1A9B3}"/>
              </a:ext>
            </a:extLst>
          </p:cNvPr>
          <p:cNvSpPr>
            <a:spLocks noGrp="1"/>
          </p:cNvSpPr>
          <p:nvPr>
            <p:ph type="pic" sz="quarter" idx="12"/>
          </p:nvPr>
        </p:nvSpPr>
        <p:spPr>
          <a:xfrm>
            <a:off x="8887029" y="2710885"/>
            <a:ext cx="1835020" cy="2050218"/>
          </a:xfrm>
          <a:custGeom>
            <a:avLst/>
            <a:gdLst>
              <a:gd name="connsiteX0" fmla="*/ 917510 w 1835020"/>
              <a:gd name="connsiteY0" fmla="*/ 0 h 2050218"/>
              <a:gd name="connsiteX1" fmla="*/ 1028584 w 1835020"/>
              <a:gd name="connsiteY1" fmla="*/ 29772 h 2050218"/>
              <a:gd name="connsiteX2" fmla="*/ 1723948 w 1835020"/>
              <a:gd name="connsiteY2" fmla="*/ 431237 h 2050218"/>
              <a:gd name="connsiteX3" fmla="*/ 1723948 w 1835020"/>
              <a:gd name="connsiteY3" fmla="*/ 431113 h 2050218"/>
              <a:gd name="connsiteX4" fmla="*/ 1835020 w 1835020"/>
              <a:gd name="connsiteY4" fmla="*/ 623580 h 2050218"/>
              <a:gd name="connsiteX5" fmla="*/ 1835020 w 1835020"/>
              <a:gd name="connsiteY5" fmla="*/ 1426512 h 2050218"/>
              <a:gd name="connsiteX6" fmla="*/ 1723948 w 1835020"/>
              <a:gd name="connsiteY6" fmla="*/ 1618980 h 2050218"/>
              <a:gd name="connsiteX7" fmla="*/ 1028584 w 1835020"/>
              <a:gd name="connsiteY7" fmla="*/ 2020446 h 2050218"/>
              <a:gd name="connsiteX8" fmla="*/ 806438 w 1835020"/>
              <a:gd name="connsiteY8" fmla="*/ 2020446 h 2050218"/>
              <a:gd name="connsiteX9" fmla="*/ 111073 w 1835020"/>
              <a:gd name="connsiteY9" fmla="*/ 1618980 h 2050218"/>
              <a:gd name="connsiteX10" fmla="*/ 0 w 1835020"/>
              <a:gd name="connsiteY10" fmla="*/ 1426512 h 2050218"/>
              <a:gd name="connsiteX11" fmla="*/ 0 w 1835020"/>
              <a:gd name="connsiteY11" fmla="*/ 623580 h 2050218"/>
              <a:gd name="connsiteX12" fmla="*/ 111073 w 1835020"/>
              <a:gd name="connsiteY12" fmla="*/ 431237 h 2050218"/>
              <a:gd name="connsiteX13" fmla="*/ 806438 w 1835020"/>
              <a:gd name="connsiteY13" fmla="*/ 29772 h 2050218"/>
              <a:gd name="connsiteX14" fmla="*/ 917510 w 1835020"/>
              <a:gd name="connsiteY14" fmla="*/ 0 h 205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35020" h="2050218">
                <a:moveTo>
                  <a:pt x="917510" y="0"/>
                </a:moveTo>
                <a:cubicBezTo>
                  <a:pt x="955860" y="0"/>
                  <a:pt x="994210" y="9924"/>
                  <a:pt x="1028584" y="29772"/>
                </a:cubicBezTo>
                <a:lnTo>
                  <a:pt x="1723948" y="431237"/>
                </a:lnTo>
                <a:lnTo>
                  <a:pt x="1723948" y="431113"/>
                </a:lnTo>
                <a:cubicBezTo>
                  <a:pt x="1792695" y="470808"/>
                  <a:pt x="1835020" y="544190"/>
                  <a:pt x="1835020" y="623580"/>
                </a:cubicBezTo>
                <a:lnTo>
                  <a:pt x="1835020" y="1426512"/>
                </a:lnTo>
                <a:cubicBezTo>
                  <a:pt x="1835020" y="1505904"/>
                  <a:pt x="1792695" y="1579284"/>
                  <a:pt x="1723948" y="1618980"/>
                </a:cubicBezTo>
                <a:lnTo>
                  <a:pt x="1028584" y="2020446"/>
                </a:lnTo>
                <a:cubicBezTo>
                  <a:pt x="959836" y="2060142"/>
                  <a:pt x="875185" y="2060142"/>
                  <a:pt x="806438" y="2020446"/>
                </a:cubicBezTo>
                <a:lnTo>
                  <a:pt x="111073" y="1618980"/>
                </a:lnTo>
                <a:cubicBezTo>
                  <a:pt x="42326" y="1579284"/>
                  <a:pt x="0" y="1505904"/>
                  <a:pt x="0" y="1426512"/>
                </a:cubicBezTo>
                <a:lnTo>
                  <a:pt x="0" y="623580"/>
                </a:lnTo>
                <a:cubicBezTo>
                  <a:pt x="0" y="544190"/>
                  <a:pt x="42326" y="470933"/>
                  <a:pt x="111073" y="431237"/>
                </a:cubicBezTo>
                <a:lnTo>
                  <a:pt x="806438" y="29772"/>
                </a:lnTo>
                <a:cubicBezTo>
                  <a:pt x="840811" y="9924"/>
                  <a:pt x="879161" y="0"/>
                  <a:pt x="917510" y="0"/>
                </a:cubicBezTo>
                <a:close/>
              </a:path>
            </a:pathLst>
          </a:custGeom>
          <a:gradFill>
            <a:gsLst>
              <a:gs pos="0">
                <a:srgbClr val="A62A56"/>
              </a:gs>
              <a:gs pos="100000">
                <a:srgbClr val="F58A7C"/>
              </a:gs>
            </a:gsLst>
            <a:lin ang="5400000" scaled="1"/>
          </a:gradFill>
          <a:ln w="44450">
            <a:solidFill>
              <a:schemeClr val="bg1">
                <a:alpha val="55000"/>
              </a:schemeClr>
            </a:solidFill>
          </a:ln>
          <a:effectLst>
            <a:outerShdw blurRad="571500" dist="571500" dir="5400000" sx="90000" sy="90000" algn="t" rotWithShape="0">
              <a:srgbClr val="7030A0">
                <a:alpha val="3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862516220"/>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Title Slide">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F94102E-D5E2-D0CE-6811-C84F69876A69}"/>
              </a:ext>
            </a:extLst>
          </p:cNvPr>
          <p:cNvGrpSpPr/>
          <p:nvPr userDrawn="1"/>
        </p:nvGrpSpPr>
        <p:grpSpPr>
          <a:xfrm>
            <a:off x="-1453295" y="-5141590"/>
            <a:ext cx="15765698" cy="15291543"/>
            <a:chOff x="-1453295" y="-5141590"/>
            <a:chExt cx="15765698" cy="15291543"/>
          </a:xfrm>
        </p:grpSpPr>
        <p:sp>
          <p:nvSpPr>
            <p:cNvPr id="9" name="Freeform: Shape 8">
              <a:extLst>
                <a:ext uri="{FF2B5EF4-FFF2-40B4-BE49-F238E27FC236}">
                  <a16:creationId xmlns:a16="http://schemas.microsoft.com/office/drawing/2014/main" id="{2CA53828-A954-1A0C-E0A6-03194034821A}"/>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0EED09FC-307C-2DBC-93C4-FEF57EDA3F3B}"/>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E8B189B7-914F-B3C6-1154-73A9151AB372}"/>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F3CEF400-2534-5CC2-DB36-B82C1B6FE73B}"/>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Picture Placeholder 8">
            <a:extLst>
              <a:ext uri="{FF2B5EF4-FFF2-40B4-BE49-F238E27FC236}">
                <a16:creationId xmlns:a16="http://schemas.microsoft.com/office/drawing/2014/main" id="{808B21C3-632A-47FA-6A90-E77785155658}"/>
              </a:ext>
            </a:extLst>
          </p:cNvPr>
          <p:cNvSpPr>
            <a:spLocks noGrp="1"/>
          </p:cNvSpPr>
          <p:nvPr>
            <p:ph type="pic" sz="quarter" idx="10"/>
          </p:nvPr>
        </p:nvSpPr>
        <p:spPr>
          <a:xfrm>
            <a:off x="1613595" y="1422400"/>
            <a:ext cx="3577353" cy="4389120"/>
          </a:xfrm>
          <a:prstGeom prst="roundRect">
            <a:avLst>
              <a:gd name="adj" fmla="val 7011"/>
            </a:avLst>
          </a:prstGeom>
          <a:pattFill prst="pct5">
            <a:fgClr>
              <a:schemeClr val="accent1"/>
            </a:fgClr>
            <a:bgClr>
              <a:schemeClr val="bg1"/>
            </a:bgClr>
          </a:pattFill>
          <a:ln w="76200">
            <a:gradFill>
              <a:gsLst>
                <a:gs pos="0">
                  <a:schemeClr val="accent1">
                    <a:lumMod val="0"/>
                    <a:lumOff val="100000"/>
                    <a:alpha val="45000"/>
                  </a:schemeClr>
                </a:gs>
                <a:gs pos="100000">
                  <a:schemeClr val="bg1">
                    <a:lumMod val="95000"/>
                    <a:alpha val="40000"/>
                  </a:schemeClr>
                </a:gs>
              </a:gsLst>
              <a:lin ang="5400000" scaled="1"/>
            </a:gradFill>
          </a:ln>
          <a:effectLst>
            <a:outerShdw blurRad="723900" dist="1155700" dir="5400000" sx="78000" sy="78000" algn="t" rotWithShape="0">
              <a:srgbClr val="A62A56">
                <a:alpha val="40000"/>
              </a:srgb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831727578"/>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_Title Slide">
    <p:bg>
      <p:bgRef idx="1001">
        <a:schemeClr val="bg1"/>
      </p:bgRef>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BABCE0-B280-1FB8-7883-C30E37AA8A67}"/>
              </a:ext>
            </a:extLst>
          </p:cNvPr>
          <p:cNvGrpSpPr/>
          <p:nvPr userDrawn="1"/>
        </p:nvGrpSpPr>
        <p:grpSpPr>
          <a:xfrm>
            <a:off x="-1453295" y="-5141590"/>
            <a:ext cx="15765698" cy="15291543"/>
            <a:chOff x="-1453295" y="-5141590"/>
            <a:chExt cx="15765698" cy="15291543"/>
          </a:xfrm>
        </p:grpSpPr>
        <p:sp>
          <p:nvSpPr>
            <p:cNvPr id="10" name="Freeform: Shape 9">
              <a:extLst>
                <a:ext uri="{FF2B5EF4-FFF2-40B4-BE49-F238E27FC236}">
                  <a16:creationId xmlns:a16="http://schemas.microsoft.com/office/drawing/2014/main" id="{05C53F5E-5250-9D9F-26D8-F60421E0B9E4}"/>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D7AC176C-B5D8-1909-3565-FD520E2157BC}"/>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7B6476D5-4ECE-6CBF-B9C1-010CBA9FDBE8}"/>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5F760A4-1052-D30E-9832-AC44F057FADC}"/>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Picture Placeholder 8">
            <a:extLst>
              <a:ext uri="{FF2B5EF4-FFF2-40B4-BE49-F238E27FC236}">
                <a16:creationId xmlns:a16="http://schemas.microsoft.com/office/drawing/2014/main" id="{51CE44F2-6CA2-6C3B-13FA-B2C820874308}"/>
              </a:ext>
            </a:extLst>
          </p:cNvPr>
          <p:cNvSpPr>
            <a:spLocks noGrp="1"/>
          </p:cNvSpPr>
          <p:nvPr>
            <p:ph type="pic" sz="quarter" idx="10"/>
          </p:nvPr>
        </p:nvSpPr>
        <p:spPr>
          <a:xfrm>
            <a:off x="8006080" y="0"/>
            <a:ext cx="4185920" cy="6858000"/>
          </a:xfrm>
          <a:prstGeom prst="rect">
            <a:avLst/>
          </a:prstGeom>
          <a:pattFill prst="pct5">
            <a:fgClr>
              <a:schemeClr val="accent1"/>
            </a:fgClr>
            <a:bgClr>
              <a:schemeClr val="bg1"/>
            </a:bgClr>
          </a:pattFill>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621585228"/>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4_Title Slide">
    <p:bg>
      <p:bgRef idx="1001">
        <a:schemeClr val="bg1"/>
      </p:bgRef>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99C2249-C558-357F-4836-0354AA996020}"/>
              </a:ext>
            </a:extLst>
          </p:cNvPr>
          <p:cNvGrpSpPr/>
          <p:nvPr userDrawn="1"/>
        </p:nvGrpSpPr>
        <p:grpSpPr>
          <a:xfrm>
            <a:off x="-1453295" y="-5141590"/>
            <a:ext cx="15765698" cy="15291543"/>
            <a:chOff x="-1453295" y="-5141590"/>
            <a:chExt cx="15765698" cy="15291543"/>
          </a:xfrm>
        </p:grpSpPr>
        <p:sp>
          <p:nvSpPr>
            <p:cNvPr id="10" name="Freeform: Shape 9">
              <a:extLst>
                <a:ext uri="{FF2B5EF4-FFF2-40B4-BE49-F238E27FC236}">
                  <a16:creationId xmlns:a16="http://schemas.microsoft.com/office/drawing/2014/main" id="{C34B2E45-A9F7-144F-AA88-C28E5FC27A38}"/>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269B604-D130-4686-2FE9-982CBE1CDA4D}"/>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A7BC1C49-193B-B2B5-73DF-F7DCFF3576A2}"/>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A18A187C-7640-2B7C-0728-28880CD25791}"/>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Picture Placeholder 8">
            <a:extLst>
              <a:ext uri="{FF2B5EF4-FFF2-40B4-BE49-F238E27FC236}">
                <a16:creationId xmlns:a16="http://schemas.microsoft.com/office/drawing/2014/main" id="{C407B410-1222-01E9-6290-4D946D8B77C5}"/>
              </a:ext>
            </a:extLst>
          </p:cNvPr>
          <p:cNvSpPr>
            <a:spLocks noGrp="1"/>
          </p:cNvSpPr>
          <p:nvPr>
            <p:ph type="pic" sz="quarter" idx="10"/>
          </p:nvPr>
        </p:nvSpPr>
        <p:spPr>
          <a:xfrm>
            <a:off x="8784206" y="0"/>
            <a:ext cx="3407794" cy="3429000"/>
          </a:xfrm>
          <a:prstGeom prst="rect">
            <a:avLst/>
          </a:prstGeom>
          <a:pattFill prst="pct5">
            <a:fgClr>
              <a:schemeClr val="accent1"/>
            </a:fgClr>
            <a:bgClr>
              <a:schemeClr val="bg1"/>
            </a:bgClr>
          </a:pattFill>
          <a:effectLst>
            <a:outerShdw blurRad="571500" dist="571500" dir="5400000" sx="90000" sy="90000" algn="t" rotWithShape="0">
              <a:srgbClr val="7030A0">
                <a:alpha val="30000"/>
              </a:srgbClr>
            </a:outerShdw>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558894236"/>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5_Title Slide">
    <p:bg>
      <p:bgRef idx="1001">
        <a:schemeClr val="bg1"/>
      </p:bgRef>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4090EC3-9000-E689-4968-E70962354669}"/>
              </a:ext>
            </a:extLst>
          </p:cNvPr>
          <p:cNvGrpSpPr/>
          <p:nvPr userDrawn="1"/>
        </p:nvGrpSpPr>
        <p:grpSpPr>
          <a:xfrm>
            <a:off x="-1453295" y="-5141590"/>
            <a:ext cx="15765698" cy="15291543"/>
            <a:chOff x="-1453295" y="-5141590"/>
            <a:chExt cx="15765698" cy="15291543"/>
          </a:xfrm>
        </p:grpSpPr>
        <p:sp>
          <p:nvSpPr>
            <p:cNvPr id="10" name="Freeform: Shape 9">
              <a:extLst>
                <a:ext uri="{FF2B5EF4-FFF2-40B4-BE49-F238E27FC236}">
                  <a16:creationId xmlns:a16="http://schemas.microsoft.com/office/drawing/2014/main" id="{1E256CEC-E08C-E6BE-1D8A-AEBAD414F499}"/>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37AE192A-E3A6-7D62-741C-EC7287D1349A}"/>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9B2984-F4E3-D8E8-767D-70926F111DBF}"/>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70E56A8-E424-DB59-0B8A-1A71C733657E}"/>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Picture Placeholder 8">
            <a:extLst>
              <a:ext uri="{FF2B5EF4-FFF2-40B4-BE49-F238E27FC236}">
                <a16:creationId xmlns:a16="http://schemas.microsoft.com/office/drawing/2014/main" id="{EC2EC94B-AB63-366C-035E-B2CBE0958E03}"/>
              </a:ext>
            </a:extLst>
          </p:cNvPr>
          <p:cNvSpPr>
            <a:spLocks noGrp="1"/>
          </p:cNvSpPr>
          <p:nvPr>
            <p:ph type="pic" sz="quarter" idx="10"/>
          </p:nvPr>
        </p:nvSpPr>
        <p:spPr>
          <a:xfrm>
            <a:off x="0" y="0"/>
            <a:ext cx="4710895" cy="6858000"/>
          </a:xfrm>
          <a:prstGeom prst="rect">
            <a:avLst/>
          </a:prstGeom>
          <a:pattFill prst="pct5">
            <a:fgClr>
              <a:schemeClr val="accent1"/>
            </a:fgClr>
            <a:bgClr>
              <a:schemeClr val="bg1"/>
            </a:bgClr>
          </a:pattFill>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700550935"/>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6_Title Slide">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BBD4F1F-6F9F-6298-BE0A-4B1FB60BE78D}"/>
              </a:ext>
            </a:extLst>
          </p:cNvPr>
          <p:cNvGrpSpPr/>
          <p:nvPr userDrawn="1"/>
        </p:nvGrpSpPr>
        <p:grpSpPr>
          <a:xfrm>
            <a:off x="-1453295" y="-5141590"/>
            <a:ext cx="15765698" cy="15291543"/>
            <a:chOff x="-1453295" y="-5141590"/>
            <a:chExt cx="15765698" cy="15291543"/>
          </a:xfrm>
        </p:grpSpPr>
        <p:sp>
          <p:nvSpPr>
            <p:cNvPr id="10" name="Freeform: Shape 9">
              <a:extLst>
                <a:ext uri="{FF2B5EF4-FFF2-40B4-BE49-F238E27FC236}">
                  <a16:creationId xmlns:a16="http://schemas.microsoft.com/office/drawing/2014/main" id="{1ED2F32F-07DC-BFD6-4657-D59FB239778E}"/>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CE43F85B-4C92-B687-C36A-5E589AF96B8F}"/>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13E12A69-C46F-FE39-57FF-EED952F2E39C}"/>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DC918E83-EE09-F9B7-0021-ACC2B336D219}"/>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Picture Placeholder 8">
            <a:extLst>
              <a:ext uri="{FF2B5EF4-FFF2-40B4-BE49-F238E27FC236}">
                <a16:creationId xmlns:a16="http://schemas.microsoft.com/office/drawing/2014/main" id="{B0411A04-0F91-0C38-F934-4BD7CCF5F6B3}"/>
              </a:ext>
            </a:extLst>
          </p:cNvPr>
          <p:cNvSpPr>
            <a:spLocks noGrp="1"/>
          </p:cNvSpPr>
          <p:nvPr>
            <p:ph type="pic" sz="quarter" idx="10"/>
          </p:nvPr>
        </p:nvSpPr>
        <p:spPr>
          <a:xfrm>
            <a:off x="1260062" y="973400"/>
            <a:ext cx="4295786" cy="5334001"/>
          </a:xfrm>
          <a:custGeom>
            <a:avLst/>
            <a:gdLst>
              <a:gd name="connsiteX0" fmla="*/ 332255 w 4295786"/>
              <a:gd name="connsiteY0" fmla="*/ 0 h 5334001"/>
              <a:gd name="connsiteX1" fmla="*/ 4295786 w 4295786"/>
              <a:gd name="connsiteY1" fmla="*/ 0 h 5334001"/>
              <a:gd name="connsiteX2" fmla="*/ 4295786 w 4295786"/>
              <a:gd name="connsiteY2" fmla="*/ 5334001 h 5334001"/>
              <a:gd name="connsiteX3" fmla="*/ 332255 w 4295786"/>
              <a:gd name="connsiteY3" fmla="*/ 5334001 h 5334001"/>
              <a:gd name="connsiteX4" fmla="*/ 0 w 4295786"/>
              <a:gd name="connsiteY4" fmla="*/ 5001746 h 5334001"/>
              <a:gd name="connsiteX5" fmla="*/ 0 w 4295786"/>
              <a:gd name="connsiteY5" fmla="*/ 332255 h 5334001"/>
              <a:gd name="connsiteX6" fmla="*/ 332255 w 4295786"/>
              <a:gd name="connsiteY6" fmla="*/ 0 h 5334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5786" h="5334001">
                <a:moveTo>
                  <a:pt x="332255" y="0"/>
                </a:moveTo>
                <a:lnTo>
                  <a:pt x="4295786" y="0"/>
                </a:lnTo>
                <a:lnTo>
                  <a:pt x="4295786" y="5334001"/>
                </a:lnTo>
                <a:lnTo>
                  <a:pt x="332255" y="5334001"/>
                </a:lnTo>
                <a:cubicBezTo>
                  <a:pt x="148756" y="5334001"/>
                  <a:pt x="0" y="5185245"/>
                  <a:pt x="0" y="5001746"/>
                </a:cubicBezTo>
                <a:lnTo>
                  <a:pt x="0" y="332255"/>
                </a:lnTo>
                <a:cubicBezTo>
                  <a:pt x="0" y="148756"/>
                  <a:pt x="148756" y="0"/>
                  <a:pt x="332255" y="0"/>
                </a:cubicBezTo>
                <a:close/>
              </a:path>
            </a:pathLst>
          </a:custGeom>
          <a:pattFill prst="pct5">
            <a:fgClr>
              <a:schemeClr val="accent1"/>
            </a:fgClr>
            <a:bgClr>
              <a:schemeClr val="bg1"/>
            </a:bgClr>
          </a:pattFill>
          <a:effectLst>
            <a:outerShdw blurRad="800100" dist="1206500" dir="5400000" sx="80000" sy="80000" algn="t" rotWithShape="0">
              <a:srgbClr val="002060">
                <a:alpha val="4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976643327"/>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7_Title Slide">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E8FD85F-5EFE-452D-31EB-6B6554E8A617}"/>
              </a:ext>
            </a:extLst>
          </p:cNvPr>
          <p:cNvGrpSpPr/>
          <p:nvPr userDrawn="1"/>
        </p:nvGrpSpPr>
        <p:grpSpPr>
          <a:xfrm>
            <a:off x="-1453295" y="-5141590"/>
            <a:ext cx="15765698" cy="15291543"/>
            <a:chOff x="-1453295" y="-5141590"/>
            <a:chExt cx="15765698" cy="15291543"/>
          </a:xfrm>
        </p:grpSpPr>
        <p:sp>
          <p:nvSpPr>
            <p:cNvPr id="10" name="Freeform: Shape 9">
              <a:extLst>
                <a:ext uri="{FF2B5EF4-FFF2-40B4-BE49-F238E27FC236}">
                  <a16:creationId xmlns:a16="http://schemas.microsoft.com/office/drawing/2014/main" id="{1105C253-C9E5-A059-5436-B26DC02EBE9F}"/>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2AD7469D-3DF9-0027-9C41-0EE9BB2AB433}"/>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77C899A2-AFBC-FB3A-28A1-5887743B5693}"/>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B8DBA30B-DE04-4548-AEDD-91C6EBDC8E4D}"/>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Picture Placeholder 8">
            <a:extLst>
              <a:ext uri="{FF2B5EF4-FFF2-40B4-BE49-F238E27FC236}">
                <a16:creationId xmlns:a16="http://schemas.microsoft.com/office/drawing/2014/main" id="{420A05CF-4367-DCC9-6785-43C704C54A22}"/>
              </a:ext>
            </a:extLst>
          </p:cNvPr>
          <p:cNvSpPr>
            <a:spLocks noGrp="1"/>
          </p:cNvSpPr>
          <p:nvPr>
            <p:ph type="pic" sz="quarter" idx="10"/>
          </p:nvPr>
        </p:nvSpPr>
        <p:spPr>
          <a:xfrm>
            <a:off x="5743969" y="3721768"/>
            <a:ext cx="5402450" cy="3136231"/>
          </a:xfrm>
          <a:prstGeom prst="rect">
            <a:avLst/>
          </a:prstGeom>
          <a:noFill/>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581108413"/>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35B16CE-567A-AFCA-12D4-F1EC0882AEC4}"/>
              </a:ext>
            </a:extLst>
          </p:cNvPr>
          <p:cNvGrpSpPr/>
          <p:nvPr userDrawn="1"/>
        </p:nvGrpSpPr>
        <p:grpSpPr>
          <a:xfrm>
            <a:off x="-1453295" y="-5141590"/>
            <a:ext cx="15765698" cy="15291543"/>
            <a:chOff x="-1453295" y="-5141590"/>
            <a:chExt cx="15765698" cy="15291543"/>
          </a:xfrm>
        </p:grpSpPr>
        <p:sp>
          <p:nvSpPr>
            <p:cNvPr id="13" name="Freeform: Shape 12">
              <a:extLst>
                <a:ext uri="{FF2B5EF4-FFF2-40B4-BE49-F238E27FC236}">
                  <a16:creationId xmlns:a16="http://schemas.microsoft.com/office/drawing/2014/main" id="{C519FE68-BB87-0B33-843D-9BD601FB400F}"/>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471DE83B-3217-92E0-910F-3F26BAD45B7D}"/>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E536ADE6-4336-43BE-EB48-8D95443C4A57}"/>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CBA8E72-A2F6-41A4-73AE-5578A7D43DAF}"/>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Freeform: Shape 9">
            <a:extLst>
              <a:ext uri="{FF2B5EF4-FFF2-40B4-BE49-F238E27FC236}">
                <a16:creationId xmlns:a16="http://schemas.microsoft.com/office/drawing/2014/main" id="{6DBDD393-DB79-8CFB-810E-E8EBA7E2AFA3}"/>
              </a:ext>
            </a:extLst>
          </p:cNvPr>
          <p:cNvSpPr/>
          <p:nvPr userDrawn="1"/>
        </p:nvSpPr>
        <p:spPr>
          <a:xfrm rot="16766188" flipH="1" flipV="1">
            <a:off x="-575513" y="1101287"/>
            <a:ext cx="4948422" cy="10358473"/>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19 w 1308492"/>
              <a:gd name="connsiteY0" fmla="*/ 0 h 1786218"/>
              <a:gd name="connsiteX1" fmla="*/ 1308492 w 1308492"/>
              <a:gd name="connsiteY1" fmla="*/ 1786218 h 1786218"/>
              <a:gd name="connsiteX2" fmla="*/ 1 w 1308492"/>
              <a:gd name="connsiteY2" fmla="*/ 1105306 h 1786218"/>
              <a:gd name="connsiteX3" fmla="*/ 1304019 w 1308492"/>
              <a:gd name="connsiteY3" fmla="*/ 0 h 1786218"/>
              <a:gd name="connsiteX0" fmla="*/ 1141041 w 1145514"/>
              <a:gd name="connsiteY0" fmla="*/ 0 h 1786218"/>
              <a:gd name="connsiteX1" fmla="*/ 1145514 w 1145514"/>
              <a:gd name="connsiteY1" fmla="*/ 1786218 h 1786218"/>
              <a:gd name="connsiteX2" fmla="*/ 1 w 1145514"/>
              <a:gd name="connsiteY2" fmla="*/ 1168131 h 1786218"/>
              <a:gd name="connsiteX3" fmla="*/ 1141041 w 1145514"/>
              <a:gd name="connsiteY3" fmla="*/ 0 h 1786218"/>
              <a:gd name="connsiteX0" fmla="*/ 1141340 w 1145813"/>
              <a:gd name="connsiteY0" fmla="*/ 0 h 1788596"/>
              <a:gd name="connsiteX1" fmla="*/ 1145813 w 1145813"/>
              <a:gd name="connsiteY1" fmla="*/ 1786218 h 1788596"/>
              <a:gd name="connsiteX2" fmla="*/ 300 w 1145813"/>
              <a:gd name="connsiteY2" fmla="*/ 1168131 h 1788596"/>
              <a:gd name="connsiteX3" fmla="*/ 1141340 w 1145813"/>
              <a:gd name="connsiteY3" fmla="*/ 0 h 1788596"/>
              <a:gd name="connsiteX0" fmla="*/ 1252990 w 1257463"/>
              <a:gd name="connsiteY0" fmla="*/ 0 h 1786533"/>
              <a:gd name="connsiteX1" fmla="*/ 1257463 w 1257463"/>
              <a:gd name="connsiteY1" fmla="*/ 1786218 h 1786533"/>
              <a:gd name="connsiteX2" fmla="*/ 251 w 1257463"/>
              <a:gd name="connsiteY2" fmla="*/ 1128959 h 1786533"/>
              <a:gd name="connsiteX3" fmla="*/ 1252990 w 1257463"/>
              <a:gd name="connsiteY3" fmla="*/ 0 h 1786533"/>
              <a:gd name="connsiteX0" fmla="*/ 1295651 w 1300124"/>
              <a:gd name="connsiteY0" fmla="*/ 0 h 1786327"/>
              <a:gd name="connsiteX1" fmla="*/ 1300124 w 1300124"/>
              <a:gd name="connsiteY1" fmla="*/ 1786218 h 1786327"/>
              <a:gd name="connsiteX2" fmla="*/ 236 w 1300124"/>
              <a:gd name="connsiteY2" fmla="*/ 1117806 h 1786327"/>
              <a:gd name="connsiteX3" fmla="*/ 1295651 w 1300124"/>
              <a:gd name="connsiteY3" fmla="*/ 0 h 1786327"/>
              <a:gd name="connsiteX0" fmla="*/ 1295426 w 1295426"/>
              <a:gd name="connsiteY0" fmla="*/ 0 h 1696903"/>
              <a:gd name="connsiteX1" fmla="*/ 1277110 w 1295426"/>
              <a:gd name="connsiteY1" fmla="*/ 1696903 h 1696903"/>
              <a:gd name="connsiteX2" fmla="*/ 11 w 1295426"/>
              <a:gd name="connsiteY2" fmla="*/ 1117806 h 1696903"/>
              <a:gd name="connsiteX3" fmla="*/ 1295426 w 1295426"/>
              <a:gd name="connsiteY3" fmla="*/ 0 h 1696903"/>
              <a:gd name="connsiteX0" fmla="*/ 1295444 w 1295444"/>
              <a:gd name="connsiteY0" fmla="*/ 0 h 1753410"/>
              <a:gd name="connsiteX1" fmla="*/ 1277128 w 1295444"/>
              <a:gd name="connsiteY1" fmla="*/ 1696903 h 1753410"/>
              <a:gd name="connsiteX2" fmla="*/ 29 w 1295444"/>
              <a:gd name="connsiteY2" fmla="*/ 1117806 h 1753410"/>
              <a:gd name="connsiteX3" fmla="*/ 1295444 w 1295444"/>
              <a:gd name="connsiteY3" fmla="*/ 0 h 1753410"/>
              <a:gd name="connsiteX0" fmla="*/ 1296889 w 1528708"/>
              <a:gd name="connsiteY0" fmla="*/ 0 h 1708066"/>
              <a:gd name="connsiteX1" fmla="*/ 1528708 w 1528708"/>
              <a:gd name="connsiteY1" fmla="*/ 1648160 h 1708066"/>
              <a:gd name="connsiteX2" fmla="*/ 1474 w 1528708"/>
              <a:gd name="connsiteY2" fmla="*/ 1117806 h 1708066"/>
              <a:gd name="connsiteX3" fmla="*/ 1296889 w 1528708"/>
              <a:gd name="connsiteY3" fmla="*/ 0 h 1708066"/>
              <a:gd name="connsiteX0" fmla="*/ 1296889 w 1528708"/>
              <a:gd name="connsiteY0" fmla="*/ 0 h 1765827"/>
              <a:gd name="connsiteX1" fmla="*/ 1528708 w 1528708"/>
              <a:gd name="connsiteY1" fmla="*/ 1648160 h 1765827"/>
              <a:gd name="connsiteX2" fmla="*/ 1474 w 1528708"/>
              <a:gd name="connsiteY2" fmla="*/ 1117806 h 1765827"/>
              <a:gd name="connsiteX3" fmla="*/ 1296889 w 1528708"/>
              <a:gd name="connsiteY3" fmla="*/ 0 h 1765827"/>
              <a:gd name="connsiteX0" fmla="*/ 1298251 w 1530070"/>
              <a:gd name="connsiteY0" fmla="*/ 0 h 1811271"/>
              <a:gd name="connsiteX1" fmla="*/ 1530070 w 1530070"/>
              <a:gd name="connsiteY1" fmla="*/ 1648160 h 1811271"/>
              <a:gd name="connsiteX2" fmla="*/ 2836 w 1530070"/>
              <a:gd name="connsiteY2" fmla="*/ 1117806 h 1811271"/>
              <a:gd name="connsiteX3" fmla="*/ 1298251 w 1530070"/>
              <a:gd name="connsiteY3" fmla="*/ 0 h 1811271"/>
              <a:gd name="connsiteX0" fmla="*/ 1296432 w 1528251"/>
              <a:gd name="connsiteY0" fmla="*/ 0 h 1827501"/>
              <a:gd name="connsiteX1" fmla="*/ 1528251 w 1528251"/>
              <a:gd name="connsiteY1" fmla="*/ 1648160 h 1827501"/>
              <a:gd name="connsiteX2" fmla="*/ 1017 w 1528251"/>
              <a:gd name="connsiteY2" fmla="*/ 1117806 h 1827501"/>
              <a:gd name="connsiteX3" fmla="*/ 1296432 w 1528251"/>
              <a:gd name="connsiteY3" fmla="*/ 0 h 1827501"/>
              <a:gd name="connsiteX0" fmla="*/ 1300772 w 1528654"/>
              <a:gd name="connsiteY0" fmla="*/ 0 h 2161233"/>
              <a:gd name="connsiteX1" fmla="*/ 1528654 w 1528654"/>
              <a:gd name="connsiteY1" fmla="*/ 2035870 h 2161233"/>
              <a:gd name="connsiteX2" fmla="*/ 1420 w 1528654"/>
              <a:gd name="connsiteY2" fmla="*/ 1505516 h 2161233"/>
              <a:gd name="connsiteX3" fmla="*/ 1300772 w 1528654"/>
              <a:gd name="connsiteY3" fmla="*/ 0 h 2161233"/>
              <a:gd name="connsiteX0" fmla="*/ 1224115 w 1451997"/>
              <a:gd name="connsiteY0" fmla="*/ 0 h 2159301"/>
              <a:gd name="connsiteX1" fmla="*/ 1451997 w 1451997"/>
              <a:gd name="connsiteY1" fmla="*/ 2035870 h 2159301"/>
              <a:gd name="connsiteX2" fmla="*/ 1578 w 1451997"/>
              <a:gd name="connsiteY2" fmla="*/ 1491330 h 2159301"/>
              <a:gd name="connsiteX3" fmla="*/ 1224115 w 1451997"/>
              <a:gd name="connsiteY3" fmla="*/ 0 h 2159301"/>
              <a:gd name="connsiteX0" fmla="*/ 1222714 w 1450596"/>
              <a:gd name="connsiteY0" fmla="*/ 0 h 2173985"/>
              <a:gd name="connsiteX1" fmla="*/ 1450596 w 1450596"/>
              <a:gd name="connsiteY1" fmla="*/ 2035870 h 2173985"/>
              <a:gd name="connsiteX2" fmla="*/ 177 w 1450596"/>
              <a:gd name="connsiteY2" fmla="*/ 1491330 h 2173985"/>
              <a:gd name="connsiteX3" fmla="*/ 1222714 w 1450596"/>
              <a:gd name="connsiteY3" fmla="*/ 0 h 2173985"/>
            </a:gdLst>
            <a:ahLst/>
            <a:cxnLst>
              <a:cxn ang="0">
                <a:pos x="connsiteX0" y="connsiteY0"/>
              </a:cxn>
              <a:cxn ang="0">
                <a:pos x="connsiteX1" y="connsiteY1"/>
              </a:cxn>
              <a:cxn ang="0">
                <a:pos x="connsiteX2" y="connsiteY2"/>
              </a:cxn>
              <a:cxn ang="0">
                <a:pos x="connsiteX3" y="connsiteY3"/>
              </a:cxn>
            </a:cxnLst>
            <a:rect l="l" t="t" r="r" b="b"/>
            <a:pathLst>
              <a:path w="1450596" h="2173985">
                <a:moveTo>
                  <a:pt x="1222714" y="0"/>
                </a:moveTo>
                <a:cubicBezTo>
                  <a:pt x="1222714" y="731520"/>
                  <a:pt x="1450596" y="1304350"/>
                  <a:pt x="1450596" y="2035870"/>
                </a:cubicBezTo>
                <a:cubicBezTo>
                  <a:pt x="363222" y="2415080"/>
                  <a:pt x="12426" y="1940458"/>
                  <a:pt x="177" y="1491330"/>
                </a:cubicBezTo>
                <a:cubicBezTo>
                  <a:pt x="-12072" y="1042202"/>
                  <a:pt x="616703" y="0"/>
                  <a:pt x="1222714" y="0"/>
                </a:cubicBezTo>
                <a:close/>
              </a:path>
            </a:pathLst>
          </a:custGeom>
          <a:gradFill>
            <a:gsLst>
              <a:gs pos="100000">
                <a:srgbClr val="8014E2">
                  <a:alpha val="20000"/>
                </a:srgbClr>
              </a:gs>
              <a:gs pos="0">
                <a:srgbClr val="F58A7C">
                  <a:alpha val="10000"/>
                </a:srgbClr>
              </a:gs>
            </a:gsLst>
            <a:path path="circle">
              <a:fillToRect r="100000" b="100000"/>
            </a:path>
          </a:gradFill>
          <a:ln>
            <a:noFill/>
          </a:ln>
          <a:effectLst>
            <a:softEdge rad="647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56468984-64B8-3423-3743-632A088EEDBA}"/>
              </a:ext>
            </a:extLst>
          </p:cNvPr>
          <p:cNvSpPr/>
          <p:nvPr userDrawn="1"/>
        </p:nvSpPr>
        <p:spPr>
          <a:xfrm rot="5878432" flipH="1" flipV="1">
            <a:off x="6814611" y="-1947695"/>
            <a:ext cx="4948422" cy="741608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19 w 1308492"/>
              <a:gd name="connsiteY0" fmla="*/ 0 h 1786218"/>
              <a:gd name="connsiteX1" fmla="*/ 1308492 w 1308492"/>
              <a:gd name="connsiteY1" fmla="*/ 1786218 h 1786218"/>
              <a:gd name="connsiteX2" fmla="*/ 1 w 1308492"/>
              <a:gd name="connsiteY2" fmla="*/ 1105306 h 1786218"/>
              <a:gd name="connsiteX3" fmla="*/ 1304019 w 1308492"/>
              <a:gd name="connsiteY3" fmla="*/ 0 h 1786218"/>
              <a:gd name="connsiteX0" fmla="*/ 1141041 w 1145514"/>
              <a:gd name="connsiteY0" fmla="*/ 0 h 1786218"/>
              <a:gd name="connsiteX1" fmla="*/ 1145514 w 1145514"/>
              <a:gd name="connsiteY1" fmla="*/ 1786218 h 1786218"/>
              <a:gd name="connsiteX2" fmla="*/ 1 w 1145514"/>
              <a:gd name="connsiteY2" fmla="*/ 1168131 h 1786218"/>
              <a:gd name="connsiteX3" fmla="*/ 1141041 w 1145514"/>
              <a:gd name="connsiteY3" fmla="*/ 0 h 1786218"/>
              <a:gd name="connsiteX0" fmla="*/ 1141340 w 1145813"/>
              <a:gd name="connsiteY0" fmla="*/ 0 h 1788596"/>
              <a:gd name="connsiteX1" fmla="*/ 1145813 w 1145813"/>
              <a:gd name="connsiteY1" fmla="*/ 1786218 h 1788596"/>
              <a:gd name="connsiteX2" fmla="*/ 300 w 1145813"/>
              <a:gd name="connsiteY2" fmla="*/ 1168131 h 1788596"/>
              <a:gd name="connsiteX3" fmla="*/ 1141340 w 1145813"/>
              <a:gd name="connsiteY3" fmla="*/ 0 h 1788596"/>
              <a:gd name="connsiteX0" fmla="*/ 1252990 w 1257463"/>
              <a:gd name="connsiteY0" fmla="*/ 0 h 1786533"/>
              <a:gd name="connsiteX1" fmla="*/ 1257463 w 1257463"/>
              <a:gd name="connsiteY1" fmla="*/ 1786218 h 1786533"/>
              <a:gd name="connsiteX2" fmla="*/ 251 w 1257463"/>
              <a:gd name="connsiteY2" fmla="*/ 1128959 h 1786533"/>
              <a:gd name="connsiteX3" fmla="*/ 1252990 w 1257463"/>
              <a:gd name="connsiteY3" fmla="*/ 0 h 1786533"/>
              <a:gd name="connsiteX0" fmla="*/ 1295651 w 1300124"/>
              <a:gd name="connsiteY0" fmla="*/ 0 h 1786327"/>
              <a:gd name="connsiteX1" fmla="*/ 1300124 w 1300124"/>
              <a:gd name="connsiteY1" fmla="*/ 1786218 h 1786327"/>
              <a:gd name="connsiteX2" fmla="*/ 236 w 1300124"/>
              <a:gd name="connsiteY2" fmla="*/ 1117806 h 1786327"/>
              <a:gd name="connsiteX3" fmla="*/ 1295651 w 1300124"/>
              <a:gd name="connsiteY3" fmla="*/ 0 h 1786327"/>
              <a:gd name="connsiteX0" fmla="*/ 1295426 w 1295426"/>
              <a:gd name="connsiteY0" fmla="*/ 0 h 1696903"/>
              <a:gd name="connsiteX1" fmla="*/ 1277110 w 1295426"/>
              <a:gd name="connsiteY1" fmla="*/ 1696903 h 1696903"/>
              <a:gd name="connsiteX2" fmla="*/ 11 w 1295426"/>
              <a:gd name="connsiteY2" fmla="*/ 1117806 h 1696903"/>
              <a:gd name="connsiteX3" fmla="*/ 1295426 w 1295426"/>
              <a:gd name="connsiteY3" fmla="*/ 0 h 1696903"/>
              <a:gd name="connsiteX0" fmla="*/ 1295444 w 1295444"/>
              <a:gd name="connsiteY0" fmla="*/ 0 h 1753410"/>
              <a:gd name="connsiteX1" fmla="*/ 1277128 w 1295444"/>
              <a:gd name="connsiteY1" fmla="*/ 1696903 h 1753410"/>
              <a:gd name="connsiteX2" fmla="*/ 29 w 1295444"/>
              <a:gd name="connsiteY2" fmla="*/ 1117806 h 1753410"/>
              <a:gd name="connsiteX3" fmla="*/ 1295444 w 1295444"/>
              <a:gd name="connsiteY3" fmla="*/ 0 h 1753410"/>
              <a:gd name="connsiteX0" fmla="*/ 1296889 w 1528708"/>
              <a:gd name="connsiteY0" fmla="*/ 0 h 1708066"/>
              <a:gd name="connsiteX1" fmla="*/ 1528708 w 1528708"/>
              <a:gd name="connsiteY1" fmla="*/ 1648160 h 1708066"/>
              <a:gd name="connsiteX2" fmla="*/ 1474 w 1528708"/>
              <a:gd name="connsiteY2" fmla="*/ 1117806 h 1708066"/>
              <a:gd name="connsiteX3" fmla="*/ 1296889 w 1528708"/>
              <a:gd name="connsiteY3" fmla="*/ 0 h 1708066"/>
              <a:gd name="connsiteX0" fmla="*/ 1296889 w 1528708"/>
              <a:gd name="connsiteY0" fmla="*/ 0 h 1765827"/>
              <a:gd name="connsiteX1" fmla="*/ 1528708 w 1528708"/>
              <a:gd name="connsiteY1" fmla="*/ 1648160 h 1765827"/>
              <a:gd name="connsiteX2" fmla="*/ 1474 w 1528708"/>
              <a:gd name="connsiteY2" fmla="*/ 1117806 h 1765827"/>
              <a:gd name="connsiteX3" fmla="*/ 1296889 w 1528708"/>
              <a:gd name="connsiteY3" fmla="*/ 0 h 1765827"/>
              <a:gd name="connsiteX0" fmla="*/ 1298251 w 1530070"/>
              <a:gd name="connsiteY0" fmla="*/ 0 h 1811271"/>
              <a:gd name="connsiteX1" fmla="*/ 1530070 w 1530070"/>
              <a:gd name="connsiteY1" fmla="*/ 1648160 h 1811271"/>
              <a:gd name="connsiteX2" fmla="*/ 2836 w 1530070"/>
              <a:gd name="connsiteY2" fmla="*/ 1117806 h 1811271"/>
              <a:gd name="connsiteX3" fmla="*/ 1298251 w 1530070"/>
              <a:gd name="connsiteY3" fmla="*/ 0 h 1811271"/>
              <a:gd name="connsiteX0" fmla="*/ 1296432 w 1528251"/>
              <a:gd name="connsiteY0" fmla="*/ 0 h 1827501"/>
              <a:gd name="connsiteX1" fmla="*/ 1528251 w 1528251"/>
              <a:gd name="connsiteY1" fmla="*/ 1648160 h 1827501"/>
              <a:gd name="connsiteX2" fmla="*/ 1017 w 1528251"/>
              <a:gd name="connsiteY2" fmla="*/ 1117806 h 1827501"/>
              <a:gd name="connsiteX3" fmla="*/ 1296432 w 1528251"/>
              <a:gd name="connsiteY3" fmla="*/ 0 h 1827501"/>
              <a:gd name="connsiteX0" fmla="*/ 1300772 w 1528654"/>
              <a:gd name="connsiteY0" fmla="*/ 0 h 2161233"/>
              <a:gd name="connsiteX1" fmla="*/ 1528654 w 1528654"/>
              <a:gd name="connsiteY1" fmla="*/ 2035870 h 2161233"/>
              <a:gd name="connsiteX2" fmla="*/ 1420 w 1528654"/>
              <a:gd name="connsiteY2" fmla="*/ 1505516 h 2161233"/>
              <a:gd name="connsiteX3" fmla="*/ 1300772 w 1528654"/>
              <a:gd name="connsiteY3" fmla="*/ 0 h 2161233"/>
              <a:gd name="connsiteX0" fmla="*/ 1224115 w 1451997"/>
              <a:gd name="connsiteY0" fmla="*/ 0 h 2159301"/>
              <a:gd name="connsiteX1" fmla="*/ 1451997 w 1451997"/>
              <a:gd name="connsiteY1" fmla="*/ 2035870 h 2159301"/>
              <a:gd name="connsiteX2" fmla="*/ 1578 w 1451997"/>
              <a:gd name="connsiteY2" fmla="*/ 1491330 h 2159301"/>
              <a:gd name="connsiteX3" fmla="*/ 1224115 w 1451997"/>
              <a:gd name="connsiteY3" fmla="*/ 0 h 2159301"/>
              <a:gd name="connsiteX0" fmla="*/ 1222714 w 1450596"/>
              <a:gd name="connsiteY0" fmla="*/ 0 h 2173985"/>
              <a:gd name="connsiteX1" fmla="*/ 1450596 w 1450596"/>
              <a:gd name="connsiteY1" fmla="*/ 2035870 h 2173985"/>
              <a:gd name="connsiteX2" fmla="*/ 177 w 1450596"/>
              <a:gd name="connsiteY2" fmla="*/ 1491330 h 2173985"/>
              <a:gd name="connsiteX3" fmla="*/ 1222714 w 1450596"/>
              <a:gd name="connsiteY3" fmla="*/ 0 h 2173985"/>
            </a:gdLst>
            <a:ahLst/>
            <a:cxnLst>
              <a:cxn ang="0">
                <a:pos x="connsiteX0" y="connsiteY0"/>
              </a:cxn>
              <a:cxn ang="0">
                <a:pos x="connsiteX1" y="connsiteY1"/>
              </a:cxn>
              <a:cxn ang="0">
                <a:pos x="connsiteX2" y="connsiteY2"/>
              </a:cxn>
              <a:cxn ang="0">
                <a:pos x="connsiteX3" y="connsiteY3"/>
              </a:cxn>
            </a:cxnLst>
            <a:rect l="l" t="t" r="r" b="b"/>
            <a:pathLst>
              <a:path w="1450596" h="2173985">
                <a:moveTo>
                  <a:pt x="1222714" y="0"/>
                </a:moveTo>
                <a:cubicBezTo>
                  <a:pt x="1222714" y="731520"/>
                  <a:pt x="1450596" y="1304350"/>
                  <a:pt x="1450596" y="2035870"/>
                </a:cubicBezTo>
                <a:cubicBezTo>
                  <a:pt x="363222" y="2415080"/>
                  <a:pt x="12426" y="1940458"/>
                  <a:pt x="177" y="1491330"/>
                </a:cubicBezTo>
                <a:cubicBezTo>
                  <a:pt x="-12072" y="1042202"/>
                  <a:pt x="616703" y="0"/>
                  <a:pt x="1222714" y="0"/>
                </a:cubicBezTo>
                <a:close/>
              </a:path>
            </a:pathLst>
          </a:custGeom>
          <a:gradFill>
            <a:gsLst>
              <a:gs pos="100000">
                <a:srgbClr val="8014E2">
                  <a:alpha val="57000"/>
                </a:srgbClr>
              </a:gs>
              <a:gs pos="0">
                <a:srgbClr val="F58A7C">
                  <a:alpha val="37000"/>
                </a:srgbClr>
              </a:gs>
            </a:gsLst>
            <a:path path="circle">
              <a:fillToRect r="100000" b="100000"/>
            </a:path>
          </a:gradFill>
          <a:ln>
            <a:noFill/>
          </a:ln>
          <a:effectLst>
            <a:softEdge rad="647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5F600ACE-6C93-0E3E-0D22-506BFB5E3567}"/>
              </a:ext>
            </a:extLst>
          </p:cNvPr>
          <p:cNvSpPr>
            <a:spLocks noGrp="1"/>
          </p:cNvSpPr>
          <p:nvPr>
            <p:ph type="pic" sz="quarter" idx="10"/>
          </p:nvPr>
        </p:nvSpPr>
        <p:spPr>
          <a:xfrm>
            <a:off x="5484748" y="1"/>
            <a:ext cx="6707252" cy="3478000"/>
          </a:xfrm>
          <a:custGeom>
            <a:avLst/>
            <a:gdLst>
              <a:gd name="connsiteX0" fmla="*/ 0 w 6707252"/>
              <a:gd name="connsiteY0" fmla="*/ 0 h 3478000"/>
              <a:gd name="connsiteX1" fmla="*/ 6707252 w 6707252"/>
              <a:gd name="connsiteY1" fmla="*/ 1 h 3478000"/>
              <a:gd name="connsiteX2" fmla="*/ 6707252 w 6707252"/>
              <a:gd name="connsiteY2" fmla="*/ 3421369 h 3478000"/>
              <a:gd name="connsiteX3" fmla="*/ 6537316 w 6707252"/>
              <a:gd name="connsiteY3" fmla="*/ 3446486 h 3478000"/>
              <a:gd name="connsiteX4" fmla="*/ 3540283 w 6707252"/>
              <a:gd name="connsiteY4" fmla="*/ 3051731 h 3478000"/>
              <a:gd name="connsiteX5" fmla="*/ 24425 w 6707252"/>
              <a:gd name="connsiteY5" fmla="*/ 102820 h 34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07252" h="3478000">
                <a:moveTo>
                  <a:pt x="0" y="0"/>
                </a:moveTo>
                <a:lnTo>
                  <a:pt x="6707252" y="1"/>
                </a:lnTo>
                <a:lnTo>
                  <a:pt x="6707252" y="3421369"/>
                </a:lnTo>
                <a:lnTo>
                  <a:pt x="6537316" y="3446486"/>
                </a:lnTo>
                <a:cubicBezTo>
                  <a:pt x="5652201" y="3542704"/>
                  <a:pt x="4602677" y="3420676"/>
                  <a:pt x="3540283" y="3051731"/>
                </a:cubicBezTo>
                <a:cubicBezTo>
                  <a:pt x="1719037" y="2419254"/>
                  <a:pt x="377222" y="1240772"/>
                  <a:pt x="24425" y="102820"/>
                </a:cubicBezTo>
                <a:close/>
              </a:path>
            </a:pathLst>
          </a:custGeom>
          <a:pattFill prst="pct5">
            <a:fgClr>
              <a:schemeClr val="accent1"/>
            </a:fgClr>
            <a:bgClr>
              <a:schemeClr val="bg1"/>
            </a:bgClr>
          </a:pattFill>
          <a:ln w="76200">
            <a:gradFill>
              <a:gsLst>
                <a:gs pos="0">
                  <a:schemeClr val="accent1">
                    <a:lumMod val="5000"/>
                    <a:lumOff val="95000"/>
                    <a:alpha val="50000"/>
                  </a:schemeClr>
                </a:gs>
                <a:gs pos="100000">
                  <a:schemeClr val="bg1">
                    <a:lumMod val="95000"/>
                    <a:alpha val="49000"/>
                  </a:schemeClr>
                </a:gs>
              </a:gsLst>
              <a:lin ang="5400000" scaled="1"/>
            </a:gradFill>
          </a:ln>
          <a:effectLst>
            <a:outerShdw blurRad="342900" dist="596900" dir="5400000" sx="83000" sy="83000" algn="t" rotWithShape="0">
              <a:srgbClr val="A62A56">
                <a:alpha val="40000"/>
              </a:srgbClr>
            </a:outerShdw>
          </a:effectLst>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120733845"/>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9_Title Slide">
    <p:bg>
      <p:bgRef idx="1001">
        <a:schemeClr val="bg1"/>
      </p:bgRef>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91BF98E-8B3F-14E1-1A1D-525EF93F1684}"/>
              </a:ext>
            </a:extLst>
          </p:cNvPr>
          <p:cNvGrpSpPr/>
          <p:nvPr userDrawn="1"/>
        </p:nvGrpSpPr>
        <p:grpSpPr>
          <a:xfrm>
            <a:off x="-1453295" y="-5141590"/>
            <a:ext cx="15765698" cy="15291543"/>
            <a:chOff x="-1453295" y="-5141590"/>
            <a:chExt cx="15765698" cy="15291543"/>
          </a:xfrm>
        </p:grpSpPr>
        <p:sp>
          <p:nvSpPr>
            <p:cNvPr id="10" name="Freeform: Shape 9">
              <a:extLst>
                <a:ext uri="{FF2B5EF4-FFF2-40B4-BE49-F238E27FC236}">
                  <a16:creationId xmlns:a16="http://schemas.microsoft.com/office/drawing/2014/main" id="{7CC0EBDF-29DF-F768-F155-BAB6851D1676}"/>
                </a:ext>
              </a:extLst>
            </p:cNvPr>
            <p:cNvSpPr/>
            <p:nvPr/>
          </p:nvSpPr>
          <p:spPr>
            <a:xfrm flipV="1">
              <a:off x="6656637" y="258"/>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7030A0">
                <a:alpha val="15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BDC41273-5957-5F8C-69C8-20B964B360B3}"/>
                </a:ext>
              </a:extLst>
            </p:cNvPr>
            <p:cNvSpPr/>
            <p:nvPr/>
          </p:nvSpPr>
          <p:spPr>
            <a:xfrm>
              <a:off x="6133093" y="-2095423"/>
              <a:ext cx="7655766" cy="8324264"/>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10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02535756-435E-FA37-FB62-FB9CF9EE23DF}"/>
                </a:ext>
              </a:extLst>
            </p:cNvPr>
            <p:cNvSpPr/>
            <p:nvPr/>
          </p:nvSpPr>
          <p:spPr>
            <a:xfrm flipH="1" flipV="1">
              <a:off x="-1275747" y="-1825174"/>
              <a:ext cx="12396632" cy="11975127"/>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chemeClr val="accent5">
                <a:lumMod val="60000"/>
                <a:lumOff val="40000"/>
                <a:alpha val="5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EA307E1B-D637-FB5D-2DC0-041ABD672DA1}"/>
                </a:ext>
              </a:extLst>
            </p:cNvPr>
            <p:cNvSpPr/>
            <p:nvPr/>
          </p:nvSpPr>
          <p:spPr>
            <a:xfrm flipH="1">
              <a:off x="-1453295" y="-5141590"/>
              <a:ext cx="10320733" cy="11221935"/>
            </a:xfrm>
            <a:custGeom>
              <a:avLst/>
              <a:gdLst>
                <a:gd name="connsiteX0" fmla="*/ 7843 w 1000451"/>
                <a:gd name="connsiteY0" fmla="*/ 0 h 1087810"/>
                <a:gd name="connsiteX1" fmla="*/ 1000451 w 1000451"/>
                <a:gd name="connsiteY1" fmla="*/ 0 h 1087810"/>
                <a:gd name="connsiteX2" fmla="*/ 1000451 w 1000451"/>
                <a:gd name="connsiteY2" fmla="*/ 1087810 h 1087810"/>
                <a:gd name="connsiteX3" fmla="*/ 907202 w 1000451"/>
                <a:gd name="connsiteY3" fmla="*/ 1083101 h 1087810"/>
                <a:gd name="connsiteX4" fmla="*/ 0 w 1000451"/>
                <a:gd name="connsiteY4" fmla="*/ 77797 h 1087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451" h="1087810">
                  <a:moveTo>
                    <a:pt x="7843" y="0"/>
                  </a:moveTo>
                  <a:lnTo>
                    <a:pt x="1000451" y="0"/>
                  </a:lnTo>
                  <a:lnTo>
                    <a:pt x="1000451" y="1087810"/>
                  </a:lnTo>
                  <a:lnTo>
                    <a:pt x="907202" y="1083101"/>
                  </a:lnTo>
                  <a:cubicBezTo>
                    <a:pt x="397640" y="1031352"/>
                    <a:pt x="0" y="601011"/>
                    <a:pt x="0" y="77797"/>
                  </a:cubicBezTo>
                  <a:close/>
                </a:path>
              </a:pathLst>
            </a:custGeom>
            <a:solidFill>
              <a:srgbClr val="00B0F0">
                <a:alpha val="7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Picture Placeholder 8">
            <a:extLst>
              <a:ext uri="{FF2B5EF4-FFF2-40B4-BE49-F238E27FC236}">
                <a16:creationId xmlns:a16="http://schemas.microsoft.com/office/drawing/2014/main" id="{34A6FC4B-692C-7C53-E5B4-C6FB8AF8A675}"/>
              </a:ext>
            </a:extLst>
          </p:cNvPr>
          <p:cNvSpPr>
            <a:spLocks noGrp="1"/>
          </p:cNvSpPr>
          <p:nvPr>
            <p:ph type="pic" sz="quarter" idx="10"/>
          </p:nvPr>
        </p:nvSpPr>
        <p:spPr>
          <a:xfrm>
            <a:off x="0" y="0"/>
            <a:ext cx="12192000" cy="3907852"/>
          </a:xfrm>
          <a:prstGeom prst="rect">
            <a:avLst/>
          </a:prstGeom>
          <a:gradFill flip="none" rotWithShape="1">
            <a:gsLst>
              <a:gs pos="0">
                <a:srgbClr val="A62A56"/>
              </a:gs>
              <a:gs pos="100000">
                <a:srgbClr val="E86AAC"/>
              </a:gs>
            </a:gsLst>
            <a:lin ang="2700000" scaled="1"/>
            <a:tileRect/>
          </a:gradFill>
          <a:effectLst/>
        </p:spPr>
        <p:txBody>
          <a:bodyPr>
            <a:norm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80253771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ECAEA5-7961-4902-9B61-1E5752812FE9}" type="datetimeFigureOut">
              <a:rPr lang="id-ID" smtClean="0"/>
              <a:t>02/09/2024</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A583E-6898-4A2F-8862-2CF317BE87E0}" type="slidenum">
              <a:rPr lang="id-ID" smtClean="0"/>
              <a:t>‹#›</a:t>
            </a:fld>
            <a:endParaRPr lang="id-ID"/>
          </a:p>
        </p:txBody>
      </p:sp>
    </p:spTree>
    <p:extLst>
      <p:ext uri="{BB962C8B-B14F-4D97-AF65-F5344CB8AC3E}">
        <p14:creationId xmlns:p14="http://schemas.microsoft.com/office/powerpoint/2010/main" val="3086451676"/>
      </p:ext>
    </p:extLst>
  </p:cSld>
  <p:clrMap bg1="lt1" tx1="dk1" bg2="lt2" tx2="dk2" accent1="accent1" accent2="accent2" accent3="accent3" accent4="accent4" accent5="accent5" accent6="accent6" hlink="hlink" folHlink="folHlink"/>
  <p:sldLayoutIdLst>
    <p:sldLayoutId id="2147484133" r:id="rId1"/>
    <p:sldLayoutId id="2147484172" r:id="rId2"/>
    <p:sldLayoutId id="2147484171" r:id="rId3"/>
    <p:sldLayoutId id="2147484170" r:id="rId4"/>
    <p:sldLayoutId id="2147484169" r:id="rId5"/>
    <p:sldLayoutId id="2147484168" r:id="rId6"/>
    <p:sldLayoutId id="2147484167" r:id="rId7"/>
    <p:sldLayoutId id="2147484166" r:id="rId8"/>
    <p:sldLayoutId id="2147484165" r:id="rId9"/>
    <p:sldLayoutId id="2147484164" r:id="rId10"/>
    <p:sldLayoutId id="2147484163" r:id="rId11"/>
    <p:sldLayoutId id="2147484162" r:id="rId12"/>
    <p:sldLayoutId id="2147484161" r:id="rId13"/>
    <p:sldLayoutId id="2147484160" r:id="rId14"/>
    <p:sldLayoutId id="2147484159" r:id="rId15"/>
    <p:sldLayoutId id="2147484158" r:id="rId16"/>
    <p:sldLayoutId id="2147484157" r:id="rId17"/>
    <p:sldLayoutId id="2147484156" r:id="rId18"/>
    <p:sldLayoutId id="2147484155" r:id="rId19"/>
    <p:sldLayoutId id="2147484154" r:id="rId20"/>
    <p:sldLayoutId id="2147484153" r:id="rId21"/>
    <p:sldLayoutId id="2147484152" r:id="rId22"/>
    <p:sldLayoutId id="2147484151" r:id="rId23"/>
    <p:sldLayoutId id="2147484150" r:id="rId24"/>
    <p:sldLayoutId id="2147484149" r:id="rId25"/>
    <p:sldLayoutId id="2147484148" r:id="rId26"/>
    <p:sldLayoutId id="2147484147" r:id="rId27"/>
    <p:sldLayoutId id="2147484146" r:id="rId28"/>
    <p:sldLayoutId id="2147484145" r:id="rId29"/>
    <p:sldLayoutId id="2147484144" r:id="rId30"/>
    <p:sldLayoutId id="2147484143" r:id="rId31"/>
    <p:sldLayoutId id="2147484142" r:id="rId32"/>
    <p:sldLayoutId id="2147484134" r:id="rId33"/>
    <p:sldLayoutId id="2147484135" r:id="rId34"/>
    <p:sldLayoutId id="2147484136" r:id="rId35"/>
    <p:sldLayoutId id="2147484137" r:id="rId36"/>
    <p:sldLayoutId id="2147484138" r:id="rId37"/>
    <p:sldLayoutId id="2147484139" r:id="rId38"/>
    <p:sldLayoutId id="2147484140" r:id="rId39"/>
    <p:sldLayoutId id="2147484141"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6.jpeg"/><Relationship Id="rId1" Type="http://schemas.openxmlformats.org/officeDocument/2006/relationships/slideLayout" Target="../slideLayouts/slideLayout33.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6.jpeg"/><Relationship Id="rId1" Type="http://schemas.openxmlformats.org/officeDocument/2006/relationships/slideLayout" Target="../slideLayouts/slideLayout33.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7"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Layout" Target="../slideLayouts/slideLayout34.xml"/><Relationship Id="rId5" Type="http://schemas.microsoft.com/office/2007/relationships/hdphoto" Target="../media/hdphoto3.wdp"/><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35.xml"/><Relationship Id="rId5" Type="http://schemas.microsoft.com/office/2007/relationships/hdphoto" Target="../media/hdphoto3.wdp"/><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6.xml"/><Relationship Id="rId5" Type="http://schemas.openxmlformats.org/officeDocument/2006/relationships/image" Target="../media/image14.png"/><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5.pn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g"/><Relationship Id="rId1" Type="http://schemas.openxmlformats.org/officeDocument/2006/relationships/slideLayout" Target="../slideLayouts/slideLayout39.xml"/><Relationship Id="rId5" Type="http://schemas.microsoft.com/office/2007/relationships/hdphoto" Target="../media/hdphoto3.wdp"/><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Layout" Target="../slideLayouts/slideLayout40.xml"/><Relationship Id="rId5" Type="http://schemas.microsoft.com/office/2007/relationships/hdphoto" Target="../media/hdphoto3.wdp"/><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9.xml"/><Relationship Id="rId5" Type="http://schemas.microsoft.com/office/2007/relationships/hdphoto" Target="../media/hdphoto3.wdp"/><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Layout" Target="../slideLayouts/slideLayout35.xml"/><Relationship Id="rId5" Type="http://schemas.microsoft.com/office/2007/relationships/hdphoto" Target="../media/hdphoto3.wdp"/><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7.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3.wdp"/></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1.xml"/><Relationship Id="rId5" Type="http://schemas.openxmlformats.org/officeDocument/2006/relationships/image" Target="../media/image22.png"/><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g"/><Relationship Id="rId1" Type="http://schemas.openxmlformats.org/officeDocument/2006/relationships/slideLayout" Target="../slideLayouts/slideLayout38.xml"/><Relationship Id="rId5" Type="http://schemas.microsoft.com/office/2007/relationships/hdphoto" Target="../media/hdphoto3.wdp"/><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jpg"/><Relationship Id="rId1" Type="http://schemas.openxmlformats.org/officeDocument/2006/relationships/slideLayout" Target="../slideLayouts/slideLayout34.xml"/><Relationship Id="rId5" Type="http://schemas.microsoft.com/office/2007/relationships/hdphoto" Target="../media/hdphoto3.wdp"/><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7" Type="http://schemas.microsoft.com/office/2007/relationships/hdphoto" Target="../media/hdphoto3.wdp"/><Relationship Id="rId2" Type="http://schemas.openxmlformats.org/officeDocument/2006/relationships/image" Target="../media/image27.jpe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Layout" Target="../slideLayouts/slideLayout25.xml"/><Relationship Id="rId5" Type="http://schemas.microsoft.com/office/2007/relationships/hdphoto" Target="../media/hdphoto3.wdp"/><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Layout" Target="../slideLayouts/slideLayout21.xml"/><Relationship Id="rId5" Type="http://schemas.microsoft.com/office/2007/relationships/hdphoto" Target="../media/hdphoto3.wdp"/><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Layout" Target="../slideLayouts/slideLayout20.xml"/><Relationship Id="rId5" Type="http://schemas.microsoft.com/office/2007/relationships/hdphoto" Target="../media/hdphoto3.wdp"/><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jpeg"/><Relationship Id="rId1" Type="http://schemas.openxmlformats.org/officeDocument/2006/relationships/slideLayout" Target="../slideLayouts/slideLayout18.xml"/><Relationship Id="rId5" Type="http://schemas.microsoft.com/office/2007/relationships/hdphoto" Target="../media/hdphoto3.wdp"/><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jpeg"/><Relationship Id="rId1" Type="http://schemas.openxmlformats.org/officeDocument/2006/relationships/slideLayout" Target="../slideLayouts/slideLayout37.xml"/><Relationship Id="rId5" Type="http://schemas.microsoft.com/office/2007/relationships/hdphoto" Target="../media/hdphoto3.wdp"/><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8.xml"/><Relationship Id="rId4" Type="http://schemas.microsoft.com/office/2007/relationships/hdphoto" Target="../media/hdphoto3.wdp"/></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jpeg"/><Relationship Id="rId1" Type="http://schemas.openxmlformats.org/officeDocument/2006/relationships/slideLayout" Target="../slideLayouts/slideLayout39.xml"/><Relationship Id="rId5" Type="http://schemas.microsoft.com/office/2007/relationships/hdphoto" Target="../media/hdphoto3.wdp"/><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jpeg"/><Relationship Id="rId1" Type="http://schemas.openxmlformats.org/officeDocument/2006/relationships/slideLayout" Target="../slideLayouts/slideLayout40.xml"/><Relationship Id="rId5" Type="http://schemas.microsoft.com/office/2007/relationships/hdphoto" Target="../media/hdphoto3.wdp"/><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jpeg"/><Relationship Id="rId1" Type="http://schemas.openxmlformats.org/officeDocument/2006/relationships/slideLayout" Target="../slideLayouts/slideLayout37.xml"/><Relationship Id="rId5" Type="http://schemas.microsoft.com/office/2007/relationships/hdphoto" Target="../media/hdphoto3.wdp"/><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9.xml"/><Relationship Id="rId5" Type="http://schemas.microsoft.com/office/2007/relationships/hdphoto" Target="../media/hdphoto3.wdp"/><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561059B-D74B-FA6A-C1D9-7EAC77520702}"/>
              </a:ext>
            </a:extLst>
          </p:cNvPr>
          <p:cNvSpPr txBox="1"/>
          <p:nvPr/>
        </p:nvSpPr>
        <p:spPr>
          <a:xfrm>
            <a:off x="5201264" y="2642326"/>
            <a:ext cx="5615601" cy="2660555"/>
          </a:xfrm>
          <a:prstGeom prst="rect">
            <a:avLst/>
          </a:prstGeom>
          <a:noFill/>
          <a:effectLst>
            <a:outerShdw blurRad="190500" dist="127000" dir="5400000" algn="t" rotWithShape="0">
              <a:srgbClr val="A147EF">
                <a:alpha val="20000"/>
              </a:srgbClr>
            </a:outerShdw>
          </a:effectLst>
        </p:spPr>
        <p:txBody>
          <a:bodyPr wrap="square" lIns="360000" tIns="180000" rIns="180000" bIns="180000" rtlCol="0">
            <a:spAutoFit/>
          </a:bodyPr>
          <a:lstStyle/>
          <a:p>
            <a:pPr algn="just" rtl="1">
              <a:lnSpc>
                <a:spcPct val="115000"/>
              </a:lnSpc>
              <a:spcAft>
                <a:spcPts val="800"/>
              </a:spcAft>
            </a:pPr>
            <a:r>
              <a:rPr lang="fa-IR" sz="4800" dirty="0">
                <a:solidFill>
                  <a:srgbClr val="8014E2"/>
                </a:solidFill>
                <a:effectLst/>
                <a:latin typeface="Abar Low FaNum Black" pitchFamily="2" charset="-78"/>
                <a:ea typeface="Abar Low FaNum Black" pitchFamily="2" charset="-78"/>
                <a:cs typeface="Abar Low FaNum Black" pitchFamily="2" charset="-78"/>
              </a:rPr>
              <a:t>"جهان پیش روی ما جهان ســریعی‌ست"</a:t>
            </a:r>
            <a:endParaRPr lang="en-US" sz="4800" dirty="0">
              <a:solidFill>
                <a:srgbClr val="8014E2"/>
              </a:solidFill>
              <a:effectLst/>
              <a:latin typeface="Abar Low FaNum Black" pitchFamily="2" charset="-78"/>
              <a:ea typeface="Abar Low FaNum Black" pitchFamily="2" charset="-78"/>
              <a:cs typeface="Abar Low FaNum Black" pitchFamily="2" charset="-78"/>
            </a:endParaRPr>
          </a:p>
          <a:p>
            <a:pPr algn="just" rtl="1">
              <a:lnSpc>
                <a:spcPct val="115000"/>
              </a:lnSpc>
              <a:spcAft>
                <a:spcPts val="800"/>
              </a:spcAft>
            </a:pPr>
            <a:r>
              <a:rPr lang="fa-IR" sz="2800" dirty="0">
                <a:effectLst/>
                <a:latin typeface="Abar Low FaNum SemiBold" pitchFamily="2" charset="-78"/>
                <a:ea typeface="Abar Low FaNum SemiBold" pitchFamily="2" charset="-78"/>
                <a:cs typeface="Abar Low FaNum SemiBold" pitchFamily="2" charset="-78"/>
              </a:rPr>
              <a:t>"وزارت ارتباطات و فناوری اطلاعات"</a:t>
            </a:r>
            <a:endParaRPr lang="en-US" dirty="0">
              <a:effectLst/>
              <a:latin typeface="Abar Low FaNum SemiBold" pitchFamily="2" charset="-78"/>
              <a:ea typeface="Abar Low FaNum SemiBold" pitchFamily="2" charset="-78"/>
              <a:cs typeface="Abar Low FaNum SemiBold" pitchFamily="2" charset="-78"/>
            </a:endParaRPr>
          </a:p>
        </p:txBody>
      </p:sp>
      <p:grpSp>
        <p:nvGrpSpPr>
          <p:cNvPr id="46" name="Group 45">
            <a:extLst>
              <a:ext uri="{FF2B5EF4-FFF2-40B4-BE49-F238E27FC236}">
                <a16:creationId xmlns:a16="http://schemas.microsoft.com/office/drawing/2014/main" id="{2D00F405-D55B-484E-39ED-38E29B3CFB12}"/>
              </a:ext>
            </a:extLst>
          </p:cNvPr>
          <p:cNvGrpSpPr/>
          <p:nvPr/>
        </p:nvGrpSpPr>
        <p:grpSpPr>
          <a:xfrm>
            <a:off x="214192" y="244083"/>
            <a:ext cx="213472" cy="201335"/>
            <a:chOff x="214192" y="206043"/>
            <a:chExt cx="213472" cy="201335"/>
          </a:xfrm>
          <a:solidFill>
            <a:schemeClr val="tx1">
              <a:lumMod val="65000"/>
              <a:lumOff val="35000"/>
            </a:schemeClr>
          </a:solidFill>
        </p:grpSpPr>
        <p:sp>
          <p:nvSpPr>
            <p:cNvPr id="47" name="Freeform: Shape 46">
              <a:extLst>
                <a:ext uri="{FF2B5EF4-FFF2-40B4-BE49-F238E27FC236}">
                  <a16:creationId xmlns:a16="http://schemas.microsoft.com/office/drawing/2014/main" id="{5F09C286-CBCB-16EC-ABF3-20F83AB6AA6F}"/>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B693DDAE-BCF9-D1E4-6E60-85346DC6D275}"/>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09195AC-B848-CDB6-FE8C-B319700FBBAA}"/>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pic>
        <p:nvPicPr>
          <p:cNvPr id="6" name="Picture 5">
            <a:extLst>
              <a:ext uri="{FF2B5EF4-FFF2-40B4-BE49-F238E27FC236}">
                <a16:creationId xmlns:a16="http://schemas.microsoft.com/office/drawing/2014/main" id="{4082CE6B-C422-27A9-14A6-CF752FF1A8E5}"/>
              </a:ext>
            </a:extLst>
          </p:cNvPr>
          <p:cNvPicPr>
            <a:picLocks noChangeAspect="1"/>
          </p:cNvPicPr>
          <p:nvPr/>
        </p:nvPicPr>
        <p:blipFill>
          <a:blip r:embed="rId2">
            <a:alphaModFix amt="50000"/>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tretch>
            <a:fillRect/>
          </a:stretch>
        </p:blipFill>
        <p:spPr>
          <a:xfrm>
            <a:off x="369138" y="878373"/>
            <a:ext cx="1196577" cy="936658"/>
          </a:xfrm>
          <a:prstGeom prst="rect">
            <a:avLst/>
          </a:prstGeom>
        </p:spPr>
      </p:pic>
      <p:sp>
        <p:nvSpPr>
          <p:cNvPr id="3" name="Freeform: Shape 2">
            <a:extLst>
              <a:ext uri="{FF2B5EF4-FFF2-40B4-BE49-F238E27FC236}">
                <a16:creationId xmlns:a16="http://schemas.microsoft.com/office/drawing/2014/main" id="{563B5EA4-8A16-7584-0F2C-4D1194E0CD20}"/>
              </a:ext>
            </a:extLst>
          </p:cNvPr>
          <p:cNvSpPr/>
          <p:nvPr/>
        </p:nvSpPr>
        <p:spPr>
          <a:xfrm rot="5400000" flipH="1" flipV="1">
            <a:off x="5558782" y="-4842709"/>
            <a:ext cx="5289011" cy="1109342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57000"/>
                </a:srgbClr>
              </a:gs>
              <a:gs pos="0">
                <a:srgbClr val="F58A7C">
                  <a:alpha val="37000"/>
                </a:srgbClr>
              </a:gs>
            </a:gsLst>
            <a:path path="circle">
              <a:fillToRect r="100000" b="100000"/>
            </a:path>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sp>
        <p:nvSpPr>
          <p:cNvPr id="8" name="Freeform: Shape 7">
            <a:extLst>
              <a:ext uri="{FF2B5EF4-FFF2-40B4-BE49-F238E27FC236}">
                <a16:creationId xmlns:a16="http://schemas.microsoft.com/office/drawing/2014/main" id="{DF14C428-CB98-C492-8CF6-D0F16583CD8B}"/>
              </a:ext>
            </a:extLst>
          </p:cNvPr>
          <p:cNvSpPr/>
          <p:nvPr/>
        </p:nvSpPr>
        <p:spPr>
          <a:xfrm rot="8652620">
            <a:off x="10198370" y="5106776"/>
            <a:ext cx="5220000" cy="2948131"/>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B4A9E733-52F6-1FF7-4AD9-D263025B57E8}"/>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69138" y="5653916"/>
            <a:ext cx="1337982" cy="634825"/>
          </a:xfrm>
          <a:prstGeom prst="rect">
            <a:avLst/>
          </a:prstGeom>
        </p:spPr>
      </p:pic>
    </p:spTree>
    <p:extLst>
      <p:ext uri="{BB962C8B-B14F-4D97-AF65-F5344CB8AC3E}">
        <p14:creationId xmlns:p14="http://schemas.microsoft.com/office/powerpoint/2010/main" val="148104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CA6142D-A210-C273-BDCF-46C78623A795}"/>
              </a:ext>
            </a:extLst>
          </p:cNvPr>
          <p:cNvSpPr/>
          <p:nvPr/>
        </p:nvSpPr>
        <p:spPr>
          <a:xfrm>
            <a:off x="1486844" y="699093"/>
            <a:ext cx="8798560" cy="5313169"/>
          </a:xfrm>
          <a:prstGeom prst="roundRect">
            <a:avLst>
              <a:gd name="adj" fmla="val 6229"/>
            </a:avLst>
          </a:prstGeom>
          <a:gradFill flip="none" rotWithShape="1">
            <a:gsLst>
              <a:gs pos="100000">
                <a:schemeClr val="bg1">
                  <a:lumMod val="95000"/>
                  <a:alpha val="20000"/>
                </a:schemeClr>
              </a:gs>
              <a:gs pos="0">
                <a:schemeClr val="bg1">
                  <a:alpha val="60000"/>
                </a:schemeClr>
              </a:gs>
            </a:gsLst>
            <a:lin ang="2700000" scaled="1"/>
            <a:tileRect/>
          </a:gradFill>
          <a:ln>
            <a:gradFill>
              <a:gsLst>
                <a:gs pos="0">
                  <a:schemeClr val="accent1">
                    <a:lumMod val="5000"/>
                    <a:lumOff val="95000"/>
                    <a:alpha val="60000"/>
                  </a:schemeClr>
                </a:gs>
                <a:gs pos="100000">
                  <a:schemeClr val="bg1">
                    <a:alpha val="35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a:extLst>
              <a:ext uri="{FF2B5EF4-FFF2-40B4-BE49-F238E27FC236}">
                <a16:creationId xmlns:a16="http://schemas.microsoft.com/office/drawing/2014/main" id="{B6338982-9078-DA25-FF3B-9B452C5DB33C}"/>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2886" r="26274"/>
          <a:stretch/>
        </p:blipFill>
        <p:spPr>
          <a:xfrm>
            <a:off x="7908925" y="1385888"/>
            <a:ext cx="3895725" cy="4273550"/>
          </a:xfrm>
        </p:spPr>
      </p:pic>
      <p:sp>
        <p:nvSpPr>
          <p:cNvPr id="5" name="TextBox 4">
            <a:extLst>
              <a:ext uri="{FF2B5EF4-FFF2-40B4-BE49-F238E27FC236}">
                <a16:creationId xmlns:a16="http://schemas.microsoft.com/office/drawing/2014/main" id="{416F97C2-AEA9-9680-11A9-49EAFB13E37B}"/>
              </a:ext>
            </a:extLst>
          </p:cNvPr>
          <p:cNvSpPr txBox="1"/>
          <p:nvPr/>
        </p:nvSpPr>
        <p:spPr>
          <a:xfrm>
            <a:off x="1767887" y="2516926"/>
            <a:ext cx="5860025" cy="2800767"/>
          </a:xfrm>
          <a:prstGeom prst="rect">
            <a:avLst/>
          </a:prstGeom>
          <a:noFill/>
        </p:spPr>
        <p:txBody>
          <a:bodyPr wrap="square" rtlCol="0">
            <a:spAutoFit/>
          </a:bodyPr>
          <a:lstStyle/>
          <a:p>
            <a:pPr algn="just" rtl="1"/>
            <a:r>
              <a:rPr lang="fa-IR" sz="1600" dirty="0">
                <a:solidFill>
                  <a:schemeClr val="tx1">
                    <a:lumMod val="75000"/>
                    <a:lumOff val="25000"/>
                  </a:schemeClr>
                </a:solidFill>
                <a:latin typeface="Abar Low FaNum SemiBold" pitchFamily="2" charset="-78"/>
                <a:ea typeface="Abar Low FaNum SemiBold" pitchFamily="2" charset="-78"/>
                <a:cs typeface="Abar Low FaNum SemiBold" pitchFamily="2" charset="-78"/>
                <a:sym typeface="Arial"/>
              </a:rPr>
              <a:t>بخش ارتباطات و فناوری اطلاعات کشور در طول 20 سال اخیر، فراز و نشیبهای زیادی به خود دیده است. گسترش شبکه‌ها و زیرساختهای ارتباطی و متعاقب آن استفاده از سکوها و برنامه‌های کاربردی در فضای مجازی و وابستگی بخش زیادی از زندگی اقتصادی، فرهنگی و اجتماعی مردم در حال حاضر که با فشار مستمر توسعه شبکه و افزایش کیفیت دسترسی و استفاده از آن همراه است تصویر کلی از روند حرکت بخش ارتباطات و فناوری اطلاعات در کشور است که مواجهه با چالشهای گوناگون آن و پاسخ شایسته به این تقاضای عمومی اکنون به دغدغه اصلی  حاکمیت و سیاستگذاران ارتباطات، فناوری اطلاعات و فضای مجازی کشور تبدیل شده است.</a:t>
            </a:r>
          </a:p>
          <a:p>
            <a:pPr algn="just" rtl="1"/>
            <a:endParaRPr lang="en-US" sz="1600" dirty="0">
              <a:solidFill>
                <a:schemeClr val="tx1">
                  <a:lumMod val="75000"/>
                  <a:lumOff val="25000"/>
                </a:schemeClr>
              </a:solidFill>
              <a:latin typeface="Abar Low FaNum SemiBold" pitchFamily="2" charset="-78"/>
              <a:ea typeface="Abar Low FaNum SemiBold" pitchFamily="2" charset="-78"/>
              <a:cs typeface="Abar Low FaNum SemiBold" pitchFamily="2" charset="-78"/>
            </a:endParaRPr>
          </a:p>
        </p:txBody>
      </p:sp>
      <p:sp>
        <p:nvSpPr>
          <p:cNvPr id="6" name="TextBox 5">
            <a:extLst>
              <a:ext uri="{FF2B5EF4-FFF2-40B4-BE49-F238E27FC236}">
                <a16:creationId xmlns:a16="http://schemas.microsoft.com/office/drawing/2014/main" id="{02EA1B6B-C61D-73AE-7A19-8BAB4EE60712}"/>
              </a:ext>
            </a:extLst>
          </p:cNvPr>
          <p:cNvSpPr txBox="1"/>
          <p:nvPr/>
        </p:nvSpPr>
        <p:spPr>
          <a:xfrm>
            <a:off x="5513976" y="1887794"/>
            <a:ext cx="2113936" cy="523220"/>
          </a:xfrm>
          <a:prstGeom prst="rect">
            <a:avLst/>
          </a:prstGeom>
          <a:noFill/>
        </p:spPr>
        <p:txBody>
          <a:bodyPr wrap="square" rtlCol="0">
            <a:spAutoFit/>
          </a:bodyPr>
          <a:lstStyle/>
          <a:p>
            <a:pPr algn="just" rtl="1"/>
            <a:r>
              <a:rPr lang="fa-IR" sz="2800" dirty="0">
                <a:solidFill>
                  <a:srgbClr val="0070C0"/>
                </a:solidFill>
                <a:latin typeface="Abar Low FaNum Black" pitchFamily="2" charset="-78"/>
                <a:ea typeface="Abar Low FaNum Black" pitchFamily="2" charset="-78"/>
                <a:cs typeface="Abar Low FaNum Black" pitchFamily="2" charset="-78"/>
              </a:rPr>
              <a:t>مقدمه</a:t>
            </a:r>
            <a:endParaRPr lang="en-US" sz="2800" dirty="0">
              <a:solidFill>
                <a:srgbClr val="0070C0"/>
              </a:solidFill>
              <a:latin typeface="Abar Low FaNum Black" pitchFamily="2" charset="-78"/>
              <a:ea typeface="Abar Low FaNum Black" pitchFamily="2" charset="-78"/>
              <a:cs typeface="Abar Low FaNum Black" pitchFamily="2" charset="-78"/>
            </a:endParaRPr>
          </a:p>
        </p:txBody>
      </p:sp>
    </p:spTree>
    <p:extLst>
      <p:ext uri="{BB962C8B-B14F-4D97-AF65-F5344CB8AC3E}">
        <p14:creationId xmlns:p14="http://schemas.microsoft.com/office/powerpoint/2010/main" val="2198277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FDF68-AD3E-2BA7-B42E-A8576D717148}"/>
            </a:ext>
          </a:extLst>
        </p:cNvPr>
        <p:cNvGrpSpPr/>
        <p:nvPr/>
      </p:nvGrpSpPr>
      <p:grpSpPr>
        <a:xfrm>
          <a:off x="0" y="0"/>
          <a:ext cx="0" cy="0"/>
          <a:chOff x="0" y="0"/>
          <a:chExt cx="0" cy="0"/>
        </a:xfrm>
      </p:grpSpPr>
      <p:grpSp>
        <p:nvGrpSpPr>
          <p:cNvPr id="46" name="Group 45">
            <a:extLst>
              <a:ext uri="{FF2B5EF4-FFF2-40B4-BE49-F238E27FC236}">
                <a16:creationId xmlns:a16="http://schemas.microsoft.com/office/drawing/2014/main" id="{67E3E58C-2C3A-04E0-C96D-D498E6DF0681}"/>
              </a:ext>
            </a:extLst>
          </p:cNvPr>
          <p:cNvGrpSpPr/>
          <p:nvPr/>
        </p:nvGrpSpPr>
        <p:grpSpPr>
          <a:xfrm>
            <a:off x="214192" y="244083"/>
            <a:ext cx="213472" cy="201335"/>
            <a:chOff x="214192" y="206043"/>
            <a:chExt cx="213472" cy="201335"/>
          </a:xfrm>
          <a:solidFill>
            <a:schemeClr val="tx1">
              <a:lumMod val="65000"/>
              <a:lumOff val="35000"/>
            </a:schemeClr>
          </a:solidFill>
        </p:grpSpPr>
        <p:sp>
          <p:nvSpPr>
            <p:cNvPr id="47" name="Freeform: Shape 46">
              <a:extLst>
                <a:ext uri="{FF2B5EF4-FFF2-40B4-BE49-F238E27FC236}">
                  <a16:creationId xmlns:a16="http://schemas.microsoft.com/office/drawing/2014/main" id="{DF19E95C-FD54-C978-47A1-DCCAD9864CD2}"/>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E758E22E-7C85-5A93-034D-9B627F44F528}"/>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4A03F60F-7F2D-8548-A67E-E038A5AC02F1}"/>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3" name="Freeform: Shape 2">
            <a:extLst>
              <a:ext uri="{FF2B5EF4-FFF2-40B4-BE49-F238E27FC236}">
                <a16:creationId xmlns:a16="http://schemas.microsoft.com/office/drawing/2014/main" id="{F78200C1-9D9A-CC32-C03F-F3846E7F241E}"/>
              </a:ext>
            </a:extLst>
          </p:cNvPr>
          <p:cNvSpPr/>
          <p:nvPr/>
        </p:nvSpPr>
        <p:spPr>
          <a:xfrm rot="5400000" flipH="1" flipV="1">
            <a:off x="6194049" y="-5246248"/>
            <a:ext cx="5289011" cy="1109342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rgbClr val="0070C0">
                  <a:tint val="66000"/>
                  <a:satMod val="160000"/>
                  <a:alpha val="0"/>
                  <a:lumMod val="97000"/>
                </a:srgbClr>
              </a:gs>
              <a:gs pos="50000">
                <a:srgbClr val="0070C0">
                  <a:tint val="44500"/>
                  <a:satMod val="160000"/>
                </a:srgbClr>
              </a:gs>
              <a:gs pos="100000">
                <a:srgbClr val="0070C0">
                  <a:tint val="23500"/>
                  <a:satMod val="160000"/>
                </a:srgbClr>
              </a:gs>
            </a:gsLst>
            <a:lin ang="13500000" scaled="1"/>
            <a:tileRect/>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sp>
        <p:nvSpPr>
          <p:cNvPr id="8" name="Freeform: Shape 7">
            <a:extLst>
              <a:ext uri="{FF2B5EF4-FFF2-40B4-BE49-F238E27FC236}">
                <a16:creationId xmlns:a16="http://schemas.microsoft.com/office/drawing/2014/main" id="{2E679102-9380-82E1-2E09-A877A0910129}"/>
              </a:ext>
            </a:extLst>
          </p:cNvPr>
          <p:cNvSpPr/>
          <p:nvPr/>
        </p:nvSpPr>
        <p:spPr>
          <a:xfrm rot="8652620">
            <a:off x="10198370" y="5106776"/>
            <a:ext cx="5220000" cy="2948131"/>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entagon 1">
            <a:extLst>
              <a:ext uri="{FF2B5EF4-FFF2-40B4-BE49-F238E27FC236}">
                <a16:creationId xmlns:a16="http://schemas.microsoft.com/office/drawing/2014/main" id="{6381CDC4-6757-EAD5-EF1C-1BC3237D2F6F}"/>
              </a:ext>
            </a:extLst>
          </p:cNvPr>
          <p:cNvSpPr/>
          <p:nvPr/>
        </p:nvSpPr>
        <p:spPr>
          <a:xfrm>
            <a:off x="6252983" y="2119964"/>
            <a:ext cx="2748976" cy="2618072"/>
          </a:xfrm>
          <a:custGeom>
            <a:avLst/>
            <a:gdLst>
              <a:gd name="connsiteX0" fmla="*/ 3 w 2748976"/>
              <a:gd name="connsiteY0" fmla="*/ 1000012 h 2618072"/>
              <a:gd name="connsiteX1" fmla="*/ 430675 w 2748976"/>
              <a:gd name="connsiteY1" fmla="*/ 686675 h 2618072"/>
              <a:gd name="connsiteX2" fmla="*/ 847602 w 2748976"/>
              <a:gd name="connsiteY2" fmla="*/ 383338 h 2618072"/>
              <a:gd name="connsiteX3" fmla="*/ 1374488 w 2748976"/>
              <a:gd name="connsiteY3" fmla="*/ 0 h 2618072"/>
              <a:gd name="connsiteX4" fmla="*/ 1818905 w 2748976"/>
              <a:gd name="connsiteY4" fmla="*/ 323337 h 2618072"/>
              <a:gd name="connsiteX5" fmla="*/ 2249577 w 2748976"/>
              <a:gd name="connsiteY5" fmla="*/ 636674 h 2618072"/>
              <a:gd name="connsiteX6" fmla="*/ 2748973 w 2748976"/>
              <a:gd name="connsiteY6" fmla="*/ 1000012 h 2618072"/>
              <a:gd name="connsiteX7" fmla="*/ 2589721 w 2748976"/>
              <a:gd name="connsiteY7" fmla="*/ 1490821 h 2618072"/>
              <a:gd name="connsiteX8" fmla="*/ 2409469 w 2748976"/>
              <a:gd name="connsiteY8" fmla="*/ 2046353 h 2618072"/>
              <a:gd name="connsiteX9" fmla="*/ 2223967 w 2748976"/>
              <a:gd name="connsiteY9" fmla="*/ 2618065 h 2618072"/>
              <a:gd name="connsiteX10" fmla="*/ 1691627 w 2748976"/>
              <a:gd name="connsiteY10" fmla="*/ 2618065 h 2618072"/>
              <a:gd name="connsiteX11" fmla="*/ 1142297 w 2748976"/>
              <a:gd name="connsiteY11" fmla="*/ 2618065 h 2618072"/>
              <a:gd name="connsiteX12" fmla="*/ 525009 w 2748976"/>
              <a:gd name="connsiteY12" fmla="*/ 2618065 h 2618072"/>
              <a:gd name="connsiteX13" fmla="*/ 365757 w 2748976"/>
              <a:gd name="connsiteY13" fmla="*/ 2127256 h 2618072"/>
              <a:gd name="connsiteX14" fmla="*/ 201255 w 2748976"/>
              <a:gd name="connsiteY14" fmla="*/ 1620266 h 2618072"/>
              <a:gd name="connsiteX15" fmla="*/ 3 w 2748976"/>
              <a:gd name="connsiteY15" fmla="*/ 1000012 h 261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48976" h="2618072" extrusionOk="0">
                <a:moveTo>
                  <a:pt x="3" y="1000012"/>
                </a:moveTo>
                <a:cubicBezTo>
                  <a:pt x="114544" y="942111"/>
                  <a:pt x="248235" y="802219"/>
                  <a:pt x="430675" y="686675"/>
                </a:cubicBezTo>
                <a:cubicBezTo>
                  <a:pt x="613115" y="571131"/>
                  <a:pt x="769518" y="462711"/>
                  <a:pt x="847602" y="383338"/>
                </a:cubicBezTo>
                <a:cubicBezTo>
                  <a:pt x="925686" y="303965"/>
                  <a:pt x="1148685" y="192497"/>
                  <a:pt x="1374488" y="0"/>
                </a:cubicBezTo>
                <a:cubicBezTo>
                  <a:pt x="1479296" y="52655"/>
                  <a:pt x="1680846" y="199710"/>
                  <a:pt x="1818905" y="323337"/>
                </a:cubicBezTo>
                <a:cubicBezTo>
                  <a:pt x="1956964" y="446964"/>
                  <a:pt x="2053371" y="486894"/>
                  <a:pt x="2249577" y="636674"/>
                </a:cubicBezTo>
                <a:cubicBezTo>
                  <a:pt x="2445783" y="786454"/>
                  <a:pt x="2575176" y="865691"/>
                  <a:pt x="2748973" y="1000012"/>
                </a:cubicBezTo>
                <a:cubicBezTo>
                  <a:pt x="2699055" y="1180763"/>
                  <a:pt x="2621900" y="1372827"/>
                  <a:pt x="2589721" y="1490821"/>
                </a:cubicBezTo>
                <a:cubicBezTo>
                  <a:pt x="2557543" y="1608815"/>
                  <a:pt x="2483089" y="1903825"/>
                  <a:pt x="2409469" y="2046353"/>
                </a:cubicBezTo>
                <a:cubicBezTo>
                  <a:pt x="2335849" y="2188881"/>
                  <a:pt x="2268747" y="2405423"/>
                  <a:pt x="2223967" y="2618065"/>
                </a:cubicBezTo>
                <a:cubicBezTo>
                  <a:pt x="2064110" y="2644350"/>
                  <a:pt x="1933934" y="2603360"/>
                  <a:pt x="1691627" y="2618065"/>
                </a:cubicBezTo>
                <a:cubicBezTo>
                  <a:pt x="1449320" y="2632770"/>
                  <a:pt x="1391425" y="2622066"/>
                  <a:pt x="1142297" y="2618065"/>
                </a:cubicBezTo>
                <a:cubicBezTo>
                  <a:pt x="893169" y="2614065"/>
                  <a:pt x="727831" y="2630808"/>
                  <a:pt x="525009" y="2618065"/>
                </a:cubicBezTo>
                <a:cubicBezTo>
                  <a:pt x="505394" y="2485958"/>
                  <a:pt x="451898" y="2338827"/>
                  <a:pt x="365757" y="2127256"/>
                </a:cubicBezTo>
                <a:cubicBezTo>
                  <a:pt x="279616" y="1915685"/>
                  <a:pt x="279407" y="1856571"/>
                  <a:pt x="201255" y="1620266"/>
                </a:cubicBezTo>
                <a:cubicBezTo>
                  <a:pt x="123103" y="1383961"/>
                  <a:pt x="50536" y="1237322"/>
                  <a:pt x="3" y="1000012"/>
                </a:cubicBezTo>
                <a:close/>
              </a:path>
            </a:pathLst>
          </a:custGeom>
          <a:noFill/>
          <a:ln w="111125" cap="sq">
            <a:noFill/>
            <a:bevel/>
            <a:extLst>
              <a:ext uri="{C807C97D-BFC1-408E-A445-0C87EB9F89A2}">
                <ask:lineSketchStyleProps xmlns:ask="http://schemas.microsoft.com/office/drawing/2018/sketchyshapes" sd="2594157703">
                  <a:prstGeom prst="pentagon">
                    <a:avLst/>
                  </a:prstGeom>
                  <ask:type>
                    <ask:lineSketchFreehand/>
                  </ask:type>
                </ask:lineSketchStyleProps>
              </a:ext>
            </a:extLst>
          </a:ln>
          <a:effectLst>
            <a:outerShdw blurRad="533400" dist="952500" dir="3540000" sx="85000" sy="85000" algn="l" rotWithShape="0">
              <a:srgbClr val="8014E2">
                <a:alpha val="40000"/>
              </a:srgbClr>
            </a:outerShdw>
            <a:reflection blurRad="266700" stA="45000" endPos="40000" dist="50800" dir="5400000" sy="-100000" algn="bl" rotWithShape="0"/>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92CE85D-AB39-4197-6141-2CDFDB8489C6}"/>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1" name="Rectangle 10">
            <a:extLst>
              <a:ext uri="{FF2B5EF4-FFF2-40B4-BE49-F238E27FC236}">
                <a16:creationId xmlns:a16="http://schemas.microsoft.com/office/drawing/2014/main" id="{E9E297B8-F835-387A-6D2E-0E5ED142EE77}"/>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Freeform: Shape 11">
            <a:extLst>
              <a:ext uri="{FF2B5EF4-FFF2-40B4-BE49-F238E27FC236}">
                <a16:creationId xmlns:a16="http://schemas.microsoft.com/office/drawing/2014/main" id="{C3F94EE2-C950-ED2F-81C6-8F61D06E6235}"/>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DBEDE644-2A4E-259B-1426-4333D8DB61FE}"/>
              </a:ext>
            </a:extLst>
          </p:cNvPr>
          <p:cNvGrpSpPr/>
          <p:nvPr/>
        </p:nvGrpSpPr>
        <p:grpSpPr>
          <a:xfrm>
            <a:off x="214192" y="244083"/>
            <a:ext cx="213472" cy="201335"/>
            <a:chOff x="214192" y="206043"/>
            <a:chExt cx="213472" cy="201335"/>
          </a:xfrm>
          <a:solidFill>
            <a:schemeClr val="bg1">
              <a:lumMod val="95000"/>
            </a:schemeClr>
          </a:solidFill>
        </p:grpSpPr>
        <p:sp>
          <p:nvSpPr>
            <p:cNvPr id="14" name="Freeform: Shape 13">
              <a:extLst>
                <a:ext uri="{FF2B5EF4-FFF2-40B4-BE49-F238E27FC236}">
                  <a16:creationId xmlns:a16="http://schemas.microsoft.com/office/drawing/2014/main" id="{30C26555-D198-19E2-FE8E-E7920DE98495}"/>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38378FE-EAFF-6DA9-98D6-29E9654F10C0}"/>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98CA23E5-6CE2-AB19-E998-BED563B9817B}"/>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8DEEA924-FDDE-BD21-2E8D-CEF1199F9212}"/>
              </a:ext>
            </a:extLst>
          </p:cNvPr>
          <p:cNvGrpSpPr/>
          <p:nvPr/>
        </p:nvGrpSpPr>
        <p:grpSpPr>
          <a:xfrm>
            <a:off x="78962" y="923352"/>
            <a:ext cx="569021" cy="5616991"/>
            <a:chOff x="78962" y="923352"/>
            <a:chExt cx="569021" cy="5616991"/>
          </a:xfrm>
        </p:grpSpPr>
        <p:pic>
          <p:nvPicPr>
            <p:cNvPr id="18" name="Picture 17">
              <a:extLst>
                <a:ext uri="{FF2B5EF4-FFF2-40B4-BE49-F238E27FC236}">
                  <a16:creationId xmlns:a16="http://schemas.microsoft.com/office/drawing/2014/main" id="{56F44F0F-F056-11A2-0B8D-B9F82305C123}"/>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9" name="Picture 18">
              <a:extLst>
                <a:ext uri="{FF2B5EF4-FFF2-40B4-BE49-F238E27FC236}">
                  <a16:creationId xmlns:a16="http://schemas.microsoft.com/office/drawing/2014/main" id="{D40A5DF9-DD13-1831-155F-751E5DC2C625}"/>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52" name="Freeform: Shape 51">
            <a:extLst>
              <a:ext uri="{FF2B5EF4-FFF2-40B4-BE49-F238E27FC236}">
                <a16:creationId xmlns:a16="http://schemas.microsoft.com/office/drawing/2014/main" id="{57C0C06F-64F9-2891-1188-75EE25C79D92}"/>
              </a:ext>
            </a:extLst>
          </p:cNvPr>
          <p:cNvSpPr/>
          <p:nvPr/>
        </p:nvSpPr>
        <p:spPr>
          <a:xfrm>
            <a:off x="5852692" y="2082381"/>
            <a:ext cx="2572494" cy="2572937"/>
          </a:xfrm>
          <a:custGeom>
            <a:avLst/>
            <a:gdLst>
              <a:gd name="connsiteX0" fmla="*/ 0 w 3031764"/>
              <a:gd name="connsiteY0" fmla="*/ 1516143 h 3032286"/>
              <a:gd name="connsiteX1" fmla="*/ 1515882 w 3031764"/>
              <a:gd name="connsiteY1" fmla="*/ 0 h 3032286"/>
              <a:gd name="connsiteX2" fmla="*/ 3031764 w 3031764"/>
              <a:gd name="connsiteY2" fmla="*/ 1516143 h 3032286"/>
              <a:gd name="connsiteX3" fmla="*/ 1515882 w 3031764"/>
              <a:gd name="connsiteY3" fmla="*/ 3032286 h 3032286"/>
              <a:gd name="connsiteX4" fmla="*/ 0 w 3031764"/>
              <a:gd name="connsiteY4" fmla="*/ 1516143 h 303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31764" h="3032286">
                <a:moveTo>
                  <a:pt x="0" y="1516143"/>
                </a:moveTo>
                <a:cubicBezTo>
                  <a:pt x="0" y="678800"/>
                  <a:pt x="678683" y="0"/>
                  <a:pt x="1515882" y="0"/>
                </a:cubicBezTo>
                <a:cubicBezTo>
                  <a:pt x="2353081" y="0"/>
                  <a:pt x="3031764" y="678800"/>
                  <a:pt x="3031764" y="1516143"/>
                </a:cubicBezTo>
                <a:cubicBezTo>
                  <a:pt x="3031764" y="2353486"/>
                  <a:pt x="2353081" y="3032286"/>
                  <a:pt x="1515882" y="3032286"/>
                </a:cubicBezTo>
                <a:cubicBezTo>
                  <a:pt x="678683" y="3032286"/>
                  <a:pt x="0" y="2353486"/>
                  <a:pt x="0" y="1516143"/>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effectLst>
            <a:reflection stA="0" endPos="65000" dist="50800" dir="5400000" sy="-100000" algn="bl" rotWithShape="0"/>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64972" tIns="665048" rIns="664972" bIns="665048" numCol="1" spcCol="1270" anchor="ctr" anchorCtr="0">
            <a:noAutofit/>
          </a:bodyPr>
          <a:lstStyle/>
          <a:p>
            <a:pPr marL="0" lvl="0" indent="0" algn="ctr" defTabSz="2578100">
              <a:lnSpc>
                <a:spcPct val="90000"/>
              </a:lnSpc>
              <a:spcBef>
                <a:spcPct val="0"/>
              </a:spcBef>
              <a:spcAft>
                <a:spcPct val="35000"/>
              </a:spcAft>
              <a:buNone/>
            </a:pPr>
            <a:r>
              <a:rPr lang="fa-IR" kern="1200" dirty="0">
                <a:latin typeface="Abar Low FaNum SemiBold" pitchFamily="2" charset="-78"/>
                <a:ea typeface="Abar Low FaNum SemiBold" pitchFamily="2" charset="-78"/>
                <a:cs typeface="Abar Low FaNum SemiBold" pitchFamily="2" charset="-78"/>
              </a:rPr>
              <a:t>مرکز ملی</a:t>
            </a:r>
          </a:p>
          <a:p>
            <a:pPr marL="0" lvl="0" indent="0" algn="ctr" defTabSz="2578100">
              <a:lnSpc>
                <a:spcPct val="90000"/>
              </a:lnSpc>
              <a:spcBef>
                <a:spcPct val="0"/>
              </a:spcBef>
              <a:spcAft>
                <a:spcPct val="35000"/>
              </a:spcAft>
              <a:buNone/>
            </a:pPr>
            <a:r>
              <a:rPr lang="fa-IR" dirty="0">
                <a:latin typeface="Abar Low FaNum SemiBold" pitchFamily="2" charset="-78"/>
                <a:ea typeface="Abar Low FaNum SemiBold" pitchFamily="2" charset="-78"/>
                <a:cs typeface="Abar Low FaNum SemiBold" pitchFamily="2" charset="-78"/>
              </a:rPr>
              <a:t>فضای‌مجازی</a:t>
            </a:r>
            <a:endParaRPr lang="en-US" kern="1200" dirty="0">
              <a:latin typeface="Abar Low FaNum SemiBold" pitchFamily="2" charset="-78"/>
              <a:ea typeface="Abar Low FaNum SemiBold" pitchFamily="2" charset="-78"/>
              <a:cs typeface="Abar Low FaNum SemiBold" pitchFamily="2" charset="-78"/>
            </a:endParaRPr>
          </a:p>
        </p:txBody>
      </p:sp>
      <p:sp>
        <p:nvSpPr>
          <p:cNvPr id="58" name="Freeform: Shape 57">
            <a:extLst>
              <a:ext uri="{FF2B5EF4-FFF2-40B4-BE49-F238E27FC236}">
                <a16:creationId xmlns:a16="http://schemas.microsoft.com/office/drawing/2014/main" id="{9D49C03B-F983-515E-3218-ADB0952DD8B5}"/>
              </a:ext>
            </a:extLst>
          </p:cNvPr>
          <p:cNvSpPr/>
          <p:nvPr/>
        </p:nvSpPr>
        <p:spPr>
          <a:xfrm>
            <a:off x="4952809" y="2403403"/>
            <a:ext cx="1232606" cy="1232746"/>
          </a:xfrm>
          <a:custGeom>
            <a:avLst/>
            <a:gdLst>
              <a:gd name="connsiteX0" fmla="*/ 0 w 1232606"/>
              <a:gd name="connsiteY0" fmla="*/ 616373 h 1232746"/>
              <a:gd name="connsiteX1" fmla="*/ 616303 w 1232606"/>
              <a:gd name="connsiteY1" fmla="*/ 0 h 1232746"/>
              <a:gd name="connsiteX2" fmla="*/ 1232606 w 1232606"/>
              <a:gd name="connsiteY2" fmla="*/ 616373 h 1232746"/>
              <a:gd name="connsiteX3" fmla="*/ 616303 w 1232606"/>
              <a:gd name="connsiteY3" fmla="*/ 1232746 h 1232746"/>
              <a:gd name="connsiteX4" fmla="*/ 0 w 1232606"/>
              <a:gd name="connsiteY4" fmla="*/ 616373 h 1232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2606" h="1232746">
                <a:moveTo>
                  <a:pt x="0" y="616373"/>
                </a:moveTo>
                <a:cubicBezTo>
                  <a:pt x="0" y="275960"/>
                  <a:pt x="275928" y="0"/>
                  <a:pt x="616303" y="0"/>
                </a:cubicBezTo>
                <a:cubicBezTo>
                  <a:pt x="956678" y="0"/>
                  <a:pt x="1232606" y="275960"/>
                  <a:pt x="1232606" y="616373"/>
                </a:cubicBezTo>
                <a:cubicBezTo>
                  <a:pt x="1232606" y="956786"/>
                  <a:pt x="956678" y="1232746"/>
                  <a:pt x="616303" y="1232746"/>
                </a:cubicBezTo>
                <a:cubicBezTo>
                  <a:pt x="275928" y="1232746"/>
                  <a:pt x="0" y="956786"/>
                  <a:pt x="0" y="616373"/>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8141" tIns="268161" rIns="268141" bIns="268161" numCol="1" spcCol="1270" anchor="ctr" anchorCtr="0">
            <a:noAutofit/>
          </a:bodyPr>
          <a:lstStyle/>
          <a:p>
            <a:pPr marL="0" lvl="0" indent="0" algn="ctr" defTabSz="1022350">
              <a:lnSpc>
                <a:spcPct val="90000"/>
              </a:lnSpc>
              <a:spcBef>
                <a:spcPct val="0"/>
              </a:spcBef>
              <a:spcAft>
                <a:spcPct val="35000"/>
              </a:spcAft>
              <a:buNone/>
            </a:pPr>
            <a:r>
              <a:rPr lang="fa-IR" sz="1100" kern="1200" dirty="0">
                <a:latin typeface="Abar Low FaNum SemiBold" pitchFamily="2" charset="-78"/>
                <a:ea typeface="Abar Low FaNum SemiBold" pitchFamily="2" charset="-78"/>
                <a:cs typeface="Abar Low FaNum SemiBold" pitchFamily="2" charset="-78"/>
              </a:rPr>
              <a:t>کمیسیون</a:t>
            </a:r>
          </a:p>
          <a:p>
            <a:pPr marL="0" lvl="0" indent="0" algn="ctr" defTabSz="1022350">
              <a:lnSpc>
                <a:spcPct val="90000"/>
              </a:lnSpc>
              <a:spcBef>
                <a:spcPct val="0"/>
              </a:spcBef>
              <a:spcAft>
                <a:spcPct val="35000"/>
              </a:spcAft>
              <a:buNone/>
            </a:pPr>
            <a:r>
              <a:rPr lang="fa-IR" sz="1100" dirty="0">
                <a:latin typeface="Abar Low FaNum SemiBold" pitchFamily="2" charset="-78"/>
                <a:ea typeface="Abar Low FaNum SemiBold" pitchFamily="2" charset="-78"/>
                <a:cs typeface="Abar Low FaNum SemiBold" pitchFamily="2" charset="-78"/>
              </a:rPr>
              <a:t>تنظیم مقررات</a:t>
            </a:r>
            <a:endParaRPr lang="en-US" sz="1100" kern="1200" dirty="0">
              <a:latin typeface="Abar Low FaNum SemiBold" pitchFamily="2" charset="-78"/>
              <a:ea typeface="Abar Low FaNum SemiBold" pitchFamily="2" charset="-78"/>
              <a:cs typeface="Abar Low FaNum SemiBold" pitchFamily="2" charset="-78"/>
            </a:endParaRPr>
          </a:p>
        </p:txBody>
      </p:sp>
      <p:sp>
        <p:nvSpPr>
          <p:cNvPr id="60" name="Oval 59">
            <a:extLst>
              <a:ext uri="{FF2B5EF4-FFF2-40B4-BE49-F238E27FC236}">
                <a16:creationId xmlns:a16="http://schemas.microsoft.com/office/drawing/2014/main" id="{84F4ED98-AB8F-2744-8FCB-4747D1536744}"/>
              </a:ext>
            </a:extLst>
          </p:cNvPr>
          <p:cNvSpPr/>
          <p:nvPr/>
        </p:nvSpPr>
        <p:spPr>
          <a:xfrm>
            <a:off x="5355343" y="4127333"/>
            <a:ext cx="589850" cy="610703"/>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1" name="Freeform: Shape 60">
            <a:extLst>
              <a:ext uri="{FF2B5EF4-FFF2-40B4-BE49-F238E27FC236}">
                <a16:creationId xmlns:a16="http://schemas.microsoft.com/office/drawing/2014/main" id="{43C6CE5D-09B6-8C59-6557-1C95758F9152}"/>
              </a:ext>
            </a:extLst>
          </p:cNvPr>
          <p:cNvSpPr/>
          <p:nvPr/>
        </p:nvSpPr>
        <p:spPr>
          <a:xfrm>
            <a:off x="8893665" y="1560972"/>
            <a:ext cx="1232606" cy="1232746"/>
          </a:xfrm>
          <a:custGeom>
            <a:avLst/>
            <a:gdLst>
              <a:gd name="connsiteX0" fmla="*/ 0 w 1232606"/>
              <a:gd name="connsiteY0" fmla="*/ 616373 h 1232746"/>
              <a:gd name="connsiteX1" fmla="*/ 616303 w 1232606"/>
              <a:gd name="connsiteY1" fmla="*/ 0 h 1232746"/>
              <a:gd name="connsiteX2" fmla="*/ 1232606 w 1232606"/>
              <a:gd name="connsiteY2" fmla="*/ 616373 h 1232746"/>
              <a:gd name="connsiteX3" fmla="*/ 616303 w 1232606"/>
              <a:gd name="connsiteY3" fmla="*/ 1232746 h 1232746"/>
              <a:gd name="connsiteX4" fmla="*/ 0 w 1232606"/>
              <a:gd name="connsiteY4" fmla="*/ 616373 h 1232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2606" h="1232746">
                <a:moveTo>
                  <a:pt x="0" y="616373"/>
                </a:moveTo>
                <a:cubicBezTo>
                  <a:pt x="0" y="275960"/>
                  <a:pt x="275928" y="0"/>
                  <a:pt x="616303" y="0"/>
                </a:cubicBezTo>
                <a:cubicBezTo>
                  <a:pt x="956678" y="0"/>
                  <a:pt x="1232606" y="275960"/>
                  <a:pt x="1232606" y="616373"/>
                </a:cubicBezTo>
                <a:cubicBezTo>
                  <a:pt x="1232606" y="956786"/>
                  <a:pt x="956678" y="1232746"/>
                  <a:pt x="616303" y="1232746"/>
                </a:cubicBezTo>
                <a:cubicBezTo>
                  <a:pt x="275928" y="1232746"/>
                  <a:pt x="0" y="956786"/>
                  <a:pt x="0" y="616373"/>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8141" tIns="268161" rIns="268141" bIns="268161" numCol="1" spcCol="1270" anchor="ctr" anchorCtr="0">
            <a:noAutofit/>
          </a:bodyPr>
          <a:lstStyle/>
          <a:p>
            <a:pPr marL="0" lvl="0" indent="0" algn="ctr" defTabSz="1022350">
              <a:lnSpc>
                <a:spcPct val="90000"/>
              </a:lnSpc>
              <a:spcBef>
                <a:spcPct val="0"/>
              </a:spcBef>
              <a:spcAft>
                <a:spcPct val="35000"/>
              </a:spcAft>
              <a:buNone/>
            </a:pPr>
            <a:r>
              <a:rPr lang="fa-IR" sz="1200" kern="1200" dirty="0">
                <a:latin typeface="Abar Low FaNum SemiBold" pitchFamily="2" charset="-78"/>
                <a:ea typeface="Abar Low FaNum SemiBold" pitchFamily="2" charset="-78"/>
                <a:cs typeface="Abar Low FaNum SemiBold" pitchFamily="2" charset="-78"/>
              </a:rPr>
              <a:t>معاونت</a:t>
            </a:r>
          </a:p>
          <a:p>
            <a:pPr marL="0" lvl="0" indent="0" algn="ctr" defTabSz="1022350">
              <a:lnSpc>
                <a:spcPct val="90000"/>
              </a:lnSpc>
              <a:spcBef>
                <a:spcPct val="0"/>
              </a:spcBef>
              <a:spcAft>
                <a:spcPct val="35000"/>
              </a:spcAft>
              <a:buNone/>
            </a:pPr>
            <a:r>
              <a:rPr lang="fa-IR" sz="1200" dirty="0">
                <a:latin typeface="Abar Low FaNum SemiBold" pitchFamily="2" charset="-78"/>
                <a:ea typeface="Abar Low FaNum SemiBold" pitchFamily="2" charset="-78"/>
                <a:cs typeface="Abar Low FaNum SemiBold" pitchFamily="2" charset="-78"/>
              </a:rPr>
              <a:t>فناوری</a:t>
            </a:r>
            <a:endParaRPr lang="en-US" sz="1200" kern="1200" dirty="0">
              <a:latin typeface="Abar Low FaNum SemiBold" pitchFamily="2" charset="-78"/>
              <a:ea typeface="Abar Low FaNum SemiBold" pitchFamily="2" charset="-78"/>
              <a:cs typeface="Abar Low FaNum SemiBold" pitchFamily="2" charset="-78"/>
            </a:endParaRPr>
          </a:p>
        </p:txBody>
      </p:sp>
      <p:sp>
        <p:nvSpPr>
          <p:cNvPr id="65" name="Freeform: Shape 64">
            <a:extLst>
              <a:ext uri="{FF2B5EF4-FFF2-40B4-BE49-F238E27FC236}">
                <a16:creationId xmlns:a16="http://schemas.microsoft.com/office/drawing/2014/main" id="{1C228CD4-6EBD-A1C4-71F5-5CA85E8B2539}"/>
              </a:ext>
            </a:extLst>
          </p:cNvPr>
          <p:cNvSpPr/>
          <p:nvPr/>
        </p:nvSpPr>
        <p:spPr>
          <a:xfrm>
            <a:off x="8988410" y="3907169"/>
            <a:ext cx="1232606" cy="1232746"/>
          </a:xfrm>
          <a:custGeom>
            <a:avLst/>
            <a:gdLst>
              <a:gd name="connsiteX0" fmla="*/ 0 w 1232606"/>
              <a:gd name="connsiteY0" fmla="*/ 616373 h 1232746"/>
              <a:gd name="connsiteX1" fmla="*/ 616303 w 1232606"/>
              <a:gd name="connsiteY1" fmla="*/ 0 h 1232746"/>
              <a:gd name="connsiteX2" fmla="*/ 1232606 w 1232606"/>
              <a:gd name="connsiteY2" fmla="*/ 616373 h 1232746"/>
              <a:gd name="connsiteX3" fmla="*/ 616303 w 1232606"/>
              <a:gd name="connsiteY3" fmla="*/ 1232746 h 1232746"/>
              <a:gd name="connsiteX4" fmla="*/ 0 w 1232606"/>
              <a:gd name="connsiteY4" fmla="*/ 616373 h 1232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2606" h="1232746">
                <a:moveTo>
                  <a:pt x="0" y="616373"/>
                </a:moveTo>
                <a:cubicBezTo>
                  <a:pt x="0" y="275960"/>
                  <a:pt x="275928" y="0"/>
                  <a:pt x="616303" y="0"/>
                </a:cubicBezTo>
                <a:cubicBezTo>
                  <a:pt x="956678" y="0"/>
                  <a:pt x="1232606" y="275960"/>
                  <a:pt x="1232606" y="616373"/>
                </a:cubicBezTo>
                <a:cubicBezTo>
                  <a:pt x="1232606" y="956786"/>
                  <a:pt x="956678" y="1232746"/>
                  <a:pt x="616303" y="1232746"/>
                </a:cubicBezTo>
                <a:cubicBezTo>
                  <a:pt x="275928" y="1232746"/>
                  <a:pt x="0" y="956786"/>
                  <a:pt x="0" y="616373"/>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8141" tIns="268161" rIns="268141" bIns="268161" numCol="1" spcCol="1270" anchor="ctr" anchorCtr="0">
            <a:noAutofit/>
          </a:bodyPr>
          <a:lstStyle/>
          <a:p>
            <a:pPr marL="0" lvl="0" indent="0" algn="ctr" defTabSz="1022350">
              <a:lnSpc>
                <a:spcPct val="90000"/>
              </a:lnSpc>
              <a:spcBef>
                <a:spcPct val="0"/>
              </a:spcBef>
              <a:spcAft>
                <a:spcPct val="35000"/>
              </a:spcAft>
              <a:buNone/>
            </a:pPr>
            <a:r>
              <a:rPr lang="fa-IR" sz="1200" kern="1200" dirty="0">
                <a:latin typeface="Abar Low FaNum SemiBold" pitchFamily="2" charset="-78"/>
                <a:ea typeface="Abar Low FaNum SemiBold" pitchFamily="2" charset="-78"/>
                <a:cs typeface="Abar Low FaNum SemiBold" pitchFamily="2" charset="-78"/>
              </a:rPr>
              <a:t>کمیسیون عالی</a:t>
            </a:r>
          </a:p>
          <a:p>
            <a:pPr marL="0" lvl="0" indent="0" algn="ctr" defTabSz="1022350">
              <a:lnSpc>
                <a:spcPct val="90000"/>
              </a:lnSpc>
              <a:spcBef>
                <a:spcPct val="0"/>
              </a:spcBef>
              <a:spcAft>
                <a:spcPct val="35000"/>
              </a:spcAft>
              <a:buNone/>
            </a:pPr>
            <a:r>
              <a:rPr lang="fa-IR" sz="1200" dirty="0">
                <a:latin typeface="Abar Low FaNum SemiBold" pitchFamily="2" charset="-78"/>
                <a:ea typeface="Abar Low FaNum SemiBold" pitchFamily="2" charset="-78"/>
                <a:cs typeface="Abar Low FaNum SemiBold" pitchFamily="2" charset="-78"/>
              </a:rPr>
              <a:t>امنیت</a:t>
            </a:r>
            <a:endParaRPr lang="en-US" sz="1200" kern="1200" dirty="0">
              <a:latin typeface="Abar Low FaNum SemiBold" pitchFamily="2" charset="-78"/>
              <a:ea typeface="Abar Low FaNum SemiBold" pitchFamily="2" charset="-78"/>
              <a:cs typeface="Abar Low FaNum SemiBold" pitchFamily="2" charset="-78"/>
            </a:endParaRPr>
          </a:p>
        </p:txBody>
      </p:sp>
      <p:sp>
        <p:nvSpPr>
          <p:cNvPr id="67" name="Freeform: Shape 66">
            <a:extLst>
              <a:ext uri="{FF2B5EF4-FFF2-40B4-BE49-F238E27FC236}">
                <a16:creationId xmlns:a16="http://schemas.microsoft.com/office/drawing/2014/main" id="{BC47D45E-2862-88AF-187A-ADAE6D3E6049}"/>
              </a:ext>
            </a:extLst>
          </p:cNvPr>
          <p:cNvSpPr/>
          <p:nvPr/>
        </p:nvSpPr>
        <p:spPr>
          <a:xfrm>
            <a:off x="6301749" y="4775618"/>
            <a:ext cx="1427108" cy="1409209"/>
          </a:xfrm>
          <a:custGeom>
            <a:avLst/>
            <a:gdLst>
              <a:gd name="connsiteX0" fmla="*/ 0 w 1232606"/>
              <a:gd name="connsiteY0" fmla="*/ 616373 h 1232746"/>
              <a:gd name="connsiteX1" fmla="*/ 616303 w 1232606"/>
              <a:gd name="connsiteY1" fmla="*/ 0 h 1232746"/>
              <a:gd name="connsiteX2" fmla="*/ 1232606 w 1232606"/>
              <a:gd name="connsiteY2" fmla="*/ 616373 h 1232746"/>
              <a:gd name="connsiteX3" fmla="*/ 616303 w 1232606"/>
              <a:gd name="connsiteY3" fmla="*/ 1232746 h 1232746"/>
              <a:gd name="connsiteX4" fmla="*/ 0 w 1232606"/>
              <a:gd name="connsiteY4" fmla="*/ 616373 h 1232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2606" h="1232746">
                <a:moveTo>
                  <a:pt x="0" y="616373"/>
                </a:moveTo>
                <a:cubicBezTo>
                  <a:pt x="0" y="275960"/>
                  <a:pt x="275928" y="0"/>
                  <a:pt x="616303" y="0"/>
                </a:cubicBezTo>
                <a:cubicBezTo>
                  <a:pt x="956678" y="0"/>
                  <a:pt x="1232606" y="275960"/>
                  <a:pt x="1232606" y="616373"/>
                </a:cubicBezTo>
                <a:cubicBezTo>
                  <a:pt x="1232606" y="956786"/>
                  <a:pt x="956678" y="1232746"/>
                  <a:pt x="616303" y="1232746"/>
                </a:cubicBezTo>
                <a:cubicBezTo>
                  <a:pt x="275928" y="1232746"/>
                  <a:pt x="0" y="956786"/>
                  <a:pt x="0" y="616373"/>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8141" tIns="268161" rIns="268141" bIns="268161" numCol="1" spcCol="1270" anchor="ctr" anchorCtr="0">
            <a:noAutofit/>
          </a:bodyPr>
          <a:lstStyle/>
          <a:p>
            <a:pPr marL="0" lvl="0" indent="0" algn="ctr" defTabSz="1022350">
              <a:lnSpc>
                <a:spcPct val="90000"/>
              </a:lnSpc>
              <a:spcBef>
                <a:spcPct val="0"/>
              </a:spcBef>
              <a:spcAft>
                <a:spcPct val="35000"/>
              </a:spcAft>
              <a:buNone/>
            </a:pPr>
            <a:r>
              <a:rPr lang="fa-IR" sz="1400" kern="1200" dirty="0">
                <a:latin typeface="Abar Low FaNum SemiBold" pitchFamily="2" charset="-78"/>
                <a:ea typeface="Abar Low FaNum SemiBold" pitchFamily="2" charset="-78"/>
                <a:cs typeface="Abar Low FaNum SemiBold" pitchFamily="2" charset="-78"/>
              </a:rPr>
              <a:t>کمیسیون عالی</a:t>
            </a:r>
          </a:p>
          <a:p>
            <a:pPr marL="0" lvl="0" indent="0" algn="ctr" defTabSz="1022350">
              <a:lnSpc>
                <a:spcPct val="90000"/>
              </a:lnSpc>
              <a:spcBef>
                <a:spcPct val="0"/>
              </a:spcBef>
              <a:spcAft>
                <a:spcPct val="35000"/>
              </a:spcAft>
              <a:buNone/>
            </a:pPr>
            <a:r>
              <a:rPr lang="fa-IR" sz="1400" dirty="0">
                <a:latin typeface="Abar Low FaNum SemiBold" pitchFamily="2" charset="-78"/>
                <a:ea typeface="Abar Low FaNum SemiBold" pitchFamily="2" charset="-78"/>
                <a:cs typeface="Abar Low FaNum SemiBold" pitchFamily="2" charset="-78"/>
              </a:rPr>
              <a:t>ارتقای محتوا</a:t>
            </a:r>
            <a:endParaRPr lang="en-US" sz="1400" kern="1200" dirty="0">
              <a:latin typeface="Abar Low FaNum SemiBold" pitchFamily="2" charset="-78"/>
              <a:ea typeface="Abar Low FaNum SemiBold" pitchFamily="2" charset="-78"/>
              <a:cs typeface="Abar Low FaNum SemiBold" pitchFamily="2" charset="-78"/>
            </a:endParaRPr>
          </a:p>
        </p:txBody>
      </p:sp>
      <p:sp>
        <p:nvSpPr>
          <p:cNvPr id="69" name="Freeform: Shape 68">
            <a:extLst>
              <a:ext uri="{FF2B5EF4-FFF2-40B4-BE49-F238E27FC236}">
                <a16:creationId xmlns:a16="http://schemas.microsoft.com/office/drawing/2014/main" id="{984FD930-0816-F28A-6870-88BDF8323503}"/>
              </a:ext>
            </a:extLst>
          </p:cNvPr>
          <p:cNvSpPr/>
          <p:nvPr/>
        </p:nvSpPr>
        <p:spPr>
          <a:xfrm>
            <a:off x="7216762" y="895817"/>
            <a:ext cx="1232606" cy="1232746"/>
          </a:xfrm>
          <a:custGeom>
            <a:avLst/>
            <a:gdLst>
              <a:gd name="connsiteX0" fmla="*/ 0 w 1232606"/>
              <a:gd name="connsiteY0" fmla="*/ 616373 h 1232746"/>
              <a:gd name="connsiteX1" fmla="*/ 616303 w 1232606"/>
              <a:gd name="connsiteY1" fmla="*/ 0 h 1232746"/>
              <a:gd name="connsiteX2" fmla="*/ 1232606 w 1232606"/>
              <a:gd name="connsiteY2" fmla="*/ 616373 h 1232746"/>
              <a:gd name="connsiteX3" fmla="*/ 616303 w 1232606"/>
              <a:gd name="connsiteY3" fmla="*/ 1232746 h 1232746"/>
              <a:gd name="connsiteX4" fmla="*/ 0 w 1232606"/>
              <a:gd name="connsiteY4" fmla="*/ 616373 h 1232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2606" h="1232746">
                <a:moveTo>
                  <a:pt x="0" y="616373"/>
                </a:moveTo>
                <a:cubicBezTo>
                  <a:pt x="0" y="275960"/>
                  <a:pt x="275928" y="0"/>
                  <a:pt x="616303" y="0"/>
                </a:cubicBezTo>
                <a:cubicBezTo>
                  <a:pt x="956678" y="0"/>
                  <a:pt x="1232606" y="275960"/>
                  <a:pt x="1232606" y="616373"/>
                </a:cubicBezTo>
                <a:cubicBezTo>
                  <a:pt x="1232606" y="956786"/>
                  <a:pt x="956678" y="1232746"/>
                  <a:pt x="616303" y="1232746"/>
                </a:cubicBezTo>
                <a:cubicBezTo>
                  <a:pt x="275928" y="1232746"/>
                  <a:pt x="0" y="956786"/>
                  <a:pt x="0" y="616373"/>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8141" tIns="268161" rIns="268141" bIns="268161" numCol="1" spcCol="1270" anchor="ctr" anchorCtr="0">
            <a:noAutofit/>
          </a:bodyPr>
          <a:lstStyle/>
          <a:p>
            <a:pPr marL="0" lvl="0" indent="0" algn="ctr" defTabSz="1022350">
              <a:lnSpc>
                <a:spcPct val="90000"/>
              </a:lnSpc>
              <a:spcBef>
                <a:spcPct val="0"/>
              </a:spcBef>
              <a:spcAft>
                <a:spcPct val="35000"/>
              </a:spcAft>
              <a:buNone/>
            </a:pPr>
            <a:r>
              <a:rPr lang="fa-IR" sz="1400" kern="1200" dirty="0">
                <a:latin typeface="Abar Low FaNum SemiBold" pitchFamily="2" charset="-78"/>
                <a:ea typeface="Abar Low FaNum SemiBold" pitchFamily="2" charset="-78"/>
                <a:cs typeface="Abar Low FaNum SemiBold" pitchFamily="2" charset="-78"/>
              </a:rPr>
              <a:t>ستاد رسانه</a:t>
            </a:r>
            <a:endParaRPr lang="en-US" sz="1400" kern="1200" dirty="0">
              <a:latin typeface="Abar Low FaNum SemiBold" pitchFamily="2" charset="-78"/>
              <a:ea typeface="Abar Low FaNum SemiBold" pitchFamily="2" charset="-78"/>
              <a:cs typeface="Abar Low FaNum SemiBold" pitchFamily="2" charset="-78"/>
            </a:endParaRPr>
          </a:p>
        </p:txBody>
      </p:sp>
      <p:sp>
        <p:nvSpPr>
          <p:cNvPr id="72" name="Oval 71">
            <a:extLst>
              <a:ext uri="{FF2B5EF4-FFF2-40B4-BE49-F238E27FC236}">
                <a16:creationId xmlns:a16="http://schemas.microsoft.com/office/drawing/2014/main" id="{613C058E-64E5-1DED-7707-E232A37BBFFE}"/>
              </a:ext>
            </a:extLst>
          </p:cNvPr>
          <p:cNvSpPr/>
          <p:nvPr/>
        </p:nvSpPr>
        <p:spPr>
          <a:xfrm>
            <a:off x="8999657" y="3552746"/>
            <a:ext cx="288693" cy="288758"/>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4" name="Oval 73">
            <a:extLst>
              <a:ext uri="{FF2B5EF4-FFF2-40B4-BE49-F238E27FC236}">
                <a16:creationId xmlns:a16="http://schemas.microsoft.com/office/drawing/2014/main" id="{76FD6308-EB88-1E7D-2A56-3155E3DAAF6D}"/>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36556923-B0FB-1B3C-3AF7-13BA3FC2585D}"/>
              </a:ext>
            </a:extLst>
          </p:cNvPr>
          <p:cNvSpPr txBox="1"/>
          <p:nvPr/>
        </p:nvSpPr>
        <p:spPr>
          <a:xfrm>
            <a:off x="1497865" y="1146061"/>
            <a:ext cx="4906959" cy="646331"/>
          </a:xfrm>
          <a:prstGeom prst="rect">
            <a:avLst/>
          </a:prstGeom>
          <a:noFill/>
        </p:spPr>
        <p:txBody>
          <a:bodyPr wrap="square" rtlCol="0">
            <a:spAutoFit/>
          </a:bodyPr>
          <a:lstStyle/>
          <a:p>
            <a:pPr rtl="1"/>
            <a:r>
              <a:rPr lang="fa-IR" sz="3600" dirty="0">
                <a:solidFill>
                  <a:schemeClr val="accent2">
                    <a:lumMod val="75000"/>
                  </a:schemeClr>
                </a:solidFill>
                <a:latin typeface="Abar Low FaNum Black" pitchFamily="2" charset="-78"/>
                <a:ea typeface="Abar Low FaNum Black" pitchFamily="2" charset="-78"/>
                <a:cs typeface="Abar Low FaNum Black" pitchFamily="2" charset="-78"/>
              </a:rPr>
              <a:t>مرکز ملی فضای مجازی</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Tree>
    <p:extLst>
      <p:ext uri="{BB962C8B-B14F-4D97-AF65-F5344CB8AC3E}">
        <p14:creationId xmlns:p14="http://schemas.microsoft.com/office/powerpoint/2010/main" val="3997177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25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1000"/>
                                        <p:tgtEl>
                                          <p:spTgt spid="52"/>
                                        </p:tgtEl>
                                      </p:cBhvr>
                                    </p:animEffect>
                                  </p:childTnLst>
                                </p:cTn>
                              </p:par>
                              <p:par>
                                <p:cTn id="11" presetID="10" presetClass="entr" presetSubtype="0" fill="hold" nodeType="withEffect">
                                  <p:stCondLst>
                                    <p:cond delay="50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1000"/>
                                        <p:tgtEl>
                                          <p:spTgt spid="60"/>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50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1000"/>
                                        <p:tgtEl>
                                          <p:spTgt spid="58"/>
                                        </p:tgtEl>
                                      </p:cBhvr>
                                    </p:animEffect>
                                    <p:anim calcmode="lin" valueType="num">
                                      <p:cBhvr>
                                        <p:cTn id="19" dur="1000" fill="hold"/>
                                        <p:tgtEl>
                                          <p:spTgt spid="58"/>
                                        </p:tgtEl>
                                        <p:attrNameLst>
                                          <p:attrName>ppt_x</p:attrName>
                                        </p:attrNameLst>
                                      </p:cBhvr>
                                      <p:tavLst>
                                        <p:tav tm="0">
                                          <p:val>
                                            <p:strVal val="#ppt_x"/>
                                          </p:val>
                                        </p:tav>
                                        <p:tav tm="100000">
                                          <p:val>
                                            <p:strVal val="#ppt_x"/>
                                          </p:val>
                                        </p:tav>
                                      </p:tavLst>
                                    </p:anim>
                                    <p:anim calcmode="lin" valueType="num">
                                      <p:cBhvr>
                                        <p:cTn id="20" dur="1000" fill="hold"/>
                                        <p:tgtEl>
                                          <p:spTgt spid="5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1000"/>
                                        <p:tgtEl>
                                          <p:spTgt spid="69"/>
                                        </p:tgtEl>
                                      </p:cBhvr>
                                    </p:animEffect>
                                    <p:anim calcmode="lin" valueType="num">
                                      <p:cBhvr>
                                        <p:cTn id="24" dur="1000" fill="hold"/>
                                        <p:tgtEl>
                                          <p:spTgt spid="69"/>
                                        </p:tgtEl>
                                        <p:attrNameLst>
                                          <p:attrName>ppt_x</p:attrName>
                                        </p:attrNameLst>
                                      </p:cBhvr>
                                      <p:tavLst>
                                        <p:tav tm="0">
                                          <p:val>
                                            <p:strVal val="#ppt_x"/>
                                          </p:val>
                                        </p:tav>
                                        <p:tav tm="100000">
                                          <p:val>
                                            <p:strVal val="#ppt_x"/>
                                          </p:val>
                                        </p:tav>
                                      </p:tavLst>
                                    </p:anim>
                                    <p:anim calcmode="lin" valueType="num">
                                      <p:cBhvr>
                                        <p:cTn id="25" dur="1000" fill="hold"/>
                                        <p:tgtEl>
                                          <p:spTgt spid="6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5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1000"/>
                                        <p:tgtEl>
                                          <p:spTgt spid="61"/>
                                        </p:tgtEl>
                                      </p:cBhvr>
                                    </p:animEffect>
                                    <p:anim calcmode="lin" valueType="num">
                                      <p:cBhvr>
                                        <p:cTn id="29" dur="1000" fill="hold"/>
                                        <p:tgtEl>
                                          <p:spTgt spid="61"/>
                                        </p:tgtEl>
                                        <p:attrNameLst>
                                          <p:attrName>ppt_x</p:attrName>
                                        </p:attrNameLst>
                                      </p:cBhvr>
                                      <p:tavLst>
                                        <p:tav tm="0">
                                          <p:val>
                                            <p:strVal val="#ppt_x"/>
                                          </p:val>
                                        </p:tav>
                                        <p:tav tm="100000">
                                          <p:val>
                                            <p:strVal val="#ppt_x"/>
                                          </p:val>
                                        </p:tav>
                                      </p:tavLst>
                                    </p:anim>
                                    <p:anim calcmode="lin" valueType="num">
                                      <p:cBhvr>
                                        <p:cTn id="30" dur="1000" fill="hold"/>
                                        <p:tgtEl>
                                          <p:spTgt spid="6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75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1000"/>
                                        <p:tgtEl>
                                          <p:spTgt spid="65"/>
                                        </p:tgtEl>
                                      </p:cBhvr>
                                    </p:animEffect>
                                    <p:anim calcmode="lin" valueType="num">
                                      <p:cBhvr>
                                        <p:cTn id="34" dur="1000" fill="hold"/>
                                        <p:tgtEl>
                                          <p:spTgt spid="65"/>
                                        </p:tgtEl>
                                        <p:attrNameLst>
                                          <p:attrName>ppt_x</p:attrName>
                                        </p:attrNameLst>
                                      </p:cBhvr>
                                      <p:tavLst>
                                        <p:tav tm="0">
                                          <p:val>
                                            <p:strVal val="#ppt_x"/>
                                          </p:val>
                                        </p:tav>
                                        <p:tav tm="100000">
                                          <p:val>
                                            <p:strVal val="#ppt_x"/>
                                          </p:val>
                                        </p:tav>
                                      </p:tavLst>
                                    </p:anim>
                                    <p:anim calcmode="lin" valueType="num">
                                      <p:cBhvr>
                                        <p:cTn id="35" dur="1000" fill="hold"/>
                                        <p:tgtEl>
                                          <p:spTgt spid="6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00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8" grpId="0" animBg="1"/>
      <p:bldP spid="61" grpId="0" animBg="1"/>
      <p:bldP spid="65" grpId="0" animBg="1"/>
      <p:bldP spid="67" grpId="0" animBg="1"/>
      <p:bldP spid="6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A8128-8260-03C1-3A7C-F35F3BD2E788}"/>
            </a:ext>
          </a:extLst>
        </p:cNvPr>
        <p:cNvGrpSpPr/>
        <p:nvPr/>
      </p:nvGrpSpPr>
      <p:grpSpPr>
        <a:xfrm>
          <a:off x="0" y="0"/>
          <a:ext cx="0" cy="0"/>
          <a:chOff x="0" y="0"/>
          <a:chExt cx="0" cy="0"/>
        </a:xfrm>
      </p:grpSpPr>
      <p:grpSp>
        <p:nvGrpSpPr>
          <p:cNvPr id="46" name="Group 45">
            <a:extLst>
              <a:ext uri="{FF2B5EF4-FFF2-40B4-BE49-F238E27FC236}">
                <a16:creationId xmlns:a16="http://schemas.microsoft.com/office/drawing/2014/main" id="{B7196AEE-2A3F-6720-C18D-25B31EF7423D}"/>
              </a:ext>
            </a:extLst>
          </p:cNvPr>
          <p:cNvGrpSpPr/>
          <p:nvPr/>
        </p:nvGrpSpPr>
        <p:grpSpPr>
          <a:xfrm>
            <a:off x="214192" y="244083"/>
            <a:ext cx="213472" cy="201335"/>
            <a:chOff x="214192" y="206043"/>
            <a:chExt cx="213472" cy="201335"/>
          </a:xfrm>
          <a:solidFill>
            <a:schemeClr val="tx1">
              <a:lumMod val="65000"/>
              <a:lumOff val="35000"/>
            </a:schemeClr>
          </a:solidFill>
        </p:grpSpPr>
        <p:sp>
          <p:nvSpPr>
            <p:cNvPr id="47" name="Freeform: Shape 46">
              <a:extLst>
                <a:ext uri="{FF2B5EF4-FFF2-40B4-BE49-F238E27FC236}">
                  <a16:creationId xmlns:a16="http://schemas.microsoft.com/office/drawing/2014/main" id="{8AFB64CD-00A5-4307-9F91-C898321C257F}"/>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1697F76A-14EC-1E86-6992-63DF902CAD15}"/>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F0FA9F28-ADC8-8687-8359-58228CDFA403}"/>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3" name="Freeform: Shape 2">
            <a:extLst>
              <a:ext uri="{FF2B5EF4-FFF2-40B4-BE49-F238E27FC236}">
                <a16:creationId xmlns:a16="http://schemas.microsoft.com/office/drawing/2014/main" id="{46C88653-2D86-C0DC-2045-D5E0A50375E9}"/>
              </a:ext>
            </a:extLst>
          </p:cNvPr>
          <p:cNvSpPr/>
          <p:nvPr/>
        </p:nvSpPr>
        <p:spPr>
          <a:xfrm rot="5400000" flipH="1" flipV="1">
            <a:off x="6194049" y="-5246248"/>
            <a:ext cx="5289011" cy="1109342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rgbClr val="0070C0">
                  <a:tint val="66000"/>
                  <a:satMod val="160000"/>
                  <a:alpha val="0"/>
                  <a:lumMod val="97000"/>
                </a:srgbClr>
              </a:gs>
              <a:gs pos="50000">
                <a:srgbClr val="0070C0">
                  <a:tint val="44500"/>
                  <a:satMod val="160000"/>
                </a:srgbClr>
              </a:gs>
              <a:gs pos="100000">
                <a:srgbClr val="0070C0">
                  <a:tint val="23500"/>
                  <a:satMod val="160000"/>
                </a:srgbClr>
              </a:gs>
            </a:gsLst>
            <a:lin ang="13500000" scaled="1"/>
            <a:tileRect/>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sp>
        <p:nvSpPr>
          <p:cNvPr id="8" name="Freeform: Shape 7">
            <a:extLst>
              <a:ext uri="{FF2B5EF4-FFF2-40B4-BE49-F238E27FC236}">
                <a16:creationId xmlns:a16="http://schemas.microsoft.com/office/drawing/2014/main" id="{3D1D26DD-DAEA-3E5E-84A0-15A91EE4A7C2}"/>
              </a:ext>
            </a:extLst>
          </p:cNvPr>
          <p:cNvSpPr/>
          <p:nvPr/>
        </p:nvSpPr>
        <p:spPr>
          <a:xfrm rot="8652620">
            <a:off x="10198370" y="5106776"/>
            <a:ext cx="5220000" cy="2948131"/>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entagon 1">
            <a:extLst>
              <a:ext uri="{FF2B5EF4-FFF2-40B4-BE49-F238E27FC236}">
                <a16:creationId xmlns:a16="http://schemas.microsoft.com/office/drawing/2014/main" id="{3DE8E9FF-5FDE-702E-09AD-907130650BA9}"/>
              </a:ext>
            </a:extLst>
          </p:cNvPr>
          <p:cNvSpPr/>
          <p:nvPr/>
        </p:nvSpPr>
        <p:spPr>
          <a:xfrm>
            <a:off x="4620126" y="2706187"/>
            <a:ext cx="2748976" cy="2618072"/>
          </a:xfrm>
          <a:custGeom>
            <a:avLst/>
            <a:gdLst>
              <a:gd name="connsiteX0" fmla="*/ 3 w 2748976"/>
              <a:gd name="connsiteY0" fmla="*/ 1000012 h 2618072"/>
              <a:gd name="connsiteX1" fmla="*/ 430675 w 2748976"/>
              <a:gd name="connsiteY1" fmla="*/ 686675 h 2618072"/>
              <a:gd name="connsiteX2" fmla="*/ 847602 w 2748976"/>
              <a:gd name="connsiteY2" fmla="*/ 383338 h 2618072"/>
              <a:gd name="connsiteX3" fmla="*/ 1374488 w 2748976"/>
              <a:gd name="connsiteY3" fmla="*/ 0 h 2618072"/>
              <a:gd name="connsiteX4" fmla="*/ 1818905 w 2748976"/>
              <a:gd name="connsiteY4" fmla="*/ 323337 h 2618072"/>
              <a:gd name="connsiteX5" fmla="*/ 2249577 w 2748976"/>
              <a:gd name="connsiteY5" fmla="*/ 636674 h 2618072"/>
              <a:gd name="connsiteX6" fmla="*/ 2748973 w 2748976"/>
              <a:gd name="connsiteY6" fmla="*/ 1000012 h 2618072"/>
              <a:gd name="connsiteX7" fmla="*/ 2589721 w 2748976"/>
              <a:gd name="connsiteY7" fmla="*/ 1490821 h 2618072"/>
              <a:gd name="connsiteX8" fmla="*/ 2409469 w 2748976"/>
              <a:gd name="connsiteY8" fmla="*/ 2046353 h 2618072"/>
              <a:gd name="connsiteX9" fmla="*/ 2223967 w 2748976"/>
              <a:gd name="connsiteY9" fmla="*/ 2618065 h 2618072"/>
              <a:gd name="connsiteX10" fmla="*/ 1691627 w 2748976"/>
              <a:gd name="connsiteY10" fmla="*/ 2618065 h 2618072"/>
              <a:gd name="connsiteX11" fmla="*/ 1142297 w 2748976"/>
              <a:gd name="connsiteY11" fmla="*/ 2618065 h 2618072"/>
              <a:gd name="connsiteX12" fmla="*/ 525009 w 2748976"/>
              <a:gd name="connsiteY12" fmla="*/ 2618065 h 2618072"/>
              <a:gd name="connsiteX13" fmla="*/ 365757 w 2748976"/>
              <a:gd name="connsiteY13" fmla="*/ 2127256 h 2618072"/>
              <a:gd name="connsiteX14" fmla="*/ 201255 w 2748976"/>
              <a:gd name="connsiteY14" fmla="*/ 1620266 h 2618072"/>
              <a:gd name="connsiteX15" fmla="*/ 3 w 2748976"/>
              <a:gd name="connsiteY15" fmla="*/ 1000012 h 261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48976" h="2618072" extrusionOk="0">
                <a:moveTo>
                  <a:pt x="3" y="1000012"/>
                </a:moveTo>
                <a:cubicBezTo>
                  <a:pt x="114544" y="942111"/>
                  <a:pt x="248235" y="802219"/>
                  <a:pt x="430675" y="686675"/>
                </a:cubicBezTo>
                <a:cubicBezTo>
                  <a:pt x="613115" y="571131"/>
                  <a:pt x="769518" y="462711"/>
                  <a:pt x="847602" y="383338"/>
                </a:cubicBezTo>
                <a:cubicBezTo>
                  <a:pt x="925686" y="303965"/>
                  <a:pt x="1148685" y="192497"/>
                  <a:pt x="1374488" y="0"/>
                </a:cubicBezTo>
                <a:cubicBezTo>
                  <a:pt x="1479296" y="52655"/>
                  <a:pt x="1680846" y="199710"/>
                  <a:pt x="1818905" y="323337"/>
                </a:cubicBezTo>
                <a:cubicBezTo>
                  <a:pt x="1956964" y="446964"/>
                  <a:pt x="2053371" y="486894"/>
                  <a:pt x="2249577" y="636674"/>
                </a:cubicBezTo>
                <a:cubicBezTo>
                  <a:pt x="2445783" y="786454"/>
                  <a:pt x="2575176" y="865691"/>
                  <a:pt x="2748973" y="1000012"/>
                </a:cubicBezTo>
                <a:cubicBezTo>
                  <a:pt x="2699055" y="1180763"/>
                  <a:pt x="2621900" y="1372827"/>
                  <a:pt x="2589721" y="1490821"/>
                </a:cubicBezTo>
                <a:cubicBezTo>
                  <a:pt x="2557543" y="1608815"/>
                  <a:pt x="2483089" y="1903825"/>
                  <a:pt x="2409469" y="2046353"/>
                </a:cubicBezTo>
                <a:cubicBezTo>
                  <a:pt x="2335849" y="2188881"/>
                  <a:pt x="2268747" y="2405423"/>
                  <a:pt x="2223967" y="2618065"/>
                </a:cubicBezTo>
                <a:cubicBezTo>
                  <a:pt x="2064110" y="2644350"/>
                  <a:pt x="1933934" y="2603360"/>
                  <a:pt x="1691627" y="2618065"/>
                </a:cubicBezTo>
                <a:cubicBezTo>
                  <a:pt x="1449320" y="2632770"/>
                  <a:pt x="1391425" y="2622066"/>
                  <a:pt x="1142297" y="2618065"/>
                </a:cubicBezTo>
                <a:cubicBezTo>
                  <a:pt x="893169" y="2614065"/>
                  <a:pt x="727831" y="2630808"/>
                  <a:pt x="525009" y="2618065"/>
                </a:cubicBezTo>
                <a:cubicBezTo>
                  <a:pt x="505394" y="2485958"/>
                  <a:pt x="451898" y="2338827"/>
                  <a:pt x="365757" y="2127256"/>
                </a:cubicBezTo>
                <a:cubicBezTo>
                  <a:pt x="279616" y="1915685"/>
                  <a:pt x="279407" y="1856571"/>
                  <a:pt x="201255" y="1620266"/>
                </a:cubicBezTo>
                <a:cubicBezTo>
                  <a:pt x="123103" y="1383961"/>
                  <a:pt x="50536" y="1237322"/>
                  <a:pt x="3" y="1000012"/>
                </a:cubicBezTo>
                <a:close/>
              </a:path>
            </a:pathLst>
          </a:custGeom>
          <a:noFill/>
          <a:ln w="111125" cap="sq">
            <a:noFill/>
            <a:bevel/>
            <a:extLst>
              <a:ext uri="{C807C97D-BFC1-408E-A445-0C87EB9F89A2}">
                <ask:lineSketchStyleProps xmlns:ask="http://schemas.microsoft.com/office/drawing/2018/sketchyshapes" sd="2594157703">
                  <a:prstGeom prst="pentagon">
                    <a:avLst/>
                  </a:prstGeom>
                  <ask:type>
                    <ask:lineSketchFreehand/>
                  </ask:type>
                </ask:lineSketchStyleProps>
              </a:ext>
            </a:extLst>
          </a:ln>
          <a:effectLst>
            <a:outerShdw blurRad="533400" dist="952500" dir="3540000" sx="85000" sy="85000" algn="l" rotWithShape="0">
              <a:srgbClr val="8014E2">
                <a:alpha val="40000"/>
              </a:srgbClr>
            </a:outerShdw>
            <a:reflection blurRad="266700" stA="45000" endPos="40000" dist="50800" dir="5400000" sy="-100000" algn="bl" rotWithShape="0"/>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7263CFA-B244-F411-FC76-E122B8F29EC7}"/>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1" name="Rectangle 10">
            <a:extLst>
              <a:ext uri="{FF2B5EF4-FFF2-40B4-BE49-F238E27FC236}">
                <a16:creationId xmlns:a16="http://schemas.microsoft.com/office/drawing/2014/main" id="{A353F58C-93BB-8AEA-8A42-FB44F1399D80}"/>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Freeform: Shape 11">
            <a:extLst>
              <a:ext uri="{FF2B5EF4-FFF2-40B4-BE49-F238E27FC236}">
                <a16:creationId xmlns:a16="http://schemas.microsoft.com/office/drawing/2014/main" id="{A3EEECF7-E73A-F8AF-0148-108CA5AA2DFC}"/>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FC911994-E437-08BC-9D7D-590CFC164BC6}"/>
              </a:ext>
            </a:extLst>
          </p:cNvPr>
          <p:cNvGrpSpPr/>
          <p:nvPr/>
        </p:nvGrpSpPr>
        <p:grpSpPr>
          <a:xfrm>
            <a:off x="214192" y="244083"/>
            <a:ext cx="213472" cy="201335"/>
            <a:chOff x="214192" y="206043"/>
            <a:chExt cx="213472" cy="201335"/>
          </a:xfrm>
          <a:solidFill>
            <a:schemeClr val="bg1">
              <a:lumMod val="95000"/>
            </a:schemeClr>
          </a:solidFill>
        </p:grpSpPr>
        <p:sp>
          <p:nvSpPr>
            <p:cNvPr id="14" name="Freeform: Shape 13">
              <a:extLst>
                <a:ext uri="{FF2B5EF4-FFF2-40B4-BE49-F238E27FC236}">
                  <a16:creationId xmlns:a16="http://schemas.microsoft.com/office/drawing/2014/main" id="{4449E76C-7D08-DBB2-6778-BC0271E7E3A7}"/>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F10BB9C6-79FC-8695-3C71-D596C07E7A4D}"/>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E473B566-FE7A-3D7D-AF7D-60A22B824241}"/>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F0B15D60-F6BA-BA79-B4C3-D7A7BBD0DC82}"/>
              </a:ext>
            </a:extLst>
          </p:cNvPr>
          <p:cNvGrpSpPr/>
          <p:nvPr/>
        </p:nvGrpSpPr>
        <p:grpSpPr>
          <a:xfrm>
            <a:off x="78962" y="923352"/>
            <a:ext cx="569021" cy="5616991"/>
            <a:chOff x="78962" y="923352"/>
            <a:chExt cx="569021" cy="5616991"/>
          </a:xfrm>
        </p:grpSpPr>
        <p:pic>
          <p:nvPicPr>
            <p:cNvPr id="18" name="Picture 17">
              <a:extLst>
                <a:ext uri="{FF2B5EF4-FFF2-40B4-BE49-F238E27FC236}">
                  <a16:creationId xmlns:a16="http://schemas.microsoft.com/office/drawing/2014/main" id="{AEA42DAF-444F-3468-1421-589871A9D10A}"/>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9" name="Picture 18">
              <a:extLst>
                <a:ext uri="{FF2B5EF4-FFF2-40B4-BE49-F238E27FC236}">
                  <a16:creationId xmlns:a16="http://schemas.microsoft.com/office/drawing/2014/main" id="{58B4F61A-283C-A67D-9266-F6878B45D1BB}"/>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4" name="Rectangle: Rounded Corners 3">
            <a:extLst>
              <a:ext uri="{FF2B5EF4-FFF2-40B4-BE49-F238E27FC236}">
                <a16:creationId xmlns:a16="http://schemas.microsoft.com/office/drawing/2014/main" id="{98192204-9F9C-54EE-CA0F-4FAD533B94A9}"/>
              </a:ext>
            </a:extLst>
          </p:cNvPr>
          <p:cNvSpPr/>
          <p:nvPr/>
        </p:nvSpPr>
        <p:spPr>
          <a:xfrm>
            <a:off x="7805212"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 name="TextBox 4">
            <a:extLst>
              <a:ext uri="{FF2B5EF4-FFF2-40B4-BE49-F238E27FC236}">
                <a16:creationId xmlns:a16="http://schemas.microsoft.com/office/drawing/2014/main" id="{FD7AD9FE-1E58-9F3C-B462-F0E72818A087}"/>
              </a:ext>
            </a:extLst>
          </p:cNvPr>
          <p:cNvSpPr txBox="1"/>
          <p:nvPr/>
        </p:nvSpPr>
        <p:spPr>
          <a:xfrm>
            <a:off x="8015632" y="3802349"/>
            <a:ext cx="2070759" cy="1200329"/>
          </a:xfrm>
          <a:prstGeom prst="rect">
            <a:avLst/>
          </a:prstGeom>
          <a:noFill/>
        </p:spPr>
        <p:txBody>
          <a:bodyPr wrap="square" rtlCol="0">
            <a:spAutoFit/>
          </a:bodyPr>
          <a:lstStyle/>
          <a:p>
            <a:pPr lvl="0" algn="just" rtl="1"/>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ارتقای امنیت فضای مجازی با بالاترین حد ممکن، از طریق ایجاد آمادگی حداکثری در زی</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رس</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اخت‌های حی</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اتی و تقسیم کار می</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ان ملی میان دستگاه‌ها و بخش‌های مرتبط</a:t>
            </a:r>
            <a:endPar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6" name="Freeform: Shape 5">
            <a:extLst>
              <a:ext uri="{FF2B5EF4-FFF2-40B4-BE49-F238E27FC236}">
                <a16:creationId xmlns:a16="http://schemas.microsoft.com/office/drawing/2014/main" id="{432E6BB4-1AB2-FA84-88FE-8271BD3DE25B}"/>
              </a:ext>
            </a:extLst>
          </p:cNvPr>
          <p:cNvSpPr/>
          <p:nvPr/>
        </p:nvSpPr>
        <p:spPr>
          <a:xfrm>
            <a:off x="7797167"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rgbClr val="92D050"/>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067F01A6-023C-431F-1FD8-E461838BA958}"/>
              </a:ext>
            </a:extLst>
          </p:cNvPr>
          <p:cNvSpPr txBox="1"/>
          <p:nvPr/>
        </p:nvSpPr>
        <p:spPr>
          <a:xfrm>
            <a:off x="7894446" y="2839901"/>
            <a:ext cx="24237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1</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9" name="Rectangle: Rounded Corners 8">
            <a:extLst>
              <a:ext uri="{FF2B5EF4-FFF2-40B4-BE49-F238E27FC236}">
                <a16:creationId xmlns:a16="http://schemas.microsoft.com/office/drawing/2014/main" id="{DEF4AE8B-4B1D-9930-1AE7-C2991C79E28B}"/>
              </a:ext>
            </a:extLst>
          </p:cNvPr>
          <p:cNvSpPr/>
          <p:nvPr/>
        </p:nvSpPr>
        <p:spPr>
          <a:xfrm>
            <a:off x="5265776"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0" name="TextBox 19">
            <a:extLst>
              <a:ext uri="{FF2B5EF4-FFF2-40B4-BE49-F238E27FC236}">
                <a16:creationId xmlns:a16="http://schemas.microsoft.com/office/drawing/2014/main" id="{3E6FABEC-5F11-A06D-CCAA-28C6AF0FB30D}"/>
              </a:ext>
            </a:extLst>
          </p:cNvPr>
          <p:cNvSpPr txBox="1"/>
          <p:nvPr/>
        </p:nvSpPr>
        <p:spPr>
          <a:xfrm>
            <a:off x="5511576" y="3798243"/>
            <a:ext cx="1826169" cy="1015663"/>
          </a:xfrm>
          <a:prstGeom prst="rect">
            <a:avLst/>
          </a:prstGeom>
          <a:noFill/>
        </p:spPr>
        <p:txBody>
          <a:bodyPr wrap="square" rtlCol="0">
            <a:spAutoFit/>
          </a:bodyPr>
          <a:lstStyle/>
          <a:p>
            <a:pPr lvl="0" algn="just" rtl="1"/>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پایش و رصد مستمر وضعیت امنیت فضای مجازی و مدیریت و دفاع از زیرساخت کشور در مواقع حملات سایبری </a:t>
            </a:r>
            <a:endPar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21" name="Freeform: Shape 20">
            <a:extLst>
              <a:ext uri="{FF2B5EF4-FFF2-40B4-BE49-F238E27FC236}">
                <a16:creationId xmlns:a16="http://schemas.microsoft.com/office/drawing/2014/main" id="{DEF81257-EEAA-0C61-B766-3EF7D03ED12D}"/>
              </a:ext>
            </a:extLst>
          </p:cNvPr>
          <p:cNvSpPr/>
          <p:nvPr/>
        </p:nvSpPr>
        <p:spPr>
          <a:xfrm>
            <a:off x="5257731"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chemeClr val="accent2"/>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TextBox 21">
            <a:extLst>
              <a:ext uri="{FF2B5EF4-FFF2-40B4-BE49-F238E27FC236}">
                <a16:creationId xmlns:a16="http://schemas.microsoft.com/office/drawing/2014/main" id="{533E92C5-0EF6-EEC4-2F1A-55EF0FDF5B43}"/>
              </a:ext>
            </a:extLst>
          </p:cNvPr>
          <p:cNvSpPr txBox="1"/>
          <p:nvPr/>
        </p:nvSpPr>
        <p:spPr>
          <a:xfrm>
            <a:off x="5345722" y="2855061"/>
            <a:ext cx="27924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2</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23" name="Rectangle: Rounded Corners 22">
            <a:extLst>
              <a:ext uri="{FF2B5EF4-FFF2-40B4-BE49-F238E27FC236}">
                <a16:creationId xmlns:a16="http://schemas.microsoft.com/office/drawing/2014/main" id="{C7310AFE-5F7B-D5F1-8B57-EF62FFD59FE3}"/>
              </a:ext>
            </a:extLst>
          </p:cNvPr>
          <p:cNvSpPr/>
          <p:nvPr/>
        </p:nvSpPr>
        <p:spPr>
          <a:xfrm>
            <a:off x="2637106"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4" name="TextBox 23">
            <a:extLst>
              <a:ext uri="{FF2B5EF4-FFF2-40B4-BE49-F238E27FC236}">
                <a16:creationId xmlns:a16="http://schemas.microsoft.com/office/drawing/2014/main" id="{C7432296-7C39-BC26-5702-996ABDEB8020}"/>
              </a:ext>
            </a:extLst>
          </p:cNvPr>
          <p:cNvSpPr txBox="1"/>
          <p:nvPr/>
        </p:nvSpPr>
        <p:spPr>
          <a:xfrm>
            <a:off x="2874951" y="3798243"/>
            <a:ext cx="1947514" cy="830997"/>
          </a:xfrm>
          <a:prstGeom prst="rect">
            <a:avLst/>
          </a:prstGeom>
          <a:noFill/>
        </p:spPr>
        <p:txBody>
          <a:bodyPr wrap="square" rtlCol="0">
            <a:spAutoFit/>
          </a:bodyPr>
          <a:lstStyle/>
          <a:p>
            <a:pPr lvl="0" algn="just" rtl="1"/>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تهیه و تصویب دستورالعمل ها و پیوست های امنیتی پروژه ها و طرح های فضای مجازی کشور</a:t>
            </a:r>
            <a:endPar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25" name="Freeform: Shape 24">
            <a:extLst>
              <a:ext uri="{FF2B5EF4-FFF2-40B4-BE49-F238E27FC236}">
                <a16:creationId xmlns:a16="http://schemas.microsoft.com/office/drawing/2014/main" id="{813C8AD8-F847-BB38-9958-73A4F167E04E}"/>
              </a:ext>
            </a:extLst>
          </p:cNvPr>
          <p:cNvSpPr/>
          <p:nvPr/>
        </p:nvSpPr>
        <p:spPr>
          <a:xfrm>
            <a:off x="2629061"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rgbClr val="00B0F0"/>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00B0F0"/>
              </a:solidFill>
            </a:endParaRPr>
          </a:p>
        </p:txBody>
      </p:sp>
      <p:sp>
        <p:nvSpPr>
          <p:cNvPr id="26" name="TextBox 25">
            <a:extLst>
              <a:ext uri="{FF2B5EF4-FFF2-40B4-BE49-F238E27FC236}">
                <a16:creationId xmlns:a16="http://schemas.microsoft.com/office/drawing/2014/main" id="{9B3FF4A0-8291-5CE0-9E9B-227C2BB8C4E0}"/>
              </a:ext>
            </a:extLst>
          </p:cNvPr>
          <p:cNvSpPr txBox="1"/>
          <p:nvPr/>
        </p:nvSpPr>
        <p:spPr>
          <a:xfrm>
            <a:off x="2712902" y="2851560"/>
            <a:ext cx="31130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3</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28" name="Oval 27">
            <a:extLst>
              <a:ext uri="{FF2B5EF4-FFF2-40B4-BE49-F238E27FC236}">
                <a16:creationId xmlns:a16="http://schemas.microsoft.com/office/drawing/2014/main" id="{00801A67-AE6C-7082-05A0-4BFDF5525F95}"/>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E8DD79A-0659-ED83-DE3B-719B81EB81BD}"/>
              </a:ext>
            </a:extLst>
          </p:cNvPr>
          <p:cNvSpPr txBox="1"/>
          <p:nvPr/>
        </p:nvSpPr>
        <p:spPr>
          <a:xfrm>
            <a:off x="1395228" y="1146061"/>
            <a:ext cx="4906959" cy="646331"/>
          </a:xfrm>
          <a:prstGeom prst="rect">
            <a:avLst/>
          </a:prstGeom>
          <a:noFill/>
        </p:spPr>
        <p:txBody>
          <a:bodyPr wrap="square" rtlCol="0">
            <a:spAutoFit/>
          </a:bodyPr>
          <a:lstStyle/>
          <a:p>
            <a:pPr rtl="1"/>
            <a:r>
              <a:rPr lang="fa-IR" sz="3600" dirty="0">
                <a:solidFill>
                  <a:schemeClr val="accent2">
                    <a:lumMod val="75000"/>
                  </a:schemeClr>
                </a:solidFill>
                <a:latin typeface="Abar Low FaNum Black" pitchFamily="2" charset="-78"/>
                <a:ea typeface="Abar Low FaNum Black" pitchFamily="2" charset="-78"/>
                <a:cs typeface="Abar Low FaNum Black" pitchFamily="2" charset="-78"/>
              </a:rPr>
              <a:t>کمیسیون عالی امنیت</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
        <p:nvSpPr>
          <p:cNvPr id="30" name="TextBox 29">
            <a:extLst>
              <a:ext uri="{FF2B5EF4-FFF2-40B4-BE49-F238E27FC236}">
                <a16:creationId xmlns:a16="http://schemas.microsoft.com/office/drawing/2014/main" id="{E4EA1629-B108-8254-6BD3-6A93B83DD2EA}"/>
              </a:ext>
            </a:extLst>
          </p:cNvPr>
          <p:cNvSpPr txBox="1"/>
          <p:nvPr/>
        </p:nvSpPr>
        <p:spPr>
          <a:xfrm>
            <a:off x="2904367" y="1857494"/>
            <a:ext cx="6979298" cy="646331"/>
          </a:xfrm>
          <a:prstGeom prst="rect">
            <a:avLst/>
          </a:prstGeom>
          <a:noFill/>
        </p:spPr>
        <p:txBody>
          <a:bodyPr wrap="square" rtlCol="0">
            <a:spAutoFit/>
          </a:bodyPr>
          <a:lstStyle/>
          <a:p>
            <a:pPr algn="ctr" rtl="1"/>
            <a:r>
              <a:rPr lang="fa-IR" sz="1200" dirty="0">
                <a:latin typeface="Abar Low FaNum SemiBold" pitchFamily="2" charset="-78"/>
                <a:ea typeface="Abar Low FaNum SemiBold" pitchFamily="2" charset="-78"/>
                <a:cs typeface="Abar Low FaNum SemiBold" pitchFamily="2" charset="-78"/>
              </a:rPr>
              <a:t>اختیارات کمیسیون عالی امنیت فضای مجازی کشور در نهمین جلسه شورای‌عالی فضای مجازی در مورخ ۱۳۹۷/۲۲/۷ تصویب شده است. این کمیسیون به عبارتی ستاد فرماندهی امنیت سایبری کشور محسوب می‌شود و اهم وظایف آن عبارت است:</a:t>
            </a:r>
            <a:endParaRPr lang="en-US" sz="1200" dirty="0">
              <a:latin typeface="Abar Low FaNum SemiBold" pitchFamily="2" charset="-78"/>
              <a:ea typeface="Abar Low FaNum SemiBold" pitchFamily="2" charset="-78"/>
              <a:cs typeface="Abar Low FaNum SemiBold" pitchFamily="2" charset="-78"/>
            </a:endParaRPr>
          </a:p>
        </p:txBody>
      </p:sp>
    </p:spTree>
    <p:extLst>
      <p:ext uri="{BB962C8B-B14F-4D97-AF65-F5344CB8AC3E}">
        <p14:creationId xmlns:p14="http://schemas.microsoft.com/office/powerpoint/2010/main" val="582043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5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50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9" grpId="0" animBg="1"/>
      <p:bldP spid="20" grpId="0"/>
      <p:bldP spid="21" grpId="0" animBg="1"/>
      <p:bldP spid="22" grpId="0"/>
      <p:bldP spid="23" grpId="0" animBg="1"/>
      <p:bldP spid="24" grpId="0"/>
      <p:bldP spid="25" grpId="0" animBg="1"/>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28ADF-38AF-65E5-2B6C-0696C84183F4}"/>
            </a:ext>
          </a:extLst>
        </p:cNvPr>
        <p:cNvGrpSpPr/>
        <p:nvPr/>
      </p:nvGrpSpPr>
      <p:grpSpPr>
        <a:xfrm>
          <a:off x="0" y="0"/>
          <a:ext cx="0" cy="0"/>
          <a:chOff x="0" y="0"/>
          <a:chExt cx="0" cy="0"/>
        </a:xfrm>
      </p:grpSpPr>
      <p:grpSp>
        <p:nvGrpSpPr>
          <p:cNvPr id="46" name="Group 45">
            <a:extLst>
              <a:ext uri="{FF2B5EF4-FFF2-40B4-BE49-F238E27FC236}">
                <a16:creationId xmlns:a16="http://schemas.microsoft.com/office/drawing/2014/main" id="{9CAC0760-5DC8-761E-0A59-C681312CED79}"/>
              </a:ext>
            </a:extLst>
          </p:cNvPr>
          <p:cNvGrpSpPr/>
          <p:nvPr/>
        </p:nvGrpSpPr>
        <p:grpSpPr>
          <a:xfrm>
            <a:off x="214192" y="244083"/>
            <a:ext cx="213472" cy="201335"/>
            <a:chOff x="214192" y="206043"/>
            <a:chExt cx="213472" cy="201335"/>
          </a:xfrm>
          <a:solidFill>
            <a:schemeClr val="tx1">
              <a:lumMod val="65000"/>
              <a:lumOff val="35000"/>
            </a:schemeClr>
          </a:solidFill>
        </p:grpSpPr>
        <p:sp>
          <p:nvSpPr>
            <p:cNvPr id="47" name="Freeform: Shape 46">
              <a:extLst>
                <a:ext uri="{FF2B5EF4-FFF2-40B4-BE49-F238E27FC236}">
                  <a16:creationId xmlns:a16="http://schemas.microsoft.com/office/drawing/2014/main" id="{1ACE8BF1-E6FB-C311-81DE-D945BCF19497}"/>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05487CF-FA85-06B5-73C2-8FBD3B1F1005}"/>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A1BD07B4-1C2D-79AA-B32D-1910149E16CF}"/>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3" name="Freeform: Shape 2">
            <a:extLst>
              <a:ext uri="{FF2B5EF4-FFF2-40B4-BE49-F238E27FC236}">
                <a16:creationId xmlns:a16="http://schemas.microsoft.com/office/drawing/2014/main" id="{B99B8465-AE6E-AC41-FE4A-1EF533138D52}"/>
              </a:ext>
            </a:extLst>
          </p:cNvPr>
          <p:cNvSpPr/>
          <p:nvPr/>
        </p:nvSpPr>
        <p:spPr>
          <a:xfrm rot="5400000" flipH="1" flipV="1">
            <a:off x="6194049" y="-5246248"/>
            <a:ext cx="5289011" cy="1109342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rgbClr val="0070C0">
                  <a:tint val="66000"/>
                  <a:satMod val="160000"/>
                  <a:alpha val="0"/>
                  <a:lumMod val="97000"/>
                </a:srgbClr>
              </a:gs>
              <a:gs pos="50000">
                <a:srgbClr val="0070C0">
                  <a:tint val="44500"/>
                  <a:satMod val="160000"/>
                </a:srgbClr>
              </a:gs>
              <a:gs pos="100000">
                <a:srgbClr val="0070C0">
                  <a:tint val="23500"/>
                  <a:satMod val="160000"/>
                </a:srgbClr>
              </a:gs>
            </a:gsLst>
            <a:lin ang="13500000" scaled="1"/>
            <a:tileRect/>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sp>
        <p:nvSpPr>
          <p:cNvPr id="8" name="Freeform: Shape 7">
            <a:extLst>
              <a:ext uri="{FF2B5EF4-FFF2-40B4-BE49-F238E27FC236}">
                <a16:creationId xmlns:a16="http://schemas.microsoft.com/office/drawing/2014/main" id="{2993BE4A-3FD5-27FF-4EF5-3F57042CFC7F}"/>
              </a:ext>
            </a:extLst>
          </p:cNvPr>
          <p:cNvSpPr/>
          <p:nvPr/>
        </p:nvSpPr>
        <p:spPr>
          <a:xfrm rot="8652620">
            <a:off x="10198370" y="5106776"/>
            <a:ext cx="5220000" cy="2948131"/>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entagon 1">
            <a:extLst>
              <a:ext uri="{FF2B5EF4-FFF2-40B4-BE49-F238E27FC236}">
                <a16:creationId xmlns:a16="http://schemas.microsoft.com/office/drawing/2014/main" id="{FEF3E68E-CE42-BDC1-67E3-D8CE573AE3C6}"/>
              </a:ext>
            </a:extLst>
          </p:cNvPr>
          <p:cNvSpPr/>
          <p:nvPr/>
        </p:nvSpPr>
        <p:spPr>
          <a:xfrm>
            <a:off x="4620126" y="2706187"/>
            <a:ext cx="2748976" cy="2618072"/>
          </a:xfrm>
          <a:custGeom>
            <a:avLst/>
            <a:gdLst>
              <a:gd name="connsiteX0" fmla="*/ 3 w 2748976"/>
              <a:gd name="connsiteY0" fmla="*/ 1000012 h 2618072"/>
              <a:gd name="connsiteX1" fmla="*/ 430675 w 2748976"/>
              <a:gd name="connsiteY1" fmla="*/ 686675 h 2618072"/>
              <a:gd name="connsiteX2" fmla="*/ 847602 w 2748976"/>
              <a:gd name="connsiteY2" fmla="*/ 383338 h 2618072"/>
              <a:gd name="connsiteX3" fmla="*/ 1374488 w 2748976"/>
              <a:gd name="connsiteY3" fmla="*/ 0 h 2618072"/>
              <a:gd name="connsiteX4" fmla="*/ 1818905 w 2748976"/>
              <a:gd name="connsiteY4" fmla="*/ 323337 h 2618072"/>
              <a:gd name="connsiteX5" fmla="*/ 2249577 w 2748976"/>
              <a:gd name="connsiteY5" fmla="*/ 636674 h 2618072"/>
              <a:gd name="connsiteX6" fmla="*/ 2748973 w 2748976"/>
              <a:gd name="connsiteY6" fmla="*/ 1000012 h 2618072"/>
              <a:gd name="connsiteX7" fmla="*/ 2589721 w 2748976"/>
              <a:gd name="connsiteY7" fmla="*/ 1490821 h 2618072"/>
              <a:gd name="connsiteX8" fmla="*/ 2409469 w 2748976"/>
              <a:gd name="connsiteY8" fmla="*/ 2046353 h 2618072"/>
              <a:gd name="connsiteX9" fmla="*/ 2223967 w 2748976"/>
              <a:gd name="connsiteY9" fmla="*/ 2618065 h 2618072"/>
              <a:gd name="connsiteX10" fmla="*/ 1691627 w 2748976"/>
              <a:gd name="connsiteY10" fmla="*/ 2618065 h 2618072"/>
              <a:gd name="connsiteX11" fmla="*/ 1142297 w 2748976"/>
              <a:gd name="connsiteY11" fmla="*/ 2618065 h 2618072"/>
              <a:gd name="connsiteX12" fmla="*/ 525009 w 2748976"/>
              <a:gd name="connsiteY12" fmla="*/ 2618065 h 2618072"/>
              <a:gd name="connsiteX13" fmla="*/ 365757 w 2748976"/>
              <a:gd name="connsiteY13" fmla="*/ 2127256 h 2618072"/>
              <a:gd name="connsiteX14" fmla="*/ 201255 w 2748976"/>
              <a:gd name="connsiteY14" fmla="*/ 1620266 h 2618072"/>
              <a:gd name="connsiteX15" fmla="*/ 3 w 2748976"/>
              <a:gd name="connsiteY15" fmla="*/ 1000012 h 261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48976" h="2618072" extrusionOk="0">
                <a:moveTo>
                  <a:pt x="3" y="1000012"/>
                </a:moveTo>
                <a:cubicBezTo>
                  <a:pt x="114544" y="942111"/>
                  <a:pt x="248235" y="802219"/>
                  <a:pt x="430675" y="686675"/>
                </a:cubicBezTo>
                <a:cubicBezTo>
                  <a:pt x="613115" y="571131"/>
                  <a:pt x="769518" y="462711"/>
                  <a:pt x="847602" y="383338"/>
                </a:cubicBezTo>
                <a:cubicBezTo>
                  <a:pt x="925686" y="303965"/>
                  <a:pt x="1148685" y="192497"/>
                  <a:pt x="1374488" y="0"/>
                </a:cubicBezTo>
                <a:cubicBezTo>
                  <a:pt x="1479296" y="52655"/>
                  <a:pt x="1680846" y="199710"/>
                  <a:pt x="1818905" y="323337"/>
                </a:cubicBezTo>
                <a:cubicBezTo>
                  <a:pt x="1956964" y="446964"/>
                  <a:pt x="2053371" y="486894"/>
                  <a:pt x="2249577" y="636674"/>
                </a:cubicBezTo>
                <a:cubicBezTo>
                  <a:pt x="2445783" y="786454"/>
                  <a:pt x="2575176" y="865691"/>
                  <a:pt x="2748973" y="1000012"/>
                </a:cubicBezTo>
                <a:cubicBezTo>
                  <a:pt x="2699055" y="1180763"/>
                  <a:pt x="2621900" y="1372827"/>
                  <a:pt x="2589721" y="1490821"/>
                </a:cubicBezTo>
                <a:cubicBezTo>
                  <a:pt x="2557543" y="1608815"/>
                  <a:pt x="2483089" y="1903825"/>
                  <a:pt x="2409469" y="2046353"/>
                </a:cubicBezTo>
                <a:cubicBezTo>
                  <a:pt x="2335849" y="2188881"/>
                  <a:pt x="2268747" y="2405423"/>
                  <a:pt x="2223967" y="2618065"/>
                </a:cubicBezTo>
                <a:cubicBezTo>
                  <a:pt x="2064110" y="2644350"/>
                  <a:pt x="1933934" y="2603360"/>
                  <a:pt x="1691627" y="2618065"/>
                </a:cubicBezTo>
                <a:cubicBezTo>
                  <a:pt x="1449320" y="2632770"/>
                  <a:pt x="1391425" y="2622066"/>
                  <a:pt x="1142297" y="2618065"/>
                </a:cubicBezTo>
                <a:cubicBezTo>
                  <a:pt x="893169" y="2614065"/>
                  <a:pt x="727831" y="2630808"/>
                  <a:pt x="525009" y="2618065"/>
                </a:cubicBezTo>
                <a:cubicBezTo>
                  <a:pt x="505394" y="2485958"/>
                  <a:pt x="451898" y="2338827"/>
                  <a:pt x="365757" y="2127256"/>
                </a:cubicBezTo>
                <a:cubicBezTo>
                  <a:pt x="279616" y="1915685"/>
                  <a:pt x="279407" y="1856571"/>
                  <a:pt x="201255" y="1620266"/>
                </a:cubicBezTo>
                <a:cubicBezTo>
                  <a:pt x="123103" y="1383961"/>
                  <a:pt x="50536" y="1237322"/>
                  <a:pt x="3" y="1000012"/>
                </a:cubicBezTo>
                <a:close/>
              </a:path>
            </a:pathLst>
          </a:custGeom>
          <a:noFill/>
          <a:ln w="111125" cap="sq">
            <a:noFill/>
            <a:bevel/>
            <a:extLst>
              <a:ext uri="{C807C97D-BFC1-408E-A445-0C87EB9F89A2}">
                <ask:lineSketchStyleProps xmlns:ask="http://schemas.microsoft.com/office/drawing/2018/sketchyshapes" sd="2594157703">
                  <a:prstGeom prst="pentagon">
                    <a:avLst/>
                  </a:prstGeom>
                  <ask:type>
                    <ask:lineSketchFreehand/>
                  </ask:type>
                </ask:lineSketchStyleProps>
              </a:ext>
            </a:extLst>
          </a:ln>
          <a:effectLst>
            <a:outerShdw blurRad="533400" dist="952500" dir="3540000" sx="85000" sy="85000" algn="l" rotWithShape="0">
              <a:srgbClr val="8014E2">
                <a:alpha val="40000"/>
              </a:srgbClr>
            </a:outerShdw>
            <a:reflection blurRad="266700" stA="45000" endPos="40000" dist="50800" dir="5400000" sy="-100000" algn="bl" rotWithShape="0"/>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7785512-D2AF-DB7E-B51D-E3C3523BC5D6}"/>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1" name="Rectangle 10">
            <a:extLst>
              <a:ext uri="{FF2B5EF4-FFF2-40B4-BE49-F238E27FC236}">
                <a16:creationId xmlns:a16="http://schemas.microsoft.com/office/drawing/2014/main" id="{5005DE93-E58E-C637-27B5-324DFBCC658E}"/>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Freeform: Shape 11">
            <a:extLst>
              <a:ext uri="{FF2B5EF4-FFF2-40B4-BE49-F238E27FC236}">
                <a16:creationId xmlns:a16="http://schemas.microsoft.com/office/drawing/2014/main" id="{6197B4F7-CFE0-1C78-7A4C-0C4C8D575CFE}"/>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477982E5-2A28-0E6C-2CFF-357C73C29B11}"/>
              </a:ext>
            </a:extLst>
          </p:cNvPr>
          <p:cNvGrpSpPr/>
          <p:nvPr/>
        </p:nvGrpSpPr>
        <p:grpSpPr>
          <a:xfrm>
            <a:off x="214192" y="244083"/>
            <a:ext cx="213472" cy="201335"/>
            <a:chOff x="214192" y="206043"/>
            <a:chExt cx="213472" cy="201335"/>
          </a:xfrm>
          <a:solidFill>
            <a:schemeClr val="bg1">
              <a:lumMod val="95000"/>
            </a:schemeClr>
          </a:solidFill>
        </p:grpSpPr>
        <p:sp>
          <p:nvSpPr>
            <p:cNvPr id="14" name="Freeform: Shape 13">
              <a:extLst>
                <a:ext uri="{FF2B5EF4-FFF2-40B4-BE49-F238E27FC236}">
                  <a16:creationId xmlns:a16="http://schemas.microsoft.com/office/drawing/2014/main" id="{C5E13B53-1D7F-A9A5-E187-2550A75A17C8}"/>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CFB9DEC-34DE-79E4-86D0-1275EC7115B4}"/>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D8AD25AA-43E7-A69A-AC15-5A6BDFA69A63}"/>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0EFEA737-D219-19EF-40D2-C876A2D2B7BA}"/>
              </a:ext>
            </a:extLst>
          </p:cNvPr>
          <p:cNvGrpSpPr/>
          <p:nvPr/>
        </p:nvGrpSpPr>
        <p:grpSpPr>
          <a:xfrm>
            <a:off x="78962" y="923352"/>
            <a:ext cx="569021" cy="5616991"/>
            <a:chOff x="78962" y="923352"/>
            <a:chExt cx="569021" cy="5616991"/>
          </a:xfrm>
        </p:grpSpPr>
        <p:pic>
          <p:nvPicPr>
            <p:cNvPr id="18" name="Picture 17">
              <a:extLst>
                <a:ext uri="{FF2B5EF4-FFF2-40B4-BE49-F238E27FC236}">
                  <a16:creationId xmlns:a16="http://schemas.microsoft.com/office/drawing/2014/main" id="{D3C59EA4-590F-FC4F-B979-EE08B0BA9FDB}"/>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9" name="Picture 18">
              <a:extLst>
                <a:ext uri="{FF2B5EF4-FFF2-40B4-BE49-F238E27FC236}">
                  <a16:creationId xmlns:a16="http://schemas.microsoft.com/office/drawing/2014/main" id="{FD203235-1075-67A4-D500-739F04306B76}"/>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4" name="Rectangle: Rounded Corners 3">
            <a:extLst>
              <a:ext uri="{FF2B5EF4-FFF2-40B4-BE49-F238E27FC236}">
                <a16:creationId xmlns:a16="http://schemas.microsoft.com/office/drawing/2014/main" id="{5C875E69-3D7C-6392-6FD4-8C7AA2816AD7}"/>
              </a:ext>
            </a:extLst>
          </p:cNvPr>
          <p:cNvSpPr/>
          <p:nvPr/>
        </p:nvSpPr>
        <p:spPr>
          <a:xfrm>
            <a:off x="7805212"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 name="TextBox 4">
            <a:extLst>
              <a:ext uri="{FF2B5EF4-FFF2-40B4-BE49-F238E27FC236}">
                <a16:creationId xmlns:a16="http://schemas.microsoft.com/office/drawing/2014/main" id="{EAF1F6B7-3108-F7B7-DDBC-C0BE2F6BF95B}"/>
              </a:ext>
            </a:extLst>
          </p:cNvPr>
          <p:cNvSpPr txBox="1"/>
          <p:nvPr/>
        </p:nvSpPr>
        <p:spPr>
          <a:xfrm>
            <a:off x="8015632" y="3802349"/>
            <a:ext cx="2070759" cy="830997"/>
          </a:xfrm>
          <a:prstGeom prst="rect">
            <a:avLst/>
          </a:prstGeom>
          <a:noFill/>
        </p:spPr>
        <p:txBody>
          <a:bodyPr wrap="square" rtlCol="0">
            <a:spAutoFit/>
          </a:bodyPr>
          <a:lstStyle/>
          <a:p>
            <a:pPr lvl="0" algn="just" rtl="1"/>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رصد، تحلیل و پردازش اطلاعات و محتوای رسانه‌های جمعی و گزارش‌دهی به موقع به دستگاه‌های مربوطه</a:t>
            </a:r>
            <a:endPar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6" name="Freeform: Shape 5">
            <a:extLst>
              <a:ext uri="{FF2B5EF4-FFF2-40B4-BE49-F238E27FC236}">
                <a16:creationId xmlns:a16="http://schemas.microsoft.com/office/drawing/2014/main" id="{CE4C7F1A-717B-CCB5-99C5-C318E3543F0C}"/>
              </a:ext>
            </a:extLst>
          </p:cNvPr>
          <p:cNvSpPr/>
          <p:nvPr/>
        </p:nvSpPr>
        <p:spPr>
          <a:xfrm>
            <a:off x="7797167"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rgbClr val="92D050"/>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7D299220-531A-549A-DC77-91446C1ECE42}"/>
              </a:ext>
            </a:extLst>
          </p:cNvPr>
          <p:cNvSpPr txBox="1"/>
          <p:nvPr/>
        </p:nvSpPr>
        <p:spPr>
          <a:xfrm>
            <a:off x="7894446" y="2839901"/>
            <a:ext cx="24237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1</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9" name="Rectangle: Rounded Corners 8">
            <a:extLst>
              <a:ext uri="{FF2B5EF4-FFF2-40B4-BE49-F238E27FC236}">
                <a16:creationId xmlns:a16="http://schemas.microsoft.com/office/drawing/2014/main" id="{0E3A3B7E-9C18-822D-8AE4-029CF9E223D2}"/>
              </a:ext>
            </a:extLst>
          </p:cNvPr>
          <p:cNvSpPr/>
          <p:nvPr/>
        </p:nvSpPr>
        <p:spPr>
          <a:xfrm>
            <a:off x="5265776"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0" name="TextBox 19">
            <a:extLst>
              <a:ext uri="{FF2B5EF4-FFF2-40B4-BE49-F238E27FC236}">
                <a16:creationId xmlns:a16="http://schemas.microsoft.com/office/drawing/2014/main" id="{F1451912-C1B0-FD97-662D-B8FF7D9287A0}"/>
              </a:ext>
            </a:extLst>
          </p:cNvPr>
          <p:cNvSpPr txBox="1"/>
          <p:nvPr/>
        </p:nvSpPr>
        <p:spPr>
          <a:xfrm>
            <a:off x="5428649" y="3798243"/>
            <a:ext cx="1992023" cy="1015663"/>
          </a:xfrm>
          <a:prstGeom prst="rect">
            <a:avLst/>
          </a:prstGeom>
          <a:noFill/>
        </p:spPr>
        <p:txBody>
          <a:bodyPr wrap="square" rtlCol="0">
            <a:spAutoFit/>
          </a:bodyPr>
          <a:lstStyle/>
          <a:p>
            <a:pPr lvl="0" algn="just" rtl="1"/>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تع</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یی</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ن راهب</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ـــــــــــــــــــــــــــ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ردها و برنامه‌های مختلف متناسب با روند محتوای رسانه‌ای، و سامان</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دهی فعالیت‌های رسانه‌ای متناسب</a:t>
            </a:r>
            <a:endPar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21" name="Freeform: Shape 20">
            <a:extLst>
              <a:ext uri="{FF2B5EF4-FFF2-40B4-BE49-F238E27FC236}">
                <a16:creationId xmlns:a16="http://schemas.microsoft.com/office/drawing/2014/main" id="{683CDE38-5C6A-3871-490D-3B2A1D144099}"/>
              </a:ext>
            </a:extLst>
          </p:cNvPr>
          <p:cNvSpPr/>
          <p:nvPr/>
        </p:nvSpPr>
        <p:spPr>
          <a:xfrm>
            <a:off x="5257731"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chemeClr val="accent2"/>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TextBox 21">
            <a:extLst>
              <a:ext uri="{FF2B5EF4-FFF2-40B4-BE49-F238E27FC236}">
                <a16:creationId xmlns:a16="http://schemas.microsoft.com/office/drawing/2014/main" id="{5F85B5B3-E0A4-6CB0-156F-160D5E362E25}"/>
              </a:ext>
            </a:extLst>
          </p:cNvPr>
          <p:cNvSpPr txBox="1"/>
          <p:nvPr/>
        </p:nvSpPr>
        <p:spPr>
          <a:xfrm>
            <a:off x="5345722" y="2855061"/>
            <a:ext cx="27924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2</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23" name="Rectangle: Rounded Corners 22">
            <a:extLst>
              <a:ext uri="{FF2B5EF4-FFF2-40B4-BE49-F238E27FC236}">
                <a16:creationId xmlns:a16="http://schemas.microsoft.com/office/drawing/2014/main" id="{9DB8E633-3178-2438-6247-C4EB03C55472}"/>
              </a:ext>
            </a:extLst>
          </p:cNvPr>
          <p:cNvSpPr/>
          <p:nvPr/>
        </p:nvSpPr>
        <p:spPr>
          <a:xfrm>
            <a:off x="2637106"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4" name="TextBox 23">
            <a:extLst>
              <a:ext uri="{FF2B5EF4-FFF2-40B4-BE49-F238E27FC236}">
                <a16:creationId xmlns:a16="http://schemas.microsoft.com/office/drawing/2014/main" id="{D1E2EEB0-6F20-B9C8-E42F-3A14E501C70E}"/>
              </a:ext>
            </a:extLst>
          </p:cNvPr>
          <p:cNvSpPr txBox="1"/>
          <p:nvPr/>
        </p:nvSpPr>
        <p:spPr>
          <a:xfrm>
            <a:off x="2712902" y="3798243"/>
            <a:ext cx="2109563" cy="830997"/>
          </a:xfrm>
          <a:prstGeom prst="rect">
            <a:avLst/>
          </a:prstGeom>
          <a:noFill/>
        </p:spPr>
        <p:txBody>
          <a:bodyPr wrap="square" rtlCol="0">
            <a:spAutoFit/>
          </a:bodyPr>
          <a:lstStyle/>
          <a:p>
            <a:pPr lvl="0" algn="just" rtl="1"/>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مدیریت کلان فضای رسانه‌ای، استفاده از ابزارهای نوین و همکاری با مراکز دیگر برای جریان‌سازی رسانه‌ای</a:t>
            </a:r>
            <a:endPar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25" name="Freeform: Shape 24">
            <a:extLst>
              <a:ext uri="{FF2B5EF4-FFF2-40B4-BE49-F238E27FC236}">
                <a16:creationId xmlns:a16="http://schemas.microsoft.com/office/drawing/2014/main" id="{D128F742-967A-92CB-97D2-271AF6CB8FBE}"/>
              </a:ext>
            </a:extLst>
          </p:cNvPr>
          <p:cNvSpPr/>
          <p:nvPr/>
        </p:nvSpPr>
        <p:spPr>
          <a:xfrm>
            <a:off x="2629061"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rgbClr val="00B0F0"/>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00B0F0"/>
              </a:solidFill>
            </a:endParaRPr>
          </a:p>
        </p:txBody>
      </p:sp>
      <p:sp>
        <p:nvSpPr>
          <p:cNvPr id="26" name="TextBox 25">
            <a:extLst>
              <a:ext uri="{FF2B5EF4-FFF2-40B4-BE49-F238E27FC236}">
                <a16:creationId xmlns:a16="http://schemas.microsoft.com/office/drawing/2014/main" id="{4A72851F-1093-0FA9-6BF0-C72018BDDF75}"/>
              </a:ext>
            </a:extLst>
          </p:cNvPr>
          <p:cNvSpPr txBox="1"/>
          <p:nvPr/>
        </p:nvSpPr>
        <p:spPr>
          <a:xfrm>
            <a:off x="2712902" y="2851560"/>
            <a:ext cx="31130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3</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28" name="Oval 27">
            <a:extLst>
              <a:ext uri="{FF2B5EF4-FFF2-40B4-BE49-F238E27FC236}">
                <a16:creationId xmlns:a16="http://schemas.microsoft.com/office/drawing/2014/main" id="{676BF6C0-0CDC-E85E-15A9-8191387D3C75}"/>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9F6864E1-6B67-8AF4-446E-F1B2D4BB7610}"/>
              </a:ext>
            </a:extLst>
          </p:cNvPr>
          <p:cNvSpPr txBox="1"/>
          <p:nvPr/>
        </p:nvSpPr>
        <p:spPr>
          <a:xfrm>
            <a:off x="1395228" y="1146061"/>
            <a:ext cx="4906959" cy="646331"/>
          </a:xfrm>
          <a:prstGeom prst="rect">
            <a:avLst/>
          </a:prstGeom>
          <a:noFill/>
        </p:spPr>
        <p:txBody>
          <a:bodyPr wrap="square" rtlCol="0">
            <a:spAutoFit/>
          </a:bodyPr>
          <a:lstStyle/>
          <a:p>
            <a:pPr rtl="1"/>
            <a:r>
              <a:rPr lang="fa-IR" sz="3600" dirty="0">
                <a:solidFill>
                  <a:schemeClr val="accent2">
                    <a:lumMod val="75000"/>
                  </a:schemeClr>
                </a:solidFill>
                <a:latin typeface="Abar Low FaNum Black" pitchFamily="2" charset="-78"/>
                <a:ea typeface="Abar Low FaNum Black" pitchFamily="2" charset="-78"/>
                <a:cs typeface="Abar Low FaNum Black" pitchFamily="2" charset="-78"/>
              </a:rPr>
              <a:t>ستاد رسانه</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
        <p:nvSpPr>
          <p:cNvPr id="30" name="TextBox 29">
            <a:extLst>
              <a:ext uri="{FF2B5EF4-FFF2-40B4-BE49-F238E27FC236}">
                <a16:creationId xmlns:a16="http://schemas.microsoft.com/office/drawing/2014/main" id="{CDE426FC-9797-6892-A62B-F2BCA7A13281}"/>
              </a:ext>
            </a:extLst>
          </p:cNvPr>
          <p:cNvSpPr txBox="1"/>
          <p:nvPr/>
        </p:nvSpPr>
        <p:spPr>
          <a:xfrm>
            <a:off x="2575882" y="1801272"/>
            <a:ext cx="7672310" cy="830997"/>
          </a:xfrm>
          <a:prstGeom prst="rect">
            <a:avLst/>
          </a:prstGeom>
          <a:noFill/>
        </p:spPr>
        <p:txBody>
          <a:bodyPr wrap="square" rtlCol="0">
            <a:spAutoFit/>
          </a:bodyPr>
          <a:lstStyle/>
          <a:p>
            <a:pPr algn="ctr" rtl="1"/>
            <a:r>
              <a:rPr lang="fa-IR" sz="1200" dirty="0">
                <a:latin typeface="Abar Low FaNum SemiBold" pitchFamily="2" charset="-78"/>
                <a:ea typeface="Abar Low FaNum SemiBold" pitchFamily="2" charset="-78"/>
                <a:cs typeface="Abar Low FaNum SemiBold" pitchFamily="2" charset="-78"/>
              </a:rPr>
              <a:t>در پنجاه‌و‌یکمین جلسه شورای عالی فضای مجازی مورخ ۹۷/۵/۶، طرح تصویب ستاد رسانه، ذیل مرکز ملی فضای مجازی تصویب شد. این ستاد ابتدا وظیفه رصد و رهگیری محتوای رسانه‌ای فضای مجازی و سپس مواجهه فعال در سپس ساماندهی عملیات رسانه‌ای فعال و عملیات‌های پدافندی حوزه رسانه‌ای فضای مجازی را برعهده دارد. </a:t>
            </a:r>
          </a:p>
          <a:p>
            <a:pPr algn="ctr" rtl="1"/>
            <a:r>
              <a:rPr lang="fa-IR" sz="1200" dirty="0">
                <a:latin typeface="Abar Low FaNum SemiBold" pitchFamily="2" charset="-78"/>
                <a:ea typeface="Abar Low FaNum SemiBold" pitchFamily="2" charset="-78"/>
                <a:cs typeface="Abar Low FaNum SemiBold" pitchFamily="2" charset="-78"/>
              </a:rPr>
              <a:t>اهم وظایف این ستاد:</a:t>
            </a:r>
            <a:endParaRPr lang="en-US" sz="1200" dirty="0">
              <a:latin typeface="Abar Low FaNum SemiBold" pitchFamily="2" charset="-78"/>
              <a:ea typeface="Abar Low FaNum SemiBold" pitchFamily="2" charset="-78"/>
              <a:cs typeface="Abar Low FaNum SemiBold" pitchFamily="2" charset="-78"/>
            </a:endParaRPr>
          </a:p>
        </p:txBody>
      </p:sp>
    </p:spTree>
    <p:extLst>
      <p:ext uri="{BB962C8B-B14F-4D97-AF65-F5344CB8AC3E}">
        <p14:creationId xmlns:p14="http://schemas.microsoft.com/office/powerpoint/2010/main" val="19928800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5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50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9" grpId="0" animBg="1"/>
      <p:bldP spid="20" grpId="0"/>
      <p:bldP spid="21" grpId="0" animBg="1"/>
      <p:bldP spid="22" grpId="0"/>
      <p:bldP spid="23" grpId="0" animBg="1"/>
      <p:bldP spid="24" grpId="0"/>
      <p:bldP spid="25" grpId="0" animBg="1"/>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7A56D-21A1-E746-3DFB-59AF93753762}"/>
            </a:ext>
          </a:extLst>
        </p:cNvPr>
        <p:cNvGrpSpPr/>
        <p:nvPr/>
      </p:nvGrpSpPr>
      <p:grpSpPr>
        <a:xfrm>
          <a:off x="0" y="0"/>
          <a:ext cx="0" cy="0"/>
          <a:chOff x="0" y="0"/>
          <a:chExt cx="0" cy="0"/>
        </a:xfrm>
      </p:grpSpPr>
      <p:grpSp>
        <p:nvGrpSpPr>
          <p:cNvPr id="46" name="Group 45">
            <a:extLst>
              <a:ext uri="{FF2B5EF4-FFF2-40B4-BE49-F238E27FC236}">
                <a16:creationId xmlns:a16="http://schemas.microsoft.com/office/drawing/2014/main" id="{D62C4916-1654-CBEF-1010-153FF50DAD79}"/>
              </a:ext>
            </a:extLst>
          </p:cNvPr>
          <p:cNvGrpSpPr/>
          <p:nvPr/>
        </p:nvGrpSpPr>
        <p:grpSpPr>
          <a:xfrm>
            <a:off x="214192" y="244083"/>
            <a:ext cx="213472" cy="201335"/>
            <a:chOff x="214192" y="206043"/>
            <a:chExt cx="213472" cy="201335"/>
          </a:xfrm>
          <a:solidFill>
            <a:schemeClr val="tx1">
              <a:lumMod val="65000"/>
              <a:lumOff val="35000"/>
            </a:schemeClr>
          </a:solidFill>
        </p:grpSpPr>
        <p:sp>
          <p:nvSpPr>
            <p:cNvPr id="47" name="Freeform: Shape 46">
              <a:extLst>
                <a:ext uri="{FF2B5EF4-FFF2-40B4-BE49-F238E27FC236}">
                  <a16:creationId xmlns:a16="http://schemas.microsoft.com/office/drawing/2014/main" id="{C1F61E62-FADE-9A1E-B380-A7C0952CB8B4}"/>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D4ACA9A8-681B-A380-3308-0526996C6093}"/>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A528FE5D-599D-E324-C32F-0630453ACDFB}"/>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3" name="Freeform: Shape 2">
            <a:extLst>
              <a:ext uri="{FF2B5EF4-FFF2-40B4-BE49-F238E27FC236}">
                <a16:creationId xmlns:a16="http://schemas.microsoft.com/office/drawing/2014/main" id="{5587777A-2111-4B9B-4D83-124148219399}"/>
              </a:ext>
            </a:extLst>
          </p:cNvPr>
          <p:cNvSpPr/>
          <p:nvPr/>
        </p:nvSpPr>
        <p:spPr>
          <a:xfrm rot="5400000" flipH="1" flipV="1">
            <a:off x="6194049" y="-5246248"/>
            <a:ext cx="5289011" cy="1109342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rgbClr val="0070C0">
                  <a:tint val="66000"/>
                  <a:satMod val="160000"/>
                  <a:alpha val="0"/>
                  <a:lumMod val="97000"/>
                </a:srgbClr>
              </a:gs>
              <a:gs pos="50000">
                <a:srgbClr val="0070C0">
                  <a:tint val="44500"/>
                  <a:satMod val="160000"/>
                </a:srgbClr>
              </a:gs>
              <a:gs pos="100000">
                <a:srgbClr val="0070C0">
                  <a:tint val="23500"/>
                  <a:satMod val="160000"/>
                </a:srgbClr>
              </a:gs>
            </a:gsLst>
            <a:lin ang="13500000" scaled="1"/>
            <a:tileRect/>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sp>
        <p:nvSpPr>
          <p:cNvPr id="8" name="Freeform: Shape 7">
            <a:extLst>
              <a:ext uri="{FF2B5EF4-FFF2-40B4-BE49-F238E27FC236}">
                <a16:creationId xmlns:a16="http://schemas.microsoft.com/office/drawing/2014/main" id="{ACFB08A6-5460-3684-56F2-8FB5D64D61D4}"/>
              </a:ext>
            </a:extLst>
          </p:cNvPr>
          <p:cNvSpPr/>
          <p:nvPr/>
        </p:nvSpPr>
        <p:spPr>
          <a:xfrm rot="8652620">
            <a:off x="10198370" y="5106776"/>
            <a:ext cx="5220000" cy="2948131"/>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entagon 1">
            <a:extLst>
              <a:ext uri="{FF2B5EF4-FFF2-40B4-BE49-F238E27FC236}">
                <a16:creationId xmlns:a16="http://schemas.microsoft.com/office/drawing/2014/main" id="{06E86036-3B8B-E140-F395-E509148A134C}"/>
              </a:ext>
            </a:extLst>
          </p:cNvPr>
          <p:cNvSpPr/>
          <p:nvPr/>
        </p:nvSpPr>
        <p:spPr>
          <a:xfrm>
            <a:off x="4620126" y="2706187"/>
            <a:ext cx="2748976" cy="2618072"/>
          </a:xfrm>
          <a:custGeom>
            <a:avLst/>
            <a:gdLst>
              <a:gd name="connsiteX0" fmla="*/ 3 w 2748976"/>
              <a:gd name="connsiteY0" fmla="*/ 1000012 h 2618072"/>
              <a:gd name="connsiteX1" fmla="*/ 430675 w 2748976"/>
              <a:gd name="connsiteY1" fmla="*/ 686675 h 2618072"/>
              <a:gd name="connsiteX2" fmla="*/ 847602 w 2748976"/>
              <a:gd name="connsiteY2" fmla="*/ 383338 h 2618072"/>
              <a:gd name="connsiteX3" fmla="*/ 1374488 w 2748976"/>
              <a:gd name="connsiteY3" fmla="*/ 0 h 2618072"/>
              <a:gd name="connsiteX4" fmla="*/ 1818905 w 2748976"/>
              <a:gd name="connsiteY4" fmla="*/ 323337 h 2618072"/>
              <a:gd name="connsiteX5" fmla="*/ 2249577 w 2748976"/>
              <a:gd name="connsiteY5" fmla="*/ 636674 h 2618072"/>
              <a:gd name="connsiteX6" fmla="*/ 2748973 w 2748976"/>
              <a:gd name="connsiteY6" fmla="*/ 1000012 h 2618072"/>
              <a:gd name="connsiteX7" fmla="*/ 2589721 w 2748976"/>
              <a:gd name="connsiteY7" fmla="*/ 1490821 h 2618072"/>
              <a:gd name="connsiteX8" fmla="*/ 2409469 w 2748976"/>
              <a:gd name="connsiteY8" fmla="*/ 2046353 h 2618072"/>
              <a:gd name="connsiteX9" fmla="*/ 2223967 w 2748976"/>
              <a:gd name="connsiteY9" fmla="*/ 2618065 h 2618072"/>
              <a:gd name="connsiteX10" fmla="*/ 1691627 w 2748976"/>
              <a:gd name="connsiteY10" fmla="*/ 2618065 h 2618072"/>
              <a:gd name="connsiteX11" fmla="*/ 1142297 w 2748976"/>
              <a:gd name="connsiteY11" fmla="*/ 2618065 h 2618072"/>
              <a:gd name="connsiteX12" fmla="*/ 525009 w 2748976"/>
              <a:gd name="connsiteY12" fmla="*/ 2618065 h 2618072"/>
              <a:gd name="connsiteX13" fmla="*/ 365757 w 2748976"/>
              <a:gd name="connsiteY13" fmla="*/ 2127256 h 2618072"/>
              <a:gd name="connsiteX14" fmla="*/ 201255 w 2748976"/>
              <a:gd name="connsiteY14" fmla="*/ 1620266 h 2618072"/>
              <a:gd name="connsiteX15" fmla="*/ 3 w 2748976"/>
              <a:gd name="connsiteY15" fmla="*/ 1000012 h 261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48976" h="2618072" extrusionOk="0">
                <a:moveTo>
                  <a:pt x="3" y="1000012"/>
                </a:moveTo>
                <a:cubicBezTo>
                  <a:pt x="114544" y="942111"/>
                  <a:pt x="248235" y="802219"/>
                  <a:pt x="430675" y="686675"/>
                </a:cubicBezTo>
                <a:cubicBezTo>
                  <a:pt x="613115" y="571131"/>
                  <a:pt x="769518" y="462711"/>
                  <a:pt x="847602" y="383338"/>
                </a:cubicBezTo>
                <a:cubicBezTo>
                  <a:pt x="925686" y="303965"/>
                  <a:pt x="1148685" y="192497"/>
                  <a:pt x="1374488" y="0"/>
                </a:cubicBezTo>
                <a:cubicBezTo>
                  <a:pt x="1479296" y="52655"/>
                  <a:pt x="1680846" y="199710"/>
                  <a:pt x="1818905" y="323337"/>
                </a:cubicBezTo>
                <a:cubicBezTo>
                  <a:pt x="1956964" y="446964"/>
                  <a:pt x="2053371" y="486894"/>
                  <a:pt x="2249577" y="636674"/>
                </a:cubicBezTo>
                <a:cubicBezTo>
                  <a:pt x="2445783" y="786454"/>
                  <a:pt x="2575176" y="865691"/>
                  <a:pt x="2748973" y="1000012"/>
                </a:cubicBezTo>
                <a:cubicBezTo>
                  <a:pt x="2699055" y="1180763"/>
                  <a:pt x="2621900" y="1372827"/>
                  <a:pt x="2589721" y="1490821"/>
                </a:cubicBezTo>
                <a:cubicBezTo>
                  <a:pt x="2557543" y="1608815"/>
                  <a:pt x="2483089" y="1903825"/>
                  <a:pt x="2409469" y="2046353"/>
                </a:cubicBezTo>
                <a:cubicBezTo>
                  <a:pt x="2335849" y="2188881"/>
                  <a:pt x="2268747" y="2405423"/>
                  <a:pt x="2223967" y="2618065"/>
                </a:cubicBezTo>
                <a:cubicBezTo>
                  <a:pt x="2064110" y="2644350"/>
                  <a:pt x="1933934" y="2603360"/>
                  <a:pt x="1691627" y="2618065"/>
                </a:cubicBezTo>
                <a:cubicBezTo>
                  <a:pt x="1449320" y="2632770"/>
                  <a:pt x="1391425" y="2622066"/>
                  <a:pt x="1142297" y="2618065"/>
                </a:cubicBezTo>
                <a:cubicBezTo>
                  <a:pt x="893169" y="2614065"/>
                  <a:pt x="727831" y="2630808"/>
                  <a:pt x="525009" y="2618065"/>
                </a:cubicBezTo>
                <a:cubicBezTo>
                  <a:pt x="505394" y="2485958"/>
                  <a:pt x="451898" y="2338827"/>
                  <a:pt x="365757" y="2127256"/>
                </a:cubicBezTo>
                <a:cubicBezTo>
                  <a:pt x="279616" y="1915685"/>
                  <a:pt x="279407" y="1856571"/>
                  <a:pt x="201255" y="1620266"/>
                </a:cubicBezTo>
                <a:cubicBezTo>
                  <a:pt x="123103" y="1383961"/>
                  <a:pt x="50536" y="1237322"/>
                  <a:pt x="3" y="1000012"/>
                </a:cubicBezTo>
                <a:close/>
              </a:path>
            </a:pathLst>
          </a:custGeom>
          <a:noFill/>
          <a:ln w="111125" cap="sq">
            <a:noFill/>
            <a:bevel/>
            <a:extLst>
              <a:ext uri="{C807C97D-BFC1-408E-A445-0C87EB9F89A2}">
                <ask:lineSketchStyleProps xmlns:ask="http://schemas.microsoft.com/office/drawing/2018/sketchyshapes" sd="2594157703">
                  <a:prstGeom prst="pentagon">
                    <a:avLst/>
                  </a:prstGeom>
                  <ask:type>
                    <ask:lineSketchFreehand/>
                  </ask:type>
                </ask:lineSketchStyleProps>
              </a:ext>
            </a:extLst>
          </a:ln>
          <a:effectLst>
            <a:outerShdw blurRad="533400" dist="952500" dir="3540000" sx="85000" sy="85000" algn="l" rotWithShape="0">
              <a:srgbClr val="8014E2">
                <a:alpha val="40000"/>
              </a:srgbClr>
            </a:outerShdw>
            <a:reflection blurRad="266700" stA="45000" endPos="40000" dist="50800" dir="5400000" sy="-100000" algn="bl" rotWithShape="0"/>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E6A204E-4245-8A37-CE01-CD533EAD49E7}"/>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1" name="Rectangle 10">
            <a:extLst>
              <a:ext uri="{FF2B5EF4-FFF2-40B4-BE49-F238E27FC236}">
                <a16:creationId xmlns:a16="http://schemas.microsoft.com/office/drawing/2014/main" id="{47AEC01A-20F8-326C-124F-66D83EF6E84A}"/>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Freeform: Shape 11">
            <a:extLst>
              <a:ext uri="{FF2B5EF4-FFF2-40B4-BE49-F238E27FC236}">
                <a16:creationId xmlns:a16="http://schemas.microsoft.com/office/drawing/2014/main" id="{F0DA72FF-24DE-9238-858B-F8D9EAA0A19D}"/>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47B51C59-0181-8CA2-DCCC-BB2C3A3B4A66}"/>
              </a:ext>
            </a:extLst>
          </p:cNvPr>
          <p:cNvGrpSpPr/>
          <p:nvPr/>
        </p:nvGrpSpPr>
        <p:grpSpPr>
          <a:xfrm>
            <a:off x="214192" y="244083"/>
            <a:ext cx="213472" cy="201335"/>
            <a:chOff x="214192" y="206043"/>
            <a:chExt cx="213472" cy="201335"/>
          </a:xfrm>
          <a:solidFill>
            <a:schemeClr val="bg1">
              <a:lumMod val="95000"/>
            </a:schemeClr>
          </a:solidFill>
        </p:grpSpPr>
        <p:sp>
          <p:nvSpPr>
            <p:cNvPr id="14" name="Freeform: Shape 13">
              <a:extLst>
                <a:ext uri="{FF2B5EF4-FFF2-40B4-BE49-F238E27FC236}">
                  <a16:creationId xmlns:a16="http://schemas.microsoft.com/office/drawing/2014/main" id="{DD1288D5-B82E-C130-CC05-513D647DBFDC}"/>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919B899-BDDB-DC65-4A3A-E60F482FF098}"/>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D168A8AB-C339-89E3-BCF8-4D6C4B335B55}"/>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56E3533A-5CD5-DBE4-E38C-924A84EA7621}"/>
              </a:ext>
            </a:extLst>
          </p:cNvPr>
          <p:cNvGrpSpPr/>
          <p:nvPr/>
        </p:nvGrpSpPr>
        <p:grpSpPr>
          <a:xfrm>
            <a:off x="78962" y="923352"/>
            <a:ext cx="569021" cy="5616991"/>
            <a:chOff x="78962" y="923352"/>
            <a:chExt cx="569021" cy="5616991"/>
          </a:xfrm>
        </p:grpSpPr>
        <p:pic>
          <p:nvPicPr>
            <p:cNvPr id="18" name="Picture 17">
              <a:extLst>
                <a:ext uri="{FF2B5EF4-FFF2-40B4-BE49-F238E27FC236}">
                  <a16:creationId xmlns:a16="http://schemas.microsoft.com/office/drawing/2014/main" id="{F41676A1-32E0-0F14-AF34-711E077DD7CE}"/>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9" name="Picture 18">
              <a:extLst>
                <a:ext uri="{FF2B5EF4-FFF2-40B4-BE49-F238E27FC236}">
                  <a16:creationId xmlns:a16="http://schemas.microsoft.com/office/drawing/2014/main" id="{67EC48AF-2645-9462-5385-8A12935C32AC}"/>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4" name="Rectangle: Rounded Corners 3">
            <a:extLst>
              <a:ext uri="{FF2B5EF4-FFF2-40B4-BE49-F238E27FC236}">
                <a16:creationId xmlns:a16="http://schemas.microsoft.com/office/drawing/2014/main" id="{285C2C80-AD8F-B8C7-AF9B-4D7131894828}"/>
              </a:ext>
            </a:extLst>
          </p:cNvPr>
          <p:cNvSpPr/>
          <p:nvPr/>
        </p:nvSpPr>
        <p:spPr>
          <a:xfrm>
            <a:off x="7805212"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 name="TextBox 4">
            <a:extLst>
              <a:ext uri="{FF2B5EF4-FFF2-40B4-BE49-F238E27FC236}">
                <a16:creationId xmlns:a16="http://schemas.microsoft.com/office/drawing/2014/main" id="{ED2874D0-FD53-7EA3-DC81-5092B50515A7}"/>
              </a:ext>
            </a:extLst>
          </p:cNvPr>
          <p:cNvSpPr txBox="1"/>
          <p:nvPr/>
        </p:nvSpPr>
        <p:spPr>
          <a:xfrm>
            <a:off x="7894446" y="3802349"/>
            <a:ext cx="2191946" cy="1200329"/>
          </a:xfrm>
          <a:prstGeom prst="rect">
            <a:avLst/>
          </a:prstGeom>
          <a:noFill/>
        </p:spPr>
        <p:txBody>
          <a:bodyPr wrap="square" rtlCol="0">
            <a:spAutoFit/>
          </a:bodyPr>
          <a:lstStyle/>
          <a:p>
            <a:pPr lvl="0" algn="just" rtl="1"/>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ته</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ی</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ه و پیشن</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هاد نظام</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ات و مق</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ررات برای تص</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ویب در شورای عالی فضای مجازی کش</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ور در موض</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وعات م</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ع</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م</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اری کلان تنظیم­‌گری فضای مجازی، ایجاد تنظیم‌گر بخشی</a:t>
            </a:r>
            <a:endPar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6" name="Freeform: Shape 5">
            <a:extLst>
              <a:ext uri="{FF2B5EF4-FFF2-40B4-BE49-F238E27FC236}">
                <a16:creationId xmlns:a16="http://schemas.microsoft.com/office/drawing/2014/main" id="{AC567218-F715-39D8-A31D-F56439FE6D66}"/>
              </a:ext>
            </a:extLst>
          </p:cNvPr>
          <p:cNvSpPr/>
          <p:nvPr/>
        </p:nvSpPr>
        <p:spPr>
          <a:xfrm>
            <a:off x="7797167"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rgbClr val="92D050"/>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6910F7E2-73B4-2679-2352-0720FA235730}"/>
              </a:ext>
            </a:extLst>
          </p:cNvPr>
          <p:cNvSpPr txBox="1"/>
          <p:nvPr/>
        </p:nvSpPr>
        <p:spPr>
          <a:xfrm>
            <a:off x="7894446" y="2839901"/>
            <a:ext cx="24237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1</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9" name="Rectangle: Rounded Corners 8">
            <a:extLst>
              <a:ext uri="{FF2B5EF4-FFF2-40B4-BE49-F238E27FC236}">
                <a16:creationId xmlns:a16="http://schemas.microsoft.com/office/drawing/2014/main" id="{AB42E5D5-9216-9DD7-3196-D0F2D5C6ABCE}"/>
              </a:ext>
            </a:extLst>
          </p:cNvPr>
          <p:cNvSpPr/>
          <p:nvPr/>
        </p:nvSpPr>
        <p:spPr>
          <a:xfrm>
            <a:off x="5265776"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0" name="TextBox 19">
            <a:extLst>
              <a:ext uri="{FF2B5EF4-FFF2-40B4-BE49-F238E27FC236}">
                <a16:creationId xmlns:a16="http://schemas.microsoft.com/office/drawing/2014/main" id="{98F891AB-50C6-2118-BF06-C6BC0771D375}"/>
              </a:ext>
            </a:extLst>
          </p:cNvPr>
          <p:cNvSpPr txBox="1"/>
          <p:nvPr/>
        </p:nvSpPr>
        <p:spPr>
          <a:xfrm>
            <a:off x="5428649" y="3798243"/>
            <a:ext cx="1992023" cy="1200329"/>
          </a:xfrm>
          <a:prstGeom prst="rect">
            <a:avLst/>
          </a:prstGeom>
          <a:noFill/>
        </p:spPr>
        <p:txBody>
          <a:bodyPr wrap="square" rtlCol="0">
            <a:spAutoFit/>
          </a:bodyPr>
          <a:lstStyle/>
          <a:p>
            <a:pPr lvl="0" algn="just" rtl="1"/>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تعی</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ی</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ن نیازمن</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دی­‌ها و اولویت‏‌های قانونی کشور در حوزه فضای مجازی، تصویب الزام</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ات مدی</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ریتی ترافیک، تصویب معی</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ارها ضوابط و نظام­‌های کنترل کیفی و فنی </a:t>
            </a:r>
            <a:endPar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21" name="Freeform: Shape 20">
            <a:extLst>
              <a:ext uri="{FF2B5EF4-FFF2-40B4-BE49-F238E27FC236}">
                <a16:creationId xmlns:a16="http://schemas.microsoft.com/office/drawing/2014/main" id="{67F59F3F-04BD-03E0-D271-7F7B01853EF9}"/>
              </a:ext>
            </a:extLst>
          </p:cNvPr>
          <p:cNvSpPr/>
          <p:nvPr/>
        </p:nvSpPr>
        <p:spPr>
          <a:xfrm>
            <a:off x="5257731"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chemeClr val="accent2"/>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TextBox 21">
            <a:extLst>
              <a:ext uri="{FF2B5EF4-FFF2-40B4-BE49-F238E27FC236}">
                <a16:creationId xmlns:a16="http://schemas.microsoft.com/office/drawing/2014/main" id="{B937009C-FD30-7C7F-9A73-E579C58A9FC7}"/>
              </a:ext>
            </a:extLst>
          </p:cNvPr>
          <p:cNvSpPr txBox="1"/>
          <p:nvPr/>
        </p:nvSpPr>
        <p:spPr>
          <a:xfrm>
            <a:off x="5345722" y="2855061"/>
            <a:ext cx="27924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2</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23" name="Rectangle: Rounded Corners 22">
            <a:extLst>
              <a:ext uri="{FF2B5EF4-FFF2-40B4-BE49-F238E27FC236}">
                <a16:creationId xmlns:a16="http://schemas.microsoft.com/office/drawing/2014/main" id="{018F9044-265E-7F78-57C7-E6EF716F07D1}"/>
              </a:ext>
            </a:extLst>
          </p:cNvPr>
          <p:cNvSpPr/>
          <p:nvPr/>
        </p:nvSpPr>
        <p:spPr>
          <a:xfrm>
            <a:off x="2637106"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4" name="TextBox 23">
            <a:extLst>
              <a:ext uri="{FF2B5EF4-FFF2-40B4-BE49-F238E27FC236}">
                <a16:creationId xmlns:a16="http://schemas.microsoft.com/office/drawing/2014/main" id="{46DD5542-1B63-A558-E392-6CA06DA8CB36}"/>
              </a:ext>
            </a:extLst>
          </p:cNvPr>
          <p:cNvSpPr txBox="1"/>
          <p:nvPr/>
        </p:nvSpPr>
        <p:spPr>
          <a:xfrm>
            <a:off x="2759557" y="3798243"/>
            <a:ext cx="2109563" cy="1569660"/>
          </a:xfrm>
          <a:prstGeom prst="rect">
            <a:avLst/>
          </a:prstGeom>
          <a:noFill/>
        </p:spPr>
        <p:txBody>
          <a:bodyPr wrap="square" rtlCol="0">
            <a:spAutoFit/>
          </a:bodyPr>
          <a:lstStyle/>
          <a:p>
            <a:pPr lvl="0" algn="just" rtl="1"/>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تص</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ویب دست</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ورالعمل­‌ها، ضوابط، الزامات اجرایی و فنی، نظارتی و هماهنگی ملی برای تحقق مصوبات شورای عالی فض</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ای مج</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ــــــــــــــــــــــ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ازی، و سیاست‏‌گذاری ص</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دور مجوز برای هرگونه فعالیت در فضای مجازی کشور</a:t>
            </a:r>
            <a:endPar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25" name="Freeform: Shape 24">
            <a:extLst>
              <a:ext uri="{FF2B5EF4-FFF2-40B4-BE49-F238E27FC236}">
                <a16:creationId xmlns:a16="http://schemas.microsoft.com/office/drawing/2014/main" id="{82A68366-9EF8-9245-8FB9-40E2A6A8DA60}"/>
              </a:ext>
            </a:extLst>
          </p:cNvPr>
          <p:cNvSpPr/>
          <p:nvPr/>
        </p:nvSpPr>
        <p:spPr>
          <a:xfrm>
            <a:off x="2629061"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rgbClr val="00B0F0"/>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00B0F0"/>
              </a:solidFill>
            </a:endParaRPr>
          </a:p>
        </p:txBody>
      </p:sp>
      <p:sp>
        <p:nvSpPr>
          <p:cNvPr id="26" name="TextBox 25">
            <a:extLst>
              <a:ext uri="{FF2B5EF4-FFF2-40B4-BE49-F238E27FC236}">
                <a16:creationId xmlns:a16="http://schemas.microsoft.com/office/drawing/2014/main" id="{C11A83E7-627C-E8E5-7C64-0D64473BEB2E}"/>
              </a:ext>
            </a:extLst>
          </p:cNvPr>
          <p:cNvSpPr txBox="1"/>
          <p:nvPr/>
        </p:nvSpPr>
        <p:spPr>
          <a:xfrm>
            <a:off x="2712902" y="2851560"/>
            <a:ext cx="31130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3</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28" name="Oval 27">
            <a:extLst>
              <a:ext uri="{FF2B5EF4-FFF2-40B4-BE49-F238E27FC236}">
                <a16:creationId xmlns:a16="http://schemas.microsoft.com/office/drawing/2014/main" id="{4E5581B2-25AA-23FF-6FCA-74F7482EC3B1}"/>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B388696-17CD-87BD-CA25-93E136DC8D79}"/>
              </a:ext>
            </a:extLst>
          </p:cNvPr>
          <p:cNvSpPr txBox="1"/>
          <p:nvPr/>
        </p:nvSpPr>
        <p:spPr>
          <a:xfrm>
            <a:off x="1395228" y="1146061"/>
            <a:ext cx="6741592" cy="584775"/>
          </a:xfrm>
          <a:prstGeom prst="rect">
            <a:avLst/>
          </a:prstGeom>
          <a:noFill/>
        </p:spPr>
        <p:txBody>
          <a:bodyPr wrap="square" rtlCol="0">
            <a:spAutoFit/>
          </a:bodyPr>
          <a:lstStyle/>
          <a:p>
            <a:pPr rtl="1"/>
            <a:r>
              <a:rPr lang="fa-IR" sz="3200" dirty="0">
                <a:solidFill>
                  <a:schemeClr val="accent2">
                    <a:lumMod val="75000"/>
                  </a:schemeClr>
                </a:solidFill>
                <a:latin typeface="Abar Low FaNum Black" pitchFamily="2" charset="-78"/>
                <a:ea typeface="Abar Low FaNum Black" pitchFamily="2" charset="-78"/>
                <a:cs typeface="Abar Low FaNum Black" pitchFamily="2" charset="-78"/>
              </a:rPr>
              <a:t>کمیسیون عالی تنظیم مقررات</a:t>
            </a:r>
            <a:endParaRPr lang="en-US" sz="32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
        <p:nvSpPr>
          <p:cNvPr id="30" name="TextBox 29">
            <a:extLst>
              <a:ext uri="{FF2B5EF4-FFF2-40B4-BE49-F238E27FC236}">
                <a16:creationId xmlns:a16="http://schemas.microsoft.com/office/drawing/2014/main" id="{DFDD100B-1ACE-7F2E-E065-209BB2F65175}"/>
              </a:ext>
            </a:extLst>
          </p:cNvPr>
          <p:cNvSpPr txBox="1"/>
          <p:nvPr/>
        </p:nvSpPr>
        <p:spPr>
          <a:xfrm>
            <a:off x="2575882" y="1801272"/>
            <a:ext cx="7672310" cy="830997"/>
          </a:xfrm>
          <a:prstGeom prst="rect">
            <a:avLst/>
          </a:prstGeom>
          <a:noFill/>
        </p:spPr>
        <p:txBody>
          <a:bodyPr wrap="square" rtlCol="0">
            <a:spAutoFit/>
          </a:bodyPr>
          <a:lstStyle/>
          <a:p>
            <a:pPr algn="ctr" rtl="1"/>
            <a:r>
              <a:rPr lang="fa-IR" sz="1200" dirty="0">
                <a:latin typeface="Abar Low FaNum SemiBold" pitchFamily="2" charset="-78"/>
                <a:ea typeface="Abar Low FaNum SemiBold" pitchFamily="2" charset="-78"/>
                <a:cs typeface="Abar Low FaNum SemiBold" pitchFamily="2" charset="-78"/>
              </a:rPr>
              <a:t>مصوبه شرح اختیارات و وظایف کمیسیون عالی تنظیم مقررات فضای مجازی در ۱۳۹۶/۱/۲۷ تصویب شد، و   در ۱۴۰۱/۵/۲۳ به‌روزرسانی شد. این کمیسیون وظیفه تنظیم سیاست‌ها، نظارت، هدایت، هماهنگی و تصویب مقررات و آیین‌نامه‌های کلان در همه ابعاد فضای مجازی و تنظیم­‌گری تنظیم­‌گران بخشی را برعهده دارد. </a:t>
            </a:r>
          </a:p>
          <a:p>
            <a:pPr algn="ctr" rtl="1"/>
            <a:r>
              <a:rPr lang="fa-IR" sz="1200" dirty="0">
                <a:latin typeface="Abar Low FaNum SemiBold" pitchFamily="2" charset="-78"/>
                <a:ea typeface="Abar Low FaNum SemiBold" pitchFamily="2" charset="-78"/>
                <a:cs typeface="Abar Low FaNum SemiBold" pitchFamily="2" charset="-78"/>
              </a:rPr>
              <a:t>اهم اختیارات این کمیسیون:</a:t>
            </a:r>
            <a:endParaRPr lang="en-US" sz="1200" dirty="0">
              <a:latin typeface="Abar Low FaNum SemiBold" pitchFamily="2" charset="-78"/>
              <a:ea typeface="Abar Low FaNum SemiBold" pitchFamily="2" charset="-78"/>
              <a:cs typeface="Abar Low FaNum SemiBold" pitchFamily="2" charset="-78"/>
            </a:endParaRPr>
          </a:p>
        </p:txBody>
      </p:sp>
    </p:spTree>
    <p:extLst>
      <p:ext uri="{BB962C8B-B14F-4D97-AF65-F5344CB8AC3E}">
        <p14:creationId xmlns:p14="http://schemas.microsoft.com/office/powerpoint/2010/main" val="2340975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5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50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9" grpId="0" animBg="1"/>
      <p:bldP spid="20" grpId="0"/>
      <p:bldP spid="21" grpId="0" animBg="1"/>
      <p:bldP spid="22" grpId="0"/>
      <p:bldP spid="23" grpId="0" animBg="1"/>
      <p:bldP spid="24" grpId="0"/>
      <p:bldP spid="25" grpId="0" animBg="1"/>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FE2AD-976B-031A-4964-283948BD9E97}"/>
            </a:ext>
          </a:extLst>
        </p:cNvPr>
        <p:cNvGrpSpPr/>
        <p:nvPr/>
      </p:nvGrpSpPr>
      <p:grpSpPr>
        <a:xfrm>
          <a:off x="0" y="0"/>
          <a:ext cx="0" cy="0"/>
          <a:chOff x="0" y="0"/>
          <a:chExt cx="0" cy="0"/>
        </a:xfrm>
      </p:grpSpPr>
      <p:grpSp>
        <p:nvGrpSpPr>
          <p:cNvPr id="46" name="Group 45">
            <a:extLst>
              <a:ext uri="{FF2B5EF4-FFF2-40B4-BE49-F238E27FC236}">
                <a16:creationId xmlns:a16="http://schemas.microsoft.com/office/drawing/2014/main" id="{849F2BA9-0769-1BF9-C7E8-4FBE28740730}"/>
              </a:ext>
            </a:extLst>
          </p:cNvPr>
          <p:cNvGrpSpPr/>
          <p:nvPr/>
        </p:nvGrpSpPr>
        <p:grpSpPr>
          <a:xfrm>
            <a:off x="214192" y="244083"/>
            <a:ext cx="213472" cy="201335"/>
            <a:chOff x="214192" y="206043"/>
            <a:chExt cx="213472" cy="201335"/>
          </a:xfrm>
          <a:solidFill>
            <a:schemeClr val="tx1">
              <a:lumMod val="65000"/>
              <a:lumOff val="35000"/>
            </a:schemeClr>
          </a:solidFill>
        </p:grpSpPr>
        <p:sp>
          <p:nvSpPr>
            <p:cNvPr id="47" name="Freeform: Shape 46">
              <a:extLst>
                <a:ext uri="{FF2B5EF4-FFF2-40B4-BE49-F238E27FC236}">
                  <a16:creationId xmlns:a16="http://schemas.microsoft.com/office/drawing/2014/main" id="{957CDAAA-F316-CD59-398E-503657F85498}"/>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A5E2A4F7-70F9-98ED-093E-3D46942B08D3}"/>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AB02A189-1219-5E79-E294-3E3F95F97C17}"/>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3" name="Freeform: Shape 2">
            <a:extLst>
              <a:ext uri="{FF2B5EF4-FFF2-40B4-BE49-F238E27FC236}">
                <a16:creationId xmlns:a16="http://schemas.microsoft.com/office/drawing/2014/main" id="{396B27D1-CDC0-B31C-AE0E-937E097DE8CC}"/>
              </a:ext>
            </a:extLst>
          </p:cNvPr>
          <p:cNvSpPr/>
          <p:nvPr/>
        </p:nvSpPr>
        <p:spPr>
          <a:xfrm rot="5400000" flipH="1" flipV="1">
            <a:off x="6194049" y="-5246248"/>
            <a:ext cx="5289011" cy="1109342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rgbClr val="0070C0">
                  <a:tint val="66000"/>
                  <a:satMod val="160000"/>
                  <a:alpha val="0"/>
                  <a:lumMod val="97000"/>
                </a:srgbClr>
              </a:gs>
              <a:gs pos="50000">
                <a:srgbClr val="0070C0">
                  <a:tint val="44500"/>
                  <a:satMod val="160000"/>
                </a:srgbClr>
              </a:gs>
              <a:gs pos="100000">
                <a:srgbClr val="0070C0">
                  <a:tint val="23500"/>
                  <a:satMod val="160000"/>
                </a:srgbClr>
              </a:gs>
            </a:gsLst>
            <a:lin ang="13500000" scaled="1"/>
            <a:tileRect/>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sp>
        <p:nvSpPr>
          <p:cNvPr id="8" name="Freeform: Shape 7">
            <a:extLst>
              <a:ext uri="{FF2B5EF4-FFF2-40B4-BE49-F238E27FC236}">
                <a16:creationId xmlns:a16="http://schemas.microsoft.com/office/drawing/2014/main" id="{180AE119-612A-1404-1469-10F614F8A42C}"/>
              </a:ext>
            </a:extLst>
          </p:cNvPr>
          <p:cNvSpPr/>
          <p:nvPr/>
        </p:nvSpPr>
        <p:spPr>
          <a:xfrm rot="8652620">
            <a:off x="10198370" y="5106776"/>
            <a:ext cx="5220000" cy="2948131"/>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entagon 1">
            <a:extLst>
              <a:ext uri="{FF2B5EF4-FFF2-40B4-BE49-F238E27FC236}">
                <a16:creationId xmlns:a16="http://schemas.microsoft.com/office/drawing/2014/main" id="{DD03E05D-4D32-0E92-5D62-27870C5729D6}"/>
              </a:ext>
            </a:extLst>
          </p:cNvPr>
          <p:cNvSpPr/>
          <p:nvPr/>
        </p:nvSpPr>
        <p:spPr>
          <a:xfrm>
            <a:off x="4620126" y="2706187"/>
            <a:ext cx="2748976" cy="2618072"/>
          </a:xfrm>
          <a:custGeom>
            <a:avLst/>
            <a:gdLst>
              <a:gd name="connsiteX0" fmla="*/ 3 w 2748976"/>
              <a:gd name="connsiteY0" fmla="*/ 1000012 h 2618072"/>
              <a:gd name="connsiteX1" fmla="*/ 430675 w 2748976"/>
              <a:gd name="connsiteY1" fmla="*/ 686675 h 2618072"/>
              <a:gd name="connsiteX2" fmla="*/ 847602 w 2748976"/>
              <a:gd name="connsiteY2" fmla="*/ 383338 h 2618072"/>
              <a:gd name="connsiteX3" fmla="*/ 1374488 w 2748976"/>
              <a:gd name="connsiteY3" fmla="*/ 0 h 2618072"/>
              <a:gd name="connsiteX4" fmla="*/ 1818905 w 2748976"/>
              <a:gd name="connsiteY4" fmla="*/ 323337 h 2618072"/>
              <a:gd name="connsiteX5" fmla="*/ 2249577 w 2748976"/>
              <a:gd name="connsiteY5" fmla="*/ 636674 h 2618072"/>
              <a:gd name="connsiteX6" fmla="*/ 2748973 w 2748976"/>
              <a:gd name="connsiteY6" fmla="*/ 1000012 h 2618072"/>
              <a:gd name="connsiteX7" fmla="*/ 2589721 w 2748976"/>
              <a:gd name="connsiteY7" fmla="*/ 1490821 h 2618072"/>
              <a:gd name="connsiteX8" fmla="*/ 2409469 w 2748976"/>
              <a:gd name="connsiteY8" fmla="*/ 2046353 h 2618072"/>
              <a:gd name="connsiteX9" fmla="*/ 2223967 w 2748976"/>
              <a:gd name="connsiteY9" fmla="*/ 2618065 h 2618072"/>
              <a:gd name="connsiteX10" fmla="*/ 1691627 w 2748976"/>
              <a:gd name="connsiteY10" fmla="*/ 2618065 h 2618072"/>
              <a:gd name="connsiteX11" fmla="*/ 1142297 w 2748976"/>
              <a:gd name="connsiteY11" fmla="*/ 2618065 h 2618072"/>
              <a:gd name="connsiteX12" fmla="*/ 525009 w 2748976"/>
              <a:gd name="connsiteY12" fmla="*/ 2618065 h 2618072"/>
              <a:gd name="connsiteX13" fmla="*/ 365757 w 2748976"/>
              <a:gd name="connsiteY13" fmla="*/ 2127256 h 2618072"/>
              <a:gd name="connsiteX14" fmla="*/ 201255 w 2748976"/>
              <a:gd name="connsiteY14" fmla="*/ 1620266 h 2618072"/>
              <a:gd name="connsiteX15" fmla="*/ 3 w 2748976"/>
              <a:gd name="connsiteY15" fmla="*/ 1000012 h 261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48976" h="2618072" extrusionOk="0">
                <a:moveTo>
                  <a:pt x="3" y="1000012"/>
                </a:moveTo>
                <a:cubicBezTo>
                  <a:pt x="114544" y="942111"/>
                  <a:pt x="248235" y="802219"/>
                  <a:pt x="430675" y="686675"/>
                </a:cubicBezTo>
                <a:cubicBezTo>
                  <a:pt x="613115" y="571131"/>
                  <a:pt x="769518" y="462711"/>
                  <a:pt x="847602" y="383338"/>
                </a:cubicBezTo>
                <a:cubicBezTo>
                  <a:pt x="925686" y="303965"/>
                  <a:pt x="1148685" y="192497"/>
                  <a:pt x="1374488" y="0"/>
                </a:cubicBezTo>
                <a:cubicBezTo>
                  <a:pt x="1479296" y="52655"/>
                  <a:pt x="1680846" y="199710"/>
                  <a:pt x="1818905" y="323337"/>
                </a:cubicBezTo>
                <a:cubicBezTo>
                  <a:pt x="1956964" y="446964"/>
                  <a:pt x="2053371" y="486894"/>
                  <a:pt x="2249577" y="636674"/>
                </a:cubicBezTo>
                <a:cubicBezTo>
                  <a:pt x="2445783" y="786454"/>
                  <a:pt x="2575176" y="865691"/>
                  <a:pt x="2748973" y="1000012"/>
                </a:cubicBezTo>
                <a:cubicBezTo>
                  <a:pt x="2699055" y="1180763"/>
                  <a:pt x="2621900" y="1372827"/>
                  <a:pt x="2589721" y="1490821"/>
                </a:cubicBezTo>
                <a:cubicBezTo>
                  <a:pt x="2557543" y="1608815"/>
                  <a:pt x="2483089" y="1903825"/>
                  <a:pt x="2409469" y="2046353"/>
                </a:cubicBezTo>
                <a:cubicBezTo>
                  <a:pt x="2335849" y="2188881"/>
                  <a:pt x="2268747" y="2405423"/>
                  <a:pt x="2223967" y="2618065"/>
                </a:cubicBezTo>
                <a:cubicBezTo>
                  <a:pt x="2064110" y="2644350"/>
                  <a:pt x="1933934" y="2603360"/>
                  <a:pt x="1691627" y="2618065"/>
                </a:cubicBezTo>
                <a:cubicBezTo>
                  <a:pt x="1449320" y="2632770"/>
                  <a:pt x="1391425" y="2622066"/>
                  <a:pt x="1142297" y="2618065"/>
                </a:cubicBezTo>
                <a:cubicBezTo>
                  <a:pt x="893169" y="2614065"/>
                  <a:pt x="727831" y="2630808"/>
                  <a:pt x="525009" y="2618065"/>
                </a:cubicBezTo>
                <a:cubicBezTo>
                  <a:pt x="505394" y="2485958"/>
                  <a:pt x="451898" y="2338827"/>
                  <a:pt x="365757" y="2127256"/>
                </a:cubicBezTo>
                <a:cubicBezTo>
                  <a:pt x="279616" y="1915685"/>
                  <a:pt x="279407" y="1856571"/>
                  <a:pt x="201255" y="1620266"/>
                </a:cubicBezTo>
                <a:cubicBezTo>
                  <a:pt x="123103" y="1383961"/>
                  <a:pt x="50536" y="1237322"/>
                  <a:pt x="3" y="1000012"/>
                </a:cubicBezTo>
                <a:close/>
              </a:path>
            </a:pathLst>
          </a:custGeom>
          <a:noFill/>
          <a:ln w="111125" cap="sq">
            <a:noFill/>
            <a:bevel/>
            <a:extLst>
              <a:ext uri="{C807C97D-BFC1-408E-A445-0C87EB9F89A2}">
                <ask:lineSketchStyleProps xmlns:ask="http://schemas.microsoft.com/office/drawing/2018/sketchyshapes" sd="2594157703">
                  <a:prstGeom prst="pentagon">
                    <a:avLst/>
                  </a:prstGeom>
                  <ask:type>
                    <ask:lineSketchFreehand/>
                  </ask:type>
                </ask:lineSketchStyleProps>
              </a:ext>
            </a:extLst>
          </a:ln>
          <a:effectLst>
            <a:outerShdw blurRad="533400" dist="952500" dir="3540000" sx="85000" sy="85000" algn="l" rotWithShape="0">
              <a:srgbClr val="8014E2">
                <a:alpha val="40000"/>
              </a:srgbClr>
            </a:outerShdw>
            <a:reflection blurRad="266700" stA="45000" endPos="40000" dist="50800" dir="5400000" sy="-100000" algn="bl" rotWithShape="0"/>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DDAC046-7A7A-AB55-92B7-9EE1821E6E63}"/>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1" name="Rectangle 10">
            <a:extLst>
              <a:ext uri="{FF2B5EF4-FFF2-40B4-BE49-F238E27FC236}">
                <a16:creationId xmlns:a16="http://schemas.microsoft.com/office/drawing/2014/main" id="{2F06CC2D-A944-434A-9CB8-0AF9D1FC0BB1}"/>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Freeform: Shape 11">
            <a:extLst>
              <a:ext uri="{FF2B5EF4-FFF2-40B4-BE49-F238E27FC236}">
                <a16:creationId xmlns:a16="http://schemas.microsoft.com/office/drawing/2014/main" id="{CF16EC4F-E286-DC89-4977-2DBFC28EB110}"/>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896BC9F5-B82F-BAF8-B7C9-66812D14F2C7}"/>
              </a:ext>
            </a:extLst>
          </p:cNvPr>
          <p:cNvGrpSpPr/>
          <p:nvPr/>
        </p:nvGrpSpPr>
        <p:grpSpPr>
          <a:xfrm>
            <a:off x="214192" y="244083"/>
            <a:ext cx="213472" cy="201335"/>
            <a:chOff x="214192" y="206043"/>
            <a:chExt cx="213472" cy="201335"/>
          </a:xfrm>
          <a:solidFill>
            <a:schemeClr val="bg1">
              <a:lumMod val="95000"/>
            </a:schemeClr>
          </a:solidFill>
        </p:grpSpPr>
        <p:sp>
          <p:nvSpPr>
            <p:cNvPr id="14" name="Freeform: Shape 13">
              <a:extLst>
                <a:ext uri="{FF2B5EF4-FFF2-40B4-BE49-F238E27FC236}">
                  <a16:creationId xmlns:a16="http://schemas.microsoft.com/office/drawing/2014/main" id="{85D7B1CF-7D27-E855-9CBC-5A36A7A64FB1}"/>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ED151B87-247B-074F-3036-5BA8C4B84B99}"/>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0AB6E54D-7F93-CBC1-1B3E-12AFA5FC4427}"/>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CB82112B-F383-3011-F6F5-3D90BD6E1126}"/>
              </a:ext>
            </a:extLst>
          </p:cNvPr>
          <p:cNvGrpSpPr/>
          <p:nvPr/>
        </p:nvGrpSpPr>
        <p:grpSpPr>
          <a:xfrm>
            <a:off x="78962" y="923352"/>
            <a:ext cx="569021" cy="5616991"/>
            <a:chOff x="78962" y="923352"/>
            <a:chExt cx="569021" cy="5616991"/>
          </a:xfrm>
        </p:grpSpPr>
        <p:pic>
          <p:nvPicPr>
            <p:cNvPr id="18" name="Picture 17">
              <a:extLst>
                <a:ext uri="{FF2B5EF4-FFF2-40B4-BE49-F238E27FC236}">
                  <a16:creationId xmlns:a16="http://schemas.microsoft.com/office/drawing/2014/main" id="{0E4DC7FD-CA6E-58B4-CFEE-04BFEC0342A1}"/>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9" name="Picture 18">
              <a:extLst>
                <a:ext uri="{FF2B5EF4-FFF2-40B4-BE49-F238E27FC236}">
                  <a16:creationId xmlns:a16="http://schemas.microsoft.com/office/drawing/2014/main" id="{0D36DB13-8C14-FBF9-94DC-750F47B4998C}"/>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4" name="Rectangle: Rounded Corners 3">
            <a:extLst>
              <a:ext uri="{FF2B5EF4-FFF2-40B4-BE49-F238E27FC236}">
                <a16:creationId xmlns:a16="http://schemas.microsoft.com/office/drawing/2014/main" id="{3551D133-B01F-3442-0A6A-0A4C89346CF8}"/>
              </a:ext>
            </a:extLst>
          </p:cNvPr>
          <p:cNvSpPr/>
          <p:nvPr/>
        </p:nvSpPr>
        <p:spPr>
          <a:xfrm>
            <a:off x="7805212"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 name="TextBox 4">
            <a:extLst>
              <a:ext uri="{FF2B5EF4-FFF2-40B4-BE49-F238E27FC236}">
                <a16:creationId xmlns:a16="http://schemas.microsoft.com/office/drawing/2014/main" id="{5DCA37F6-1EB4-42CF-469B-FE933988884B}"/>
              </a:ext>
            </a:extLst>
          </p:cNvPr>
          <p:cNvSpPr txBox="1"/>
          <p:nvPr/>
        </p:nvSpPr>
        <p:spPr>
          <a:xfrm>
            <a:off x="7894446" y="3802349"/>
            <a:ext cx="2191946" cy="1015663"/>
          </a:xfrm>
          <a:prstGeom prst="rect">
            <a:avLst/>
          </a:prstGeom>
          <a:noFill/>
        </p:spPr>
        <p:txBody>
          <a:bodyPr wrap="square" rtlCol="0">
            <a:spAutoFit/>
          </a:bodyPr>
          <a:lstStyle/>
          <a:p>
            <a:pPr lvl="0" algn="just" rtl="1"/>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تصمیم‌سازی و ارائه پیشنهاد سیاس</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ت‌ها، تقس</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یم کار ملی و ایج</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اد هم</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اه</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نگی می</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ان دستگاه‌های کش</a:t>
            </a:r>
            <a:r>
              <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a:t>
            </a:r>
            <a:r>
              <a:rPr lang="ar-SA" sz="1200" dirty="0">
                <a:solidFill>
                  <a:schemeClr val="tx1">
                    <a:lumMod val="95000"/>
                    <a:lumOff val="5000"/>
                  </a:schemeClr>
                </a:solidFill>
                <a:latin typeface="Abar Low FaNum Black" pitchFamily="2" charset="-78"/>
                <a:ea typeface="Abar Low FaNum Black" pitchFamily="2" charset="-78"/>
                <a:cs typeface="Abar Low FaNum Black" pitchFamily="2" charset="-78"/>
              </a:rPr>
              <a:t>ور در حوزه تولید محتوا</a:t>
            </a:r>
            <a:endPar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6" name="Freeform: Shape 5">
            <a:extLst>
              <a:ext uri="{FF2B5EF4-FFF2-40B4-BE49-F238E27FC236}">
                <a16:creationId xmlns:a16="http://schemas.microsoft.com/office/drawing/2014/main" id="{7D77946F-CE76-81B7-C2FC-558A6033E585}"/>
              </a:ext>
            </a:extLst>
          </p:cNvPr>
          <p:cNvSpPr/>
          <p:nvPr/>
        </p:nvSpPr>
        <p:spPr>
          <a:xfrm>
            <a:off x="7797167"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rgbClr val="92D050"/>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457EB8E8-5F7E-C44F-0802-D1C4103F75E8}"/>
              </a:ext>
            </a:extLst>
          </p:cNvPr>
          <p:cNvSpPr txBox="1"/>
          <p:nvPr/>
        </p:nvSpPr>
        <p:spPr>
          <a:xfrm>
            <a:off x="7894446" y="2839901"/>
            <a:ext cx="24237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1</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9" name="Rectangle: Rounded Corners 8">
            <a:extLst>
              <a:ext uri="{FF2B5EF4-FFF2-40B4-BE49-F238E27FC236}">
                <a16:creationId xmlns:a16="http://schemas.microsoft.com/office/drawing/2014/main" id="{13E5CD7B-1764-0B76-4D79-B16544CEF3C9}"/>
              </a:ext>
            </a:extLst>
          </p:cNvPr>
          <p:cNvSpPr/>
          <p:nvPr/>
        </p:nvSpPr>
        <p:spPr>
          <a:xfrm>
            <a:off x="5265776"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0" name="TextBox 19">
            <a:extLst>
              <a:ext uri="{FF2B5EF4-FFF2-40B4-BE49-F238E27FC236}">
                <a16:creationId xmlns:a16="http://schemas.microsoft.com/office/drawing/2014/main" id="{2966DB23-4FA0-36F7-EC49-1B1574CE070B}"/>
              </a:ext>
            </a:extLst>
          </p:cNvPr>
          <p:cNvSpPr txBox="1"/>
          <p:nvPr/>
        </p:nvSpPr>
        <p:spPr>
          <a:xfrm>
            <a:off x="5428649" y="3798243"/>
            <a:ext cx="1992023" cy="1200329"/>
          </a:xfrm>
          <a:prstGeom prst="rect">
            <a:avLst/>
          </a:prstGeom>
          <a:noFill/>
        </p:spPr>
        <p:txBody>
          <a:bodyPr wrap="square" rtlCol="0">
            <a:spAutoFit/>
          </a:bodyPr>
          <a:lstStyle/>
          <a:p>
            <a:pPr lvl="0" algn="just" rtl="1"/>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سیاس</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ت‌گذاری جهت در خصوص تش</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ویق بخش خصوصی، عموم کاربران و تشکل‌ها و گروه‌های انقلابی جهت تولید محتوای مطلوب پر فضای مجازی</a:t>
            </a:r>
            <a:endPar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21" name="Freeform: Shape 20">
            <a:extLst>
              <a:ext uri="{FF2B5EF4-FFF2-40B4-BE49-F238E27FC236}">
                <a16:creationId xmlns:a16="http://schemas.microsoft.com/office/drawing/2014/main" id="{77721CB7-C2C0-2B4C-7D27-05E620FC4F1A}"/>
              </a:ext>
            </a:extLst>
          </p:cNvPr>
          <p:cNvSpPr/>
          <p:nvPr/>
        </p:nvSpPr>
        <p:spPr>
          <a:xfrm>
            <a:off x="5257731"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chemeClr val="accent2"/>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TextBox 21">
            <a:extLst>
              <a:ext uri="{FF2B5EF4-FFF2-40B4-BE49-F238E27FC236}">
                <a16:creationId xmlns:a16="http://schemas.microsoft.com/office/drawing/2014/main" id="{B0AE2BE1-636C-1323-D88A-F22F6DBE9D8E}"/>
              </a:ext>
            </a:extLst>
          </p:cNvPr>
          <p:cNvSpPr txBox="1"/>
          <p:nvPr/>
        </p:nvSpPr>
        <p:spPr>
          <a:xfrm>
            <a:off x="5345722" y="2855061"/>
            <a:ext cx="27924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2</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23" name="Rectangle: Rounded Corners 22">
            <a:extLst>
              <a:ext uri="{FF2B5EF4-FFF2-40B4-BE49-F238E27FC236}">
                <a16:creationId xmlns:a16="http://schemas.microsoft.com/office/drawing/2014/main" id="{CBB11230-BF20-86E9-AC98-1FB3141FE8B4}"/>
              </a:ext>
            </a:extLst>
          </p:cNvPr>
          <p:cNvSpPr/>
          <p:nvPr/>
        </p:nvSpPr>
        <p:spPr>
          <a:xfrm>
            <a:off x="2637106" y="2806080"/>
            <a:ext cx="2347103" cy="3543300"/>
          </a:xfrm>
          <a:prstGeom prst="roundRect">
            <a:avLst>
              <a:gd name="adj" fmla="val 7453"/>
            </a:avLst>
          </a:prstGeom>
          <a:gradFill>
            <a:gsLst>
              <a:gs pos="0">
                <a:schemeClr val="bg1"/>
              </a:gs>
              <a:gs pos="100000">
                <a:schemeClr val="bg1">
                  <a:alpha val="65000"/>
                </a:schemeClr>
              </a:gs>
            </a:gsLst>
            <a:lin ang="16200000" scaled="1"/>
          </a:gradFill>
          <a:ln>
            <a:noFill/>
          </a:ln>
          <a:effectLst>
            <a:outerShdw blurRad="660400" dist="749300" dir="5400000" sx="81000" sy="81000" algn="t" rotWithShape="0">
              <a:srgbClr val="A96FF4">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4" name="TextBox 23">
            <a:extLst>
              <a:ext uri="{FF2B5EF4-FFF2-40B4-BE49-F238E27FC236}">
                <a16:creationId xmlns:a16="http://schemas.microsoft.com/office/drawing/2014/main" id="{7E94A2E6-DB48-B0D8-E6E2-822215825223}"/>
              </a:ext>
            </a:extLst>
          </p:cNvPr>
          <p:cNvSpPr txBox="1"/>
          <p:nvPr/>
        </p:nvSpPr>
        <p:spPr>
          <a:xfrm>
            <a:off x="2759557" y="3798243"/>
            <a:ext cx="2224652" cy="1015663"/>
          </a:xfrm>
          <a:prstGeom prst="rect">
            <a:avLst/>
          </a:prstGeom>
          <a:noFill/>
        </p:spPr>
        <p:txBody>
          <a:bodyPr wrap="square" rtlCol="0">
            <a:spAutoFit/>
          </a:bodyPr>
          <a:lstStyle/>
          <a:p>
            <a:pPr lvl="0" algn="just" rtl="1"/>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سیاست‌گذاری جهت ذائقه‌سازی متناس</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ب با ف</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رهنگ ای</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رانی-اسلامی و ت</a:t>
            </a:r>
            <a:r>
              <a:rPr lang="fa-IR"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ـــ</a:t>
            </a:r>
            <a:r>
              <a:rPr lang="ar-SA" sz="1200" b="1" dirty="0">
                <a:solidFill>
                  <a:schemeClr val="tx1">
                    <a:lumMod val="95000"/>
                    <a:lumOff val="5000"/>
                  </a:schemeClr>
                </a:solidFill>
                <a:latin typeface="Abar Low FaNum Black" pitchFamily="2" charset="-78"/>
                <a:ea typeface="Abar Low FaNum Black" pitchFamily="2" charset="-78"/>
                <a:cs typeface="Abar Low FaNum Black" pitchFamily="2" charset="-78"/>
              </a:rPr>
              <a:t>رویج  هویت ملی و دینی در تولید محتوای فضای مجازی</a:t>
            </a:r>
            <a:endParaRPr lang="fa-IR" sz="1200" dirty="0">
              <a:solidFill>
                <a:schemeClr val="tx1">
                  <a:lumMod val="95000"/>
                  <a:lumOff val="5000"/>
                </a:schemeClr>
              </a:solidFill>
              <a:latin typeface="Abar Low FaNum Black" pitchFamily="2" charset="-78"/>
              <a:ea typeface="Abar Low FaNum Black" pitchFamily="2" charset="-78"/>
              <a:cs typeface="Abar Low FaNum Black" pitchFamily="2" charset="-78"/>
            </a:endParaRPr>
          </a:p>
        </p:txBody>
      </p:sp>
      <p:sp>
        <p:nvSpPr>
          <p:cNvPr id="25" name="Freeform: Shape 24">
            <a:extLst>
              <a:ext uri="{FF2B5EF4-FFF2-40B4-BE49-F238E27FC236}">
                <a16:creationId xmlns:a16="http://schemas.microsoft.com/office/drawing/2014/main" id="{E5BAAA00-61FF-20E1-E1DF-AB7B1ED62C08}"/>
              </a:ext>
            </a:extLst>
          </p:cNvPr>
          <p:cNvSpPr/>
          <p:nvPr/>
        </p:nvSpPr>
        <p:spPr>
          <a:xfrm>
            <a:off x="2629061" y="2806080"/>
            <a:ext cx="550613" cy="506853"/>
          </a:xfrm>
          <a:custGeom>
            <a:avLst/>
            <a:gdLst>
              <a:gd name="connsiteX0" fmla="*/ 174930 w 550613"/>
              <a:gd name="connsiteY0" fmla="*/ 0 h 506853"/>
              <a:gd name="connsiteX1" fmla="*/ 550613 w 550613"/>
              <a:gd name="connsiteY1" fmla="*/ 0 h 506853"/>
              <a:gd name="connsiteX2" fmla="*/ 547910 w 550613"/>
              <a:gd name="connsiteY2" fmla="*/ 26816 h 506853"/>
              <a:gd name="connsiteX3" fmla="*/ 75482 w 550613"/>
              <a:gd name="connsiteY3" fmla="*/ 499244 h 506853"/>
              <a:gd name="connsiteX4" fmla="*/ 0 w 550613"/>
              <a:gd name="connsiteY4" fmla="*/ 506853 h 506853"/>
              <a:gd name="connsiteX5" fmla="*/ 0 w 550613"/>
              <a:gd name="connsiteY5" fmla="*/ 174930 h 506853"/>
              <a:gd name="connsiteX6" fmla="*/ 174930 w 550613"/>
              <a:gd name="connsiteY6" fmla="*/ 0 h 506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613" h="506853">
                <a:moveTo>
                  <a:pt x="174930" y="0"/>
                </a:moveTo>
                <a:lnTo>
                  <a:pt x="550613" y="0"/>
                </a:lnTo>
                <a:lnTo>
                  <a:pt x="547910" y="26816"/>
                </a:lnTo>
                <a:cubicBezTo>
                  <a:pt x="499386" y="263947"/>
                  <a:pt x="312613" y="450720"/>
                  <a:pt x="75482" y="499244"/>
                </a:cubicBezTo>
                <a:lnTo>
                  <a:pt x="0" y="506853"/>
                </a:lnTo>
                <a:lnTo>
                  <a:pt x="0" y="174930"/>
                </a:lnTo>
                <a:cubicBezTo>
                  <a:pt x="0" y="78319"/>
                  <a:pt x="78319" y="0"/>
                  <a:pt x="174930" y="0"/>
                </a:cubicBezTo>
                <a:close/>
              </a:path>
            </a:pathLst>
          </a:custGeom>
          <a:solidFill>
            <a:srgbClr val="00B0F0"/>
          </a:solidFill>
          <a:ln>
            <a:noFill/>
          </a:ln>
          <a:effectLst>
            <a:outerShdw blurRad="330200" dist="38100" dir="5400000" algn="t" rotWithShape="0">
              <a:srgbClr val="A147E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00B0F0"/>
              </a:solidFill>
            </a:endParaRPr>
          </a:p>
        </p:txBody>
      </p:sp>
      <p:sp>
        <p:nvSpPr>
          <p:cNvPr id="26" name="TextBox 25">
            <a:extLst>
              <a:ext uri="{FF2B5EF4-FFF2-40B4-BE49-F238E27FC236}">
                <a16:creationId xmlns:a16="http://schemas.microsoft.com/office/drawing/2014/main" id="{0B14ECCF-12FA-F9EF-318A-86336CAC4338}"/>
              </a:ext>
            </a:extLst>
          </p:cNvPr>
          <p:cNvSpPr txBox="1"/>
          <p:nvPr/>
        </p:nvSpPr>
        <p:spPr>
          <a:xfrm>
            <a:off x="2712902" y="2851560"/>
            <a:ext cx="311304" cy="307777"/>
          </a:xfrm>
          <a:prstGeom prst="rect">
            <a:avLst/>
          </a:prstGeom>
          <a:noFill/>
        </p:spPr>
        <p:txBody>
          <a:bodyPr wrap="none" rtlCol="0">
            <a:spAutoFit/>
          </a:bodyPr>
          <a:lstStyle/>
          <a:p>
            <a:r>
              <a:rPr lang="fa-IR" sz="1400" dirty="0">
                <a:solidFill>
                  <a:schemeClr val="bg1"/>
                </a:solidFill>
                <a:latin typeface="Abar Low FaNum Black" pitchFamily="2" charset="-78"/>
                <a:ea typeface="Abar Low FaNum Black" pitchFamily="2" charset="-78"/>
                <a:cs typeface="Abar Low FaNum Black" pitchFamily="2" charset="-78"/>
              </a:rPr>
              <a:t>3</a:t>
            </a:r>
            <a:endParaRPr lang="en-US" sz="1400" dirty="0">
              <a:solidFill>
                <a:schemeClr val="bg1"/>
              </a:solidFill>
              <a:latin typeface="Abar Low FaNum Black" pitchFamily="2" charset="-78"/>
              <a:ea typeface="Abar Low FaNum Black" pitchFamily="2" charset="-78"/>
              <a:cs typeface="Abar Low FaNum Black" pitchFamily="2" charset="-78"/>
            </a:endParaRPr>
          </a:p>
        </p:txBody>
      </p:sp>
      <p:sp>
        <p:nvSpPr>
          <p:cNvPr id="28" name="Oval 27">
            <a:extLst>
              <a:ext uri="{FF2B5EF4-FFF2-40B4-BE49-F238E27FC236}">
                <a16:creationId xmlns:a16="http://schemas.microsoft.com/office/drawing/2014/main" id="{F921D49B-BC9B-4C37-A626-423AB6E1632D}"/>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F824C33-112D-6FD6-E6B0-DC9BFCB7AF51}"/>
              </a:ext>
            </a:extLst>
          </p:cNvPr>
          <p:cNvSpPr txBox="1"/>
          <p:nvPr/>
        </p:nvSpPr>
        <p:spPr>
          <a:xfrm>
            <a:off x="1395228" y="1146061"/>
            <a:ext cx="6741592" cy="584775"/>
          </a:xfrm>
          <a:prstGeom prst="rect">
            <a:avLst/>
          </a:prstGeom>
          <a:noFill/>
        </p:spPr>
        <p:txBody>
          <a:bodyPr wrap="square" rtlCol="0">
            <a:spAutoFit/>
          </a:bodyPr>
          <a:lstStyle/>
          <a:p>
            <a:pPr rtl="1"/>
            <a:r>
              <a:rPr lang="fa-IR" sz="3200" dirty="0">
                <a:solidFill>
                  <a:schemeClr val="accent2">
                    <a:lumMod val="75000"/>
                  </a:schemeClr>
                </a:solidFill>
                <a:latin typeface="Abar Low FaNum Black" pitchFamily="2" charset="-78"/>
                <a:ea typeface="Abar Low FaNum Black" pitchFamily="2" charset="-78"/>
                <a:cs typeface="Abar Low FaNum Black" pitchFamily="2" charset="-78"/>
              </a:rPr>
              <a:t>کمیسیون عالی ارتقای محتوا</a:t>
            </a:r>
            <a:endParaRPr lang="en-US" sz="32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
        <p:nvSpPr>
          <p:cNvPr id="30" name="TextBox 29">
            <a:extLst>
              <a:ext uri="{FF2B5EF4-FFF2-40B4-BE49-F238E27FC236}">
                <a16:creationId xmlns:a16="http://schemas.microsoft.com/office/drawing/2014/main" id="{0CDC9B9E-76A4-F959-977B-65F21220EB76}"/>
              </a:ext>
            </a:extLst>
          </p:cNvPr>
          <p:cNvSpPr txBox="1"/>
          <p:nvPr/>
        </p:nvSpPr>
        <p:spPr>
          <a:xfrm>
            <a:off x="2575882" y="1801272"/>
            <a:ext cx="7672310" cy="646331"/>
          </a:xfrm>
          <a:prstGeom prst="rect">
            <a:avLst/>
          </a:prstGeom>
          <a:noFill/>
        </p:spPr>
        <p:txBody>
          <a:bodyPr wrap="square" rtlCol="0">
            <a:spAutoFit/>
          </a:bodyPr>
          <a:lstStyle/>
          <a:p>
            <a:pPr algn="ctr" rtl="1"/>
            <a:r>
              <a:rPr lang="fa-IR" sz="1200" dirty="0">
                <a:latin typeface="Abar Low FaNum SemiBold" pitchFamily="2" charset="-78"/>
                <a:ea typeface="Abar Low FaNum SemiBold" pitchFamily="2" charset="-78"/>
                <a:cs typeface="Abar Low FaNum SemiBold" pitchFamily="2" charset="-78"/>
              </a:rPr>
              <a:t>در دهمین جلسه شورای عالی فضای مجازی مورخ ۱۳۹۱/۹/۱۱ سطوح اختیارات و وظایف کمیسیون عالی ارتقای محتوا مشخص گشت. به طور مشخص این کمیسیون وظیفه ارتقا و غنابخشی به محتوا زیست‌بوم فضای مجازی کشور را برعهده دارد. اهم اختیارات این کمیسیون:</a:t>
            </a:r>
            <a:endParaRPr lang="en-US" sz="1200" dirty="0">
              <a:latin typeface="Abar Low FaNum SemiBold" pitchFamily="2" charset="-78"/>
              <a:ea typeface="Abar Low FaNum SemiBold" pitchFamily="2" charset="-78"/>
              <a:cs typeface="Abar Low FaNum SemiBold" pitchFamily="2" charset="-78"/>
            </a:endParaRPr>
          </a:p>
        </p:txBody>
      </p:sp>
    </p:spTree>
    <p:extLst>
      <p:ext uri="{BB962C8B-B14F-4D97-AF65-F5344CB8AC3E}">
        <p14:creationId xmlns:p14="http://schemas.microsoft.com/office/powerpoint/2010/main" val="3311515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5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50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9" grpId="0" animBg="1"/>
      <p:bldP spid="20" grpId="0"/>
      <p:bldP spid="21" grpId="0" animBg="1"/>
      <p:bldP spid="22" grpId="0"/>
      <p:bldP spid="23" grpId="0" animBg="1"/>
      <p:bldP spid="24" grpId="0"/>
      <p:bldP spid="25" grpId="0" animBg="1"/>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A8128-8260-03C1-3A7C-F35F3BD2E788}"/>
            </a:ext>
          </a:extLst>
        </p:cNvPr>
        <p:cNvGrpSpPr/>
        <p:nvPr/>
      </p:nvGrpSpPr>
      <p:grpSpPr>
        <a:xfrm>
          <a:off x="0" y="0"/>
          <a:ext cx="0" cy="0"/>
          <a:chOff x="0" y="0"/>
          <a:chExt cx="0" cy="0"/>
        </a:xfrm>
      </p:grpSpPr>
      <p:grpSp>
        <p:nvGrpSpPr>
          <p:cNvPr id="46" name="Group 45">
            <a:extLst>
              <a:ext uri="{FF2B5EF4-FFF2-40B4-BE49-F238E27FC236}">
                <a16:creationId xmlns:a16="http://schemas.microsoft.com/office/drawing/2014/main" id="{B7196AEE-2A3F-6720-C18D-25B31EF7423D}"/>
              </a:ext>
            </a:extLst>
          </p:cNvPr>
          <p:cNvGrpSpPr/>
          <p:nvPr/>
        </p:nvGrpSpPr>
        <p:grpSpPr>
          <a:xfrm>
            <a:off x="214192" y="244083"/>
            <a:ext cx="213472" cy="201335"/>
            <a:chOff x="214192" y="206043"/>
            <a:chExt cx="213472" cy="201335"/>
          </a:xfrm>
          <a:solidFill>
            <a:schemeClr val="tx1">
              <a:lumMod val="65000"/>
              <a:lumOff val="35000"/>
            </a:schemeClr>
          </a:solidFill>
        </p:grpSpPr>
        <p:sp>
          <p:nvSpPr>
            <p:cNvPr id="47" name="Freeform: Shape 46">
              <a:extLst>
                <a:ext uri="{FF2B5EF4-FFF2-40B4-BE49-F238E27FC236}">
                  <a16:creationId xmlns:a16="http://schemas.microsoft.com/office/drawing/2014/main" id="{8AFB64CD-00A5-4307-9F91-C898321C257F}"/>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1697F76A-14EC-1E86-6992-63DF902CAD15}"/>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F0FA9F28-ADC8-8687-8359-58228CDFA403}"/>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3" name="Freeform: Shape 2">
            <a:extLst>
              <a:ext uri="{FF2B5EF4-FFF2-40B4-BE49-F238E27FC236}">
                <a16:creationId xmlns:a16="http://schemas.microsoft.com/office/drawing/2014/main" id="{46C88653-2D86-C0DC-2045-D5E0A50375E9}"/>
              </a:ext>
            </a:extLst>
          </p:cNvPr>
          <p:cNvSpPr/>
          <p:nvPr/>
        </p:nvSpPr>
        <p:spPr>
          <a:xfrm rot="5400000" flipH="1" flipV="1">
            <a:off x="6194049" y="-5246248"/>
            <a:ext cx="5289011" cy="1109342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rgbClr val="0070C0">
                  <a:tint val="66000"/>
                  <a:satMod val="160000"/>
                  <a:alpha val="0"/>
                  <a:lumMod val="97000"/>
                </a:srgbClr>
              </a:gs>
              <a:gs pos="50000">
                <a:srgbClr val="0070C0">
                  <a:tint val="44500"/>
                  <a:satMod val="160000"/>
                </a:srgbClr>
              </a:gs>
              <a:gs pos="100000">
                <a:srgbClr val="0070C0">
                  <a:tint val="23500"/>
                  <a:satMod val="160000"/>
                </a:srgbClr>
              </a:gs>
            </a:gsLst>
            <a:lin ang="13500000" scaled="1"/>
            <a:tileRect/>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sp>
        <p:nvSpPr>
          <p:cNvPr id="8" name="Freeform: Shape 7">
            <a:extLst>
              <a:ext uri="{FF2B5EF4-FFF2-40B4-BE49-F238E27FC236}">
                <a16:creationId xmlns:a16="http://schemas.microsoft.com/office/drawing/2014/main" id="{3D1D26DD-DAEA-3E5E-84A0-15A91EE4A7C2}"/>
              </a:ext>
            </a:extLst>
          </p:cNvPr>
          <p:cNvSpPr/>
          <p:nvPr/>
        </p:nvSpPr>
        <p:spPr>
          <a:xfrm rot="8652620">
            <a:off x="10198370" y="5106776"/>
            <a:ext cx="5220000" cy="2948131"/>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entagon 1">
            <a:extLst>
              <a:ext uri="{FF2B5EF4-FFF2-40B4-BE49-F238E27FC236}">
                <a16:creationId xmlns:a16="http://schemas.microsoft.com/office/drawing/2014/main" id="{3DE8E9FF-5FDE-702E-09AD-907130650BA9}"/>
              </a:ext>
            </a:extLst>
          </p:cNvPr>
          <p:cNvSpPr/>
          <p:nvPr/>
        </p:nvSpPr>
        <p:spPr>
          <a:xfrm>
            <a:off x="4620126" y="2706187"/>
            <a:ext cx="2748976" cy="2618072"/>
          </a:xfrm>
          <a:custGeom>
            <a:avLst/>
            <a:gdLst>
              <a:gd name="connsiteX0" fmla="*/ 3 w 2748976"/>
              <a:gd name="connsiteY0" fmla="*/ 1000012 h 2618072"/>
              <a:gd name="connsiteX1" fmla="*/ 430675 w 2748976"/>
              <a:gd name="connsiteY1" fmla="*/ 686675 h 2618072"/>
              <a:gd name="connsiteX2" fmla="*/ 847602 w 2748976"/>
              <a:gd name="connsiteY2" fmla="*/ 383338 h 2618072"/>
              <a:gd name="connsiteX3" fmla="*/ 1374488 w 2748976"/>
              <a:gd name="connsiteY3" fmla="*/ 0 h 2618072"/>
              <a:gd name="connsiteX4" fmla="*/ 1818905 w 2748976"/>
              <a:gd name="connsiteY4" fmla="*/ 323337 h 2618072"/>
              <a:gd name="connsiteX5" fmla="*/ 2249577 w 2748976"/>
              <a:gd name="connsiteY5" fmla="*/ 636674 h 2618072"/>
              <a:gd name="connsiteX6" fmla="*/ 2748973 w 2748976"/>
              <a:gd name="connsiteY6" fmla="*/ 1000012 h 2618072"/>
              <a:gd name="connsiteX7" fmla="*/ 2589721 w 2748976"/>
              <a:gd name="connsiteY7" fmla="*/ 1490821 h 2618072"/>
              <a:gd name="connsiteX8" fmla="*/ 2409469 w 2748976"/>
              <a:gd name="connsiteY8" fmla="*/ 2046353 h 2618072"/>
              <a:gd name="connsiteX9" fmla="*/ 2223967 w 2748976"/>
              <a:gd name="connsiteY9" fmla="*/ 2618065 h 2618072"/>
              <a:gd name="connsiteX10" fmla="*/ 1691627 w 2748976"/>
              <a:gd name="connsiteY10" fmla="*/ 2618065 h 2618072"/>
              <a:gd name="connsiteX11" fmla="*/ 1142297 w 2748976"/>
              <a:gd name="connsiteY11" fmla="*/ 2618065 h 2618072"/>
              <a:gd name="connsiteX12" fmla="*/ 525009 w 2748976"/>
              <a:gd name="connsiteY12" fmla="*/ 2618065 h 2618072"/>
              <a:gd name="connsiteX13" fmla="*/ 365757 w 2748976"/>
              <a:gd name="connsiteY13" fmla="*/ 2127256 h 2618072"/>
              <a:gd name="connsiteX14" fmla="*/ 201255 w 2748976"/>
              <a:gd name="connsiteY14" fmla="*/ 1620266 h 2618072"/>
              <a:gd name="connsiteX15" fmla="*/ 3 w 2748976"/>
              <a:gd name="connsiteY15" fmla="*/ 1000012 h 261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48976" h="2618072" extrusionOk="0">
                <a:moveTo>
                  <a:pt x="3" y="1000012"/>
                </a:moveTo>
                <a:cubicBezTo>
                  <a:pt x="114544" y="942111"/>
                  <a:pt x="248235" y="802219"/>
                  <a:pt x="430675" y="686675"/>
                </a:cubicBezTo>
                <a:cubicBezTo>
                  <a:pt x="613115" y="571131"/>
                  <a:pt x="769518" y="462711"/>
                  <a:pt x="847602" y="383338"/>
                </a:cubicBezTo>
                <a:cubicBezTo>
                  <a:pt x="925686" y="303965"/>
                  <a:pt x="1148685" y="192497"/>
                  <a:pt x="1374488" y="0"/>
                </a:cubicBezTo>
                <a:cubicBezTo>
                  <a:pt x="1479296" y="52655"/>
                  <a:pt x="1680846" y="199710"/>
                  <a:pt x="1818905" y="323337"/>
                </a:cubicBezTo>
                <a:cubicBezTo>
                  <a:pt x="1956964" y="446964"/>
                  <a:pt x="2053371" y="486894"/>
                  <a:pt x="2249577" y="636674"/>
                </a:cubicBezTo>
                <a:cubicBezTo>
                  <a:pt x="2445783" y="786454"/>
                  <a:pt x="2575176" y="865691"/>
                  <a:pt x="2748973" y="1000012"/>
                </a:cubicBezTo>
                <a:cubicBezTo>
                  <a:pt x="2699055" y="1180763"/>
                  <a:pt x="2621900" y="1372827"/>
                  <a:pt x="2589721" y="1490821"/>
                </a:cubicBezTo>
                <a:cubicBezTo>
                  <a:pt x="2557543" y="1608815"/>
                  <a:pt x="2483089" y="1903825"/>
                  <a:pt x="2409469" y="2046353"/>
                </a:cubicBezTo>
                <a:cubicBezTo>
                  <a:pt x="2335849" y="2188881"/>
                  <a:pt x="2268747" y="2405423"/>
                  <a:pt x="2223967" y="2618065"/>
                </a:cubicBezTo>
                <a:cubicBezTo>
                  <a:pt x="2064110" y="2644350"/>
                  <a:pt x="1933934" y="2603360"/>
                  <a:pt x="1691627" y="2618065"/>
                </a:cubicBezTo>
                <a:cubicBezTo>
                  <a:pt x="1449320" y="2632770"/>
                  <a:pt x="1391425" y="2622066"/>
                  <a:pt x="1142297" y="2618065"/>
                </a:cubicBezTo>
                <a:cubicBezTo>
                  <a:pt x="893169" y="2614065"/>
                  <a:pt x="727831" y="2630808"/>
                  <a:pt x="525009" y="2618065"/>
                </a:cubicBezTo>
                <a:cubicBezTo>
                  <a:pt x="505394" y="2485958"/>
                  <a:pt x="451898" y="2338827"/>
                  <a:pt x="365757" y="2127256"/>
                </a:cubicBezTo>
                <a:cubicBezTo>
                  <a:pt x="279616" y="1915685"/>
                  <a:pt x="279407" y="1856571"/>
                  <a:pt x="201255" y="1620266"/>
                </a:cubicBezTo>
                <a:cubicBezTo>
                  <a:pt x="123103" y="1383961"/>
                  <a:pt x="50536" y="1237322"/>
                  <a:pt x="3" y="1000012"/>
                </a:cubicBezTo>
                <a:close/>
              </a:path>
            </a:pathLst>
          </a:custGeom>
          <a:noFill/>
          <a:ln w="111125" cap="sq">
            <a:noFill/>
            <a:bevel/>
            <a:extLst>
              <a:ext uri="{C807C97D-BFC1-408E-A445-0C87EB9F89A2}">
                <ask:lineSketchStyleProps xmlns:ask="http://schemas.microsoft.com/office/drawing/2018/sketchyshapes" sd="2594157703">
                  <a:prstGeom prst="pentagon">
                    <a:avLst/>
                  </a:prstGeom>
                  <ask:type>
                    <ask:lineSketchFreehand/>
                  </ask:type>
                </ask:lineSketchStyleProps>
              </a:ext>
            </a:extLst>
          </a:ln>
          <a:effectLst>
            <a:outerShdw blurRad="533400" dist="952500" dir="3540000" sx="85000" sy="85000" algn="l" rotWithShape="0">
              <a:srgbClr val="8014E2">
                <a:alpha val="40000"/>
              </a:srgbClr>
            </a:outerShdw>
            <a:reflection blurRad="266700" stA="45000" endPos="40000" dist="50800" dir="5400000" sy="-100000" algn="bl" rotWithShape="0"/>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7263CFA-B244-F411-FC76-E122B8F29EC7}"/>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1" name="Rectangle 10">
            <a:extLst>
              <a:ext uri="{FF2B5EF4-FFF2-40B4-BE49-F238E27FC236}">
                <a16:creationId xmlns:a16="http://schemas.microsoft.com/office/drawing/2014/main" id="{A353F58C-93BB-8AEA-8A42-FB44F1399D80}"/>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2" name="Freeform: Shape 11">
            <a:extLst>
              <a:ext uri="{FF2B5EF4-FFF2-40B4-BE49-F238E27FC236}">
                <a16:creationId xmlns:a16="http://schemas.microsoft.com/office/drawing/2014/main" id="{A3EEECF7-E73A-F8AF-0148-108CA5AA2DFC}"/>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FC911994-E437-08BC-9D7D-590CFC164BC6}"/>
              </a:ext>
            </a:extLst>
          </p:cNvPr>
          <p:cNvGrpSpPr/>
          <p:nvPr/>
        </p:nvGrpSpPr>
        <p:grpSpPr>
          <a:xfrm>
            <a:off x="214192" y="244083"/>
            <a:ext cx="213472" cy="201335"/>
            <a:chOff x="214192" y="206043"/>
            <a:chExt cx="213472" cy="201335"/>
          </a:xfrm>
          <a:solidFill>
            <a:schemeClr val="bg1">
              <a:lumMod val="95000"/>
            </a:schemeClr>
          </a:solidFill>
        </p:grpSpPr>
        <p:sp>
          <p:nvSpPr>
            <p:cNvPr id="14" name="Freeform: Shape 13">
              <a:extLst>
                <a:ext uri="{FF2B5EF4-FFF2-40B4-BE49-F238E27FC236}">
                  <a16:creationId xmlns:a16="http://schemas.microsoft.com/office/drawing/2014/main" id="{4449E76C-7D08-DBB2-6778-BC0271E7E3A7}"/>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F10BB9C6-79FC-8695-3C71-D596C07E7A4D}"/>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E473B566-FE7A-3D7D-AF7D-60A22B824241}"/>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F0B15D60-F6BA-BA79-B4C3-D7A7BBD0DC82}"/>
              </a:ext>
            </a:extLst>
          </p:cNvPr>
          <p:cNvGrpSpPr/>
          <p:nvPr/>
        </p:nvGrpSpPr>
        <p:grpSpPr>
          <a:xfrm>
            <a:off x="78962" y="923352"/>
            <a:ext cx="569021" cy="5616991"/>
            <a:chOff x="78962" y="923352"/>
            <a:chExt cx="569021" cy="5616991"/>
          </a:xfrm>
        </p:grpSpPr>
        <p:pic>
          <p:nvPicPr>
            <p:cNvPr id="18" name="Picture 17">
              <a:extLst>
                <a:ext uri="{FF2B5EF4-FFF2-40B4-BE49-F238E27FC236}">
                  <a16:creationId xmlns:a16="http://schemas.microsoft.com/office/drawing/2014/main" id="{AEA42DAF-444F-3468-1421-589871A9D10A}"/>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9" name="Picture 18">
              <a:extLst>
                <a:ext uri="{FF2B5EF4-FFF2-40B4-BE49-F238E27FC236}">
                  <a16:creationId xmlns:a16="http://schemas.microsoft.com/office/drawing/2014/main" id="{58B4F61A-283C-A67D-9266-F6878B45D1BB}"/>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28" name="Oval 27">
            <a:extLst>
              <a:ext uri="{FF2B5EF4-FFF2-40B4-BE49-F238E27FC236}">
                <a16:creationId xmlns:a16="http://schemas.microsoft.com/office/drawing/2014/main" id="{00801A67-AE6C-7082-05A0-4BFDF5525F95}"/>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E8DD79A-0659-ED83-DE3B-719B81EB81BD}"/>
              </a:ext>
            </a:extLst>
          </p:cNvPr>
          <p:cNvSpPr txBox="1"/>
          <p:nvPr/>
        </p:nvSpPr>
        <p:spPr>
          <a:xfrm>
            <a:off x="1395228" y="1146061"/>
            <a:ext cx="4906959" cy="646331"/>
          </a:xfrm>
          <a:prstGeom prst="rect">
            <a:avLst/>
          </a:prstGeom>
          <a:noFill/>
        </p:spPr>
        <p:txBody>
          <a:bodyPr wrap="square" rtlCol="0">
            <a:spAutoFit/>
          </a:bodyPr>
          <a:lstStyle/>
          <a:p>
            <a:pPr rtl="1"/>
            <a:r>
              <a:rPr lang="fa-IR" sz="3600" dirty="0">
                <a:solidFill>
                  <a:schemeClr val="accent2">
                    <a:lumMod val="75000"/>
                  </a:schemeClr>
                </a:solidFill>
                <a:latin typeface="Abar Low FaNum Black" pitchFamily="2" charset="-78"/>
                <a:ea typeface="Abar Low FaNum Black" pitchFamily="2" charset="-78"/>
                <a:cs typeface="Abar Low FaNum Black" pitchFamily="2" charset="-78"/>
              </a:rPr>
              <a:t>معاونت فناوری</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
        <p:nvSpPr>
          <p:cNvPr id="30" name="TextBox 29">
            <a:extLst>
              <a:ext uri="{FF2B5EF4-FFF2-40B4-BE49-F238E27FC236}">
                <a16:creationId xmlns:a16="http://schemas.microsoft.com/office/drawing/2014/main" id="{E4EA1629-B108-8254-6BD3-6A93B83DD2EA}"/>
              </a:ext>
            </a:extLst>
          </p:cNvPr>
          <p:cNvSpPr txBox="1"/>
          <p:nvPr/>
        </p:nvSpPr>
        <p:spPr>
          <a:xfrm>
            <a:off x="2008830" y="2706187"/>
            <a:ext cx="8339856" cy="1477328"/>
          </a:xfrm>
          <a:prstGeom prst="rect">
            <a:avLst/>
          </a:prstGeom>
          <a:noFill/>
        </p:spPr>
        <p:txBody>
          <a:bodyPr wrap="square" rtlCol="0">
            <a:spAutoFit/>
          </a:bodyPr>
          <a:lstStyle/>
          <a:p>
            <a:pPr algn="just" rtl="1"/>
            <a:r>
              <a:rPr lang="fa-IR" dirty="0">
                <a:latin typeface="Abar Low FaNum SemiBold" pitchFamily="2" charset="-78"/>
                <a:ea typeface="Abar Low FaNum SemiBold" pitchFamily="2" charset="-78"/>
                <a:cs typeface="Abar Low FaNum SemiBold" pitchFamily="2" charset="-78"/>
              </a:rPr>
              <a:t>شبکه ملی اطلاعات از جمله اموری است که در اسناد مختلف شورای عالی فضای مجازی به آن اشاره شــــــده است. مطابق با ابلاغیه مقـــــــام معظــم رهبـــــــــری مورخ (1398/09/12)</a:t>
            </a:r>
          </a:p>
          <a:p>
            <a:pPr algn="just" rtl="1"/>
            <a:r>
              <a:rPr lang="fa-IR" dirty="0">
                <a:latin typeface="Abar Low FaNum SemiBold" pitchFamily="2" charset="-78"/>
                <a:ea typeface="Abar Low FaNum SemiBold" pitchFamily="2" charset="-78"/>
                <a:cs typeface="Abar Low FaNum SemiBold" pitchFamily="2" charset="-78"/>
              </a:rPr>
              <a:t>مرکز ملی فضای مجازی مسئولیت راهبری و نظارت بر حسن اجرای شبکه ملی اطلاعات برعهده دارد. </a:t>
            </a:r>
            <a:r>
              <a:rPr lang="fa-IR" dirty="0">
                <a:latin typeface="Abar Low FaNum Black" pitchFamily="2" charset="-78"/>
                <a:ea typeface="Abar Low FaNum Black" pitchFamily="2" charset="-78"/>
                <a:cs typeface="Abar Low FaNum Black" pitchFamily="2" charset="-78"/>
              </a:rPr>
              <a:t>معاونت فناوری مرکز ملی فضای مجازی مسئول پیگیری وظایف محوله مرکز در حوزه شبکه ملی اطلاعات است.</a:t>
            </a:r>
            <a:endParaRPr lang="en-US" dirty="0">
              <a:latin typeface="Abar Low FaNum Black" pitchFamily="2" charset="-78"/>
              <a:ea typeface="Abar Low FaNum Black" pitchFamily="2" charset="-78"/>
              <a:cs typeface="Abar Low FaNum Black" pitchFamily="2" charset="-78"/>
            </a:endParaRPr>
          </a:p>
        </p:txBody>
      </p:sp>
    </p:spTree>
    <p:extLst>
      <p:ext uri="{BB962C8B-B14F-4D97-AF65-F5344CB8AC3E}">
        <p14:creationId xmlns:p14="http://schemas.microsoft.com/office/powerpoint/2010/main" val="37113588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62C5C-08DF-4B0F-1DA3-655172A4C4D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12E7A3A-E510-169F-53B6-9D6A68859021}"/>
              </a:ext>
            </a:extLst>
          </p:cNvPr>
          <p:cNvSpPr txBox="1"/>
          <p:nvPr/>
        </p:nvSpPr>
        <p:spPr>
          <a:xfrm>
            <a:off x="901399" y="2822510"/>
            <a:ext cx="10389202" cy="1212979"/>
          </a:xfrm>
          <a:prstGeom prst="rect">
            <a:avLst/>
          </a:prstGeom>
          <a:noFill/>
          <a:effectLst>
            <a:outerShdw blurRad="190500" dist="127000" dir="5400000" algn="t" rotWithShape="0">
              <a:srgbClr val="A147EF">
                <a:alpha val="20000"/>
              </a:srgbClr>
            </a:outerShdw>
          </a:effectLst>
        </p:spPr>
        <p:txBody>
          <a:bodyPr wrap="square" lIns="360000" tIns="180000" rIns="180000" bIns="180000" rtlCol="0">
            <a:spAutoFit/>
          </a:bodyPr>
          <a:lstStyle/>
          <a:p>
            <a:pPr algn="just" rtl="1">
              <a:lnSpc>
                <a:spcPct val="115000"/>
              </a:lnSpc>
              <a:spcAft>
                <a:spcPts val="800"/>
              </a:spcAft>
            </a:pPr>
            <a:r>
              <a:rPr lang="fa-IR" sz="4800" dirty="0">
                <a:solidFill>
                  <a:schemeClr val="accent2">
                    <a:lumMod val="75000"/>
                  </a:schemeClr>
                </a:solidFill>
                <a:effectLst/>
                <a:latin typeface="Abar Low FaNum Black" pitchFamily="2" charset="-78"/>
                <a:ea typeface="Abar Low FaNum Black" pitchFamily="2" charset="-78"/>
                <a:cs typeface="Abar Low FaNum Black" pitchFamily="2" charset="-78"/>
              </a:rPr>
              <a:t>چه انتظاراتی از وزارت ارتباطات می‌رود</a:t>
            </a:r>
            <a:endParaRPr lang="en-US" dirty="0">
              <a:solidFill>
                <a:schemeClr val="accent2">
                  <a:lumMod val="75000"/>
                </a:schemeClr>
              </a:solidFill>
              <a:effectLst/>
              <a:latin typeface="Abar Low FaNum SemiBold" pitchFamily="2" charset="-78"/>
              <a:ea typeface="Abar Low FaNum SemiBold" pitchFamily="2" charset="-78"/>
              <a:cs typeface="Abar Low FaNum SemiBold" pitchFamily="2" charset="-78"/>
            </a:endParaRPr>
          </a:p>
        </p:txBody>
      </p:sp>
      <p:grpSp>
        <p:nvGrpSpPr>
          <p:cNvPr id="46" name="Group 45">
            <a:extLst>
              <a:ext uri="{FF2B5EF4-FFF2-40B4-BE49-F238E27FC236}">
                <a16:creationId xmlns:a16="http://schemas.microsoft.com/office/drawing/2014/main" id="{2D4CD620-9F14-BFE8-0811-61F563FCCFAE}"/>
              </a:ext>
            </a:extLst>
          </p:cNvPr>
          <p:cNvGrpSpPr/>
          <p:nvPr/>
        </p:nvGrpSpPr>
        <p:grpSpPr>
          <a:xfrm>
            <a:off x="214192" y="244083"/>
            <a:ext cx="213472" cy="201335"/>
            <a:chOff x="214192" y="206043"/>
            <a:chExt cx="213472" cy="201335"/>
          </a:xfrm>
          <a:solidFill>
            <a:schemeClr val="tx1">
              <a:lumMod val="65000"/>
              <a:lumOff val="35000"/>
            </a:schemeClr>
          </a:solidFill>
        </p:grpSpPr>
        <p:sp>
          <p:nvSpPr>
            <p:cNvPr id="47" name="Freeform: Shape 46">
              <a:extLst>
                <a:ext uri="{FF2B5EF4-FFF2-40B4-BE49-F238E27FC236}">
                  <a16:creationId xmlns:a16="http://schemas.microsoft.com/office/drawing/2014/main" id="{1B945E21-7644-66AC-6F93-C5F6226CFDE0}"/>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44465515-864E-B536-3886-F65570E7DF90}"/>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216F154-582A-5CCE-319B-257FC98E54F3}"/>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pic>
        <p:nvPicPr>
          <p:cNvPr id="6" name="Picture 5">
            <a:extLst>
              <a:ext uri="{FF2B5EF4-FFF2-40B4-BE49-F238E27FC236}">
                <a16:creationId xmlns:a16="http://schemas.microsoft.com/office/drawing/2014/main" id="{0D8C715E-E87E-3061-D8C7-BB085F29EC8D}"/>
              </a:ext>
            </a:extLst>
          </p:cNvPr>
          <p:cNvPicPr>
            <a:picLocks noChangeAspect="1"/>
          </p:cNvPicPr>
          <p:nvPr/>
        </p:nvPicPr>
        <p:blipFill>
          <a:blip r:embed="rId2">
            <a:alphaModFix amt="50000"/>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val="0"/>
              </a:ext>
            </a:extLst>
          </a:blip>
          <a:stretch>
            <a:fillRect/>
          </a:stretch>
        </p:blipFill>
        <p:spPr>
          <a:xfrm>
            <a:off x="369138" y="878373"/>
            <a:ext cx="1196577" cy="936658"/>
          </a:xfrm>
          <a:prstGeom prst="rect">
            <a:avLst/>
          </a:prstGeom>
        </p:spPr>
      </p:pic>
      <p:sp>
        <p:nvSpPr>
          <p:cNvPr id="3" name="Freeform: Shape 2">
            <a:extLst>
              <a:ext uri="{FF2B5EF4-FFF2-40B4-BE49-F238E27FC236}">
                <a16:creationId xmlns:a16="http://schemas.microsoft.com/office/drawing/2014/main" id="{FF45B758-08FD-5AD7-B9E0-2539DB339E69}"/>
              </a:ext>
            </a:extLst>
          </p:cNvPr>
          <p:cNvSpPr/>
          <p:nvPr/>
        </p:nvSpPr>
        <p:spPr>
          <a:xfrm rot="5400000" flipH="1" flipV="1">
            <a:off x="5558782" y="-4842709"/>
            <a:ext cx="5289011" cy="1109342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57000"/>
                </a:srgbClr>
              </a:gs>
              <a:gs pos="0">
                <a:srgbClr val="F58A7C">
                  <a:alpha val="37000"/>
                </a:srgbClr>
              </a:gs>
            </a:gsLst>
            <a:path path="circle">
              <a:fillToRect r="100000" b="100000"/>
            </a:path>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sp>
        <p:nvSpPr>
          <p:cNvPr id="8" name="Freeform: Shape 7">
            <a:extLst>
              <a:ext uri="{FF2B5EF4-FFF2-40B4-BE49-F238E27FC236}">
                <a16:creationId xmlns:a16="http://schemas.microsoft.com/office/drawing/2014/main" id="{DD038A24-8D9B-C627-57B0-745DDB198140}"/>
              </a:ext>
            </a:extLst>
          </p:cNvPr>
          <p:cNvSpPr/>
          <p:nvPr/>
        </p:nvSpPr>
        <p:spPr>
          <a:xfrm rot="8652620">
            <a:off x="10198370" y="5106776"/>
            <a:ext cx="5220000" cy="2948131"/>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489723E0-D45F-EEB1-FBCD-A7891CF78324}"/>
              </a:ext>
            </a:extLst>
          </p:cNvPr>
          <p:cNvPicPr>
            <a:picLocks noChangeAspect="1"/>
          </p:cNvPicPr>
          <p:nvPr/>
        </p:nvPicPr>
        <p:blipFill>
          <a:blip r:embed="rId4">
            <a:grayscl/>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69138" y="5653916"/>
            <a:ext cx="1337982" cy="634825"/>
          </a:xfrm>
          <a:prstGeom prst="rect">
            <a:avLst/>
          </a:prstGeom>
        </p:spPr>
      </p:pic>
    </p:spTree>
    <p:extLst>
      <p:ext uri="{BB962C8B-B14F-4D97-AF65-F5344CB8AC3E}">
        <p14:creationId xmlns:p14="http://schemas.microsoft.com/office/powerpoint/2010/main" val="2396778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5C570B-6E78-6A05-1741-B2F5CEEAE3A0}"/>
              </a:ext>
            </a:extLst>
          </p:cNvPr>
          <p:cNvGrpSpPr/>
          <p:nvPr/>
        </p:nvGrpSpPr>
        <p:grpSpPr>
          <a:xfrm rot="10800000" flipH="1">
            <a:off x="10321006" y="4269599"/>
            <a:ext cx="1748317" cy="1955638"/>
            <a:chOff x="10695393" y="1361440"/>
            <a:chExt cx="2038975" cy="228075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grpSpPr>
        <p:sp>
          <p:nvSpPr>
            <p:cNvPr id="8" name="Freeform: Shape 7">
              <a:extLst>
                <a:ext uri="{FF2B5EF4-FFF2-40B4-BE49-F238E27FC236}">
                  <a16:creationId xmlns:a16="http://schemas.microsoft.com/office/drawing/2014/main" id="{7604FAEF-2A99-D715-4AAB-B727C881991C}"/>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9D16A460-9F05-0AE4-6F40-D9E448384D76}"/>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Rectangle: Rounded Corners 15">
            <a:extLst>
              <a:ext uri="{FF2B5EF4-FFF2-40B4-BE49-F238E27FC236}">
                <a16:creationId xmlns:a16="http://schemas.microsoft.com/office/drawing/2014/main" id="{9C997FCF-19F6-7612-052F-48048D9AFC26}"/>
              </a:ext>
            </a:extLst>
          </p:cNvPr>
          <p:cNvSpPr/>
          <p:nvPr/>
        </p:nvSpPr>
        <p:spPr>
          <a:xfrm>
            <a:off x="2479678" y="1112048"/>
            <a:ext cx="8798560" cy="5313169"/>
          </a:xfrm>
          <a:prstGeom prst="roundRect">
            <a:avLst>
              <a:gd name="adj" fmla="val 6229"/>
            </a:avLst>
          </a:prstGeom>
          <a:gradFill flip="none" rotWithShape="1">
            <a:gsLst>
              <a:gs pos="100000">
                <a:schemeClr val="bg1">
                  <a:lumMod val="95000"/>
                  <a:alpha val="20000"/>
                </a:schemeClr>
              </a:gs>
              <a:gs pos="0">
                <a:schemeClr val="bg1">
                  <a:alpha val="60000"/>
                </a:schemeClr>
              </a:gs>
            </a:gsLst>
            <a:lin ang="2700000" scaled="1"/>
            <a:tileRect/>
          </a:gradFill>
          <a:ln>
            <a:gradFill>
              <a:gsLst>
                <a:gs pos="0">
                  <a:schemeClr val="accent1">
                    <a:lumMod val="5000"/>
                    <a:lumOff val="95000"/>
                    <a:alpha val="60000"/>
                  </a:schemeClr>
                </a:gs>
                <a:gs pos="100000">
                  <a:schemeClr val="bg1">
                    <a:alpha val="35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7BF500C-26E3-1DBD-5731-76E85F5DB4C3}"/>
              </a:ext>
            </a:extLst>
          </p:cNvPr>
          <p:cNvSpPr txBox="1"/>
          <p:nvPr/>
        </p:nvSpPr>
        <p:spPr>
          <a:xfrm>
            <a:off x="5380832" y="2798653"/>
            <a:ext cx="5443995" cy="1200329"/>
          </a:xfrm>
          <a:prstGeom prst="rect">
            <a:avLst/>
          </a:prstGeom>
          <a:noFill/>
        </p:spPr>
        <p:txBody>
          <a:bodyPr wrap="square" rtlCol="0">
            <a:spAutoFit/>
          </a:bodyPr>
          <a:lstStyle/>
          <a:p>
            <a:pPr algn="just" rtl="1"/>
            <a:r>
              <a:rPr lang="fa-IR" dirty="0">
                <a:solidFill>
                  <a:schemeClr val="tx1">
                    <a:lumMod val="75000"/>
                    <a:lumOff val="25000"/>
                  </a:schemeClr>
                </a:solidFill>
                <a:latin typeface="Abar Mid FaNum SemiBold" pitchFamily="2" charset="-78"/>
                <a:ea typeface="Abar Mid FaNum SemiBold" pitchFamily="2" charset="-78"/>
                <a:cs typeface="Abar Mid FaNum SemiBold" pitchFamily="2" charset="-78"/>
              </a:rPr>
              <a:t>مطابق با قانون وظایف و اختیارات وزارت ارتباطات و فناوری اطلاعات مصوب مجلس شواری اسلامی (۱۳۸۲/۰۹/۱۹)، اهم وظایف این وزارتخانه در حوزه فضای مجازی و زیرساخت ها  در 3 مورد خلاصه شده است:</a:t>
            </a:r>
            <a:endParaRPr lang="en-US" dirty="0">
              <a:solidFill>
                <a:schemeClr val="tx1">
                  <a:lumMod val="75000"/>
                  <a:lumOff val="25000"/>
                </a:schemeClr>
              </a:solidFill>
              <a:latin typeface="Abar Mid FaNum SemiBold" pitchFamily="2" charset="-78"/>
              <a:ea typeface="Abar Mid FaNum SemiBold" pitchFamily="2" charset="-78"/>
              <a:cs typeface="Abar Mid FaNum SemiBold" pitchFamily="2" charset="-78"/>
            </a:endParaRPr>
          </a:p>
        </p:txBody>
      </p:sp>
      <p:sp>
        <p:nvSpPr>
          <p:cNvPr id="38" name="Oval 37">
            <a:extLst>
              <a:ext uri="{FF2B5EF4-FFF2-40B4-BE49-F238E27FC236}">
                <a16:creationId xmlns:a16="http://schemas.microsoft.com/office/drawing/2014/main" id="{48177F9D-BC60-7DF0-5CAF-A02B1F140832}"/>
              </a:ext>
            </a:extLst>
          </p:cNvPr>
          <p:cNvSpPr/>
          <p:nvPr/>
        </p:nvSpPr>
        <p:spPr>
          <a:xfrm>
            <a:off x="6096000" y="698331"/>
            <a:ext cx="505084" cy="505084"/>
          </a:xfrm>
          <a:prstGeom prst="ellipse">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81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C7118B0-DD67-CE03-69B5-C2A43B22F115}"/>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9" name="Rectangle 18">
            <a:extLst>
              <a:ext uri="{FF2B5EF4-FFF2-40B4-BE49-F238E27FC236}">
                <a16:creationId xmlns:a16="http://schemas.microsoft.com/office/drawing/2014/main" id="{40D124D6-DCA1-6AF0-787A-96EB37DAAB1A}"/>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2" name="Freeform: Shape 31">
            <a:extLst>
              <a:ext uri="{FF2B5EF4-FFF2-40B4-BE49-F238E27FC236}">
                <a16:creationId xmlns:a16="http://schemas.microsoft.com/office/drawing/2014/main" id="{E59E5FB3-E8F9-BEAC-2C1F-BB9F07A1F26C}"/>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3" name="Group 32">
            <a:extLst>
              <a:ext uri="{FF2B5EF4-FFF2-40B4-BE49-F238E27FC236}">
                <a16:creationId xmlns:a16="http://schemas.microsoft.com/office/drawing/2014/main" id="{E18FBDFF-4BB4-707D-4F59-18C94D64B3DF}"/>
              </a:ext>
            </a:extLst>
          </p:cNvPr>
          <p:cNvGrpSpPr/>
          <p:nvPr/>
        </p:nvGrpSpPr>
        <p:grpSpPr>
          <a:xfrm>
            <a:off x="214192" y="244083"/>
            <a:ext cx="213472" cy="201335"/>
            <a:chOff x="214192" y="206043"/>
            <a:chExt cx="213472" cy="201335"/>
          </a:xfrm>
          <a:solidFill>
            <a:schemeClr val="bg1">
              <a:lumMod val="95000"/>
            </a:schemeClr>
          </a:solidFill>
        </p:grpSpPr>
        <p:sp>
          <p:nvSpPr>
            <p:cNvPr id="34" name="Freeform: Shape 33">
              <a:extLst>
                <a:ext uri="{FF2B5EF4-FFF2-40B4-BE49-F238E27FC236}">
                  <a16:creationId xmlns:a16="http://schemas.microsoft.com/office/drawing/2014/main" id="{AD2C1384-2A05-3630-62E5-6EF96A806296}"/>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AC058C72-5AA4-C750-26A7-BE14453FCA30}"/>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A46C209C-D173-FF85-73CF-93BFCE385980}"/>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pic>
        <p:nvPicPr>
          <p:cNvPr id="42" name="Picture Placeholder 41">
            <a:extLst>
              <a:ext uri="{FF2B5EF4-FFF2-40B4-BE49-F238E27FC236}">
                <a16:creationId xmlns:a16="http://schemas.microsoft.com/office/drawing/2014/main" id="{7366B486-8EF5-0CA4-FE2B-A1B66AA8E1C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943" b="943"/>
          <a:stretch/>
        </p:blipFill>
        <p:spPr>
          <a:xfrm>
            <a:off x="1480728" y="2010436"/>
            <a:ext cx="3577353" cy="4389120"/>
          </a:xfrm>
        </p:spPr>
      </p:pic>
      <p:grpSp>
        <p:nvGrpSpPr>
          <p:cNvPr id="4" name="Group 3">
            <a:extLst>
              <a:ext uri="{FF2B5EF4-FFF2-40B4-BE49-F238E27FC236}">
                <a16:creationId xmlns:a16="http://schemas.microsoft.com/office/drawing/2014/main" id="{75846BD1-CB82-E7D4-1EB9-DD298A2B2EA4}"/>
              </a:ext>
            </a:extLst>
          </p:cNvPr>
          <p:cNvGrpSpPr/>
          <p:nvPr/>
        </p:nvGrpSpPr>
        <p:grpSpPr>
          <a:xfrm>
            <a:off x="78962" y="923352"/>
            <a:ext cx="569021" cy="5616991"/>
            <a:chOff x="78962" y="923352"/>
            <a:chExt cx="569021" cy="5616991"/>
          </a:xfrm>
        </p:grpSpPr>
        <p:pic>
          <p:nvPicPr>
            <p:cNvPr id="27" name="Picture 26">
              <a:extLst>
                <a:ext uri="{FF2B5EF4-FFF2-40B4-BE49-F238E27FC236}">
                  <a16:creationId xmlns:a16="http://schemas.microsoft.com/office/drawing/2014/main" id="{9097309B-0DD4-E4A5-FE6B-D7F0FB30CFC9}"/>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39" name="Picture 38">
              <a:extLst>
                <a:ext uri="{FF2B5EF4-FFF2-40B4-BE49-F238E27FC236}">
                  <a16:creationId xmlns:a16="http://schemas.microsoft.com/office/drawing/2014/main" id="{B92E2C75-004A-C32B-98D6-CF872D369B1E}"/>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3" name="Freeform: Shape 2">
            <a:extLst>
              <a:ext uri="{FF2B5EF4-FFF2-40B4-BE49-F238E27FC236}">
                <a16:creationId xmlns:a16="http://schemas.microsoft.com/office/drawing/2014/main" id="{0D478BAD-B513-ECCC-CC7A-6EDB707F2D56}"/>
              </a:ext>
            </a:extLst>
          </p:cNvPr>
          <p:cNvSpPr/>
          <p:nvPr/>
        </p:nvSpPr>
        <p:spPr>
          <a:xfrm>
            <a:off x="10824827" y="809981"/>
            <a:ext cx="906822" cy="943643"/>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pic>
        <p:nvPicPr>
          <p:cNvPr id="10" name="Graphic 9" descr="A collection of circles in various sizes and patterns">
            <a:extLst>
              <a:ext uri="{FF2B5EF4-FFF2-40B4-BE49-F238E27FC236}">
                <a16:creationId xmlns:a16="http://schemas.microsoft.com/office/drawing/2014/main" id="{9EA8E4A6-F90A-768D-6E18-800A6E97D8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a:off x="3278919" y="4275651"/>
            <a:ext cx="4572000" cy="4572000"/>
          </a:xfrm>
          <a:prstGeom prst="rect">
            <a:avLst/>
          </a:prstGeom>
        </p:spPr>
      </p:pic>
    </p:spTree>
    <p:extLst>
      <p:ext uri="{BB962C8B-B14F-4D97-AF65-F5344CB8AC3E}">
        <p14:creationId xmlns:p14="http://schemas.microsoft.com/office/powerpoint/2010/main" val="3384841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D8E62-06C5-05E2-9D8D-A41AF2B62F1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527C8D6-4754-3A2A-B528-8549C84BF1EB}"/>
              </a:ext>
            </a:extLst>
          </p:cNvPr>
          <p:cNvGrpSpPr/>
          <p:nvPr/>
        </p:nvGrpSpPr>
        <p:grpSpPr>
          <a:xfrm rot="10800000" flipH="1">
            <a:off x="10321006" y="4269599"/>
            <a:ext cx="1748317" cy="1955638"/>
            <a:chOff x="10695393" y="1361440"/>
            <a:chExt cx="2038975" cy="228075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grpSpPr>
        <p:sp>
          <p:nvSpPr>
            <p:cNvPr id="8" name="Freeform: Shape 7">
              <a:extLst>
                <a:ext uri="{FF2B5EF4-FFF2-40B4-BE49-F238E27FC236}">
                  <a16:creationId xmlns:a16="http://schemas.microsoft.com/office/drawing/2014/main" id="{441A3BC1-C1C8-4DA9-2AD8-E9F25B87DE55}"/>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983B6C48-E1D0-AC58-C3FF-8316D5E78786}"/>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Rectangle: Rounded Corners 15">
            <a:extLst>
              <a:ext uri="{FF2B5EF4-FFF2-40B4-BE49-F238E27FC236}">
                <a16:creationId xmlns:a16="http://schemas.microsoft.com/office/drawing/2014/main" id="{4D06C4CD-FB41-FE26-C722-65B217983176}"/>
              </a:ext>
            </a:extLst>
          </p:cNvPr>
          <p:cNvSpPr/>
          <p:nvPr/>
        </p:nvSpPr>
        <p:spPr>
          <a:xfrm>
            <a:off x="936238" y="1112048"/>
            <a:ext cx="8798560" cy="5313169"/>
          </a:xfrm>
          <a:prstGeom prst="roundRect">
            <a:avLst>
              <a:gd name="adj" fmla="val 6229"/>
            </a:avLst>
          </a:prstGeom>
          <a:gradFill flip="none" rotWithShape="1">
            <a:gsLst>
              <a:gs pos="100000">
                <a:schemeClr val="bg1">
                  <a:lumMod val="95000"/>
                  <a:alpha val="20000"/>
                </a:schemeClr>
              </a:gs>
              <a:gs pos="0">
                <a:schemeClr val="bg1">
                  <a:alpha val="60000"/>
                </a:schemeClr>
              </a:gs>
            </a:gsLst>
            <a:lin ang="2700000" scaled="1"/>
            <a:tileRect/>
          </a:gradFill>
          <a:ln>
            <a:gradFill>
              <a:gsLst>
                <a:gs pos="0">
                  <a:schemeClr val="accent1">
                    <a:lumMod val="5000"/>
                    <a:lumOff val="95000"/>
                    <a:alpha val="60000"/>
                  </a:schemeClr>
                </a:gs>
                <a:gs pos="100000">
                  <a:schemeClr val="bg1">
                    <a:alpha val="35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Graphic 6">
            <a:extLst>
              <a:ext uri="{FF2B5EF4-FFF2-40B4-BE49-F238E27FC236}">
                <a16:creationId xmlns:a16="http://schemas.microsoft.com/office/drawing/2014/main" id="{12AB0BEC-FA7C-6643-E4C4-9E1CD47B0808}"/>
              </a:ext>
            </a:extLst>
          </p:cNvPr>
          <p:cNvSpPr/>
          <p:nvPr/>
        </p:nvSpPr>
        <p:spPr>
          <a:xfrm>
            <a:off x="6520773" y="2045674"/>
            <a:ext cx="1111249" cy="1241568"/>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10800000" scaled="1"/>
            <a:tileRect/>
          </a:gradFill>
          <a:ln w="9525" cap="flat">
            <a:noFill/>
            <a:prstDash val="solid"/>
            <a:miter/>
          </a:ln>
          <a:effectLst>
            <a:outerShdw blurRad="165100" dist="88900" dir="5400000" algn="t" rotWithShape="0">
              <a:srgbClr val="A96FF4">
                <a:alpha val="40000"/>
              </a:srgbClr>
            </a:outerShdw>
          </a:effectLst>
        </p:spPr>
        <p:txBody>
          <a:bodyPr rtlCol="0" anchor="ctr"/>
          <a:lstStyle/>
          <a:p>
            <a:pPr algn="ctr"/>
            <a:r>
              <a:rPr lang="fa-IR" sz="4400" dirty="0">
                <a:solidFill>
                  <a:schemeClr val="bg1"/>
                </a:solidFill>
                <a:latin typeface="Abar Mid FaNum Black" pitchFamily="2" charset="-78"/>
                <a:ea typeface="Abar Mid FaNum Black" pitchFamily="2" charset="-78"/>
                <a:cs typeface="Abar Mid FaNum Black" pitchFamily="2" charset="-78"/>
              </a:rPr>
              <a:t>1</a:t>
            </a:r>
            <a:endParaRPr lang="en-US" sz="4400" dirty="0">
              <a:solidFill>
                <a:schemeClr val="bg1"/>
              </a:solidFill>
              <a:latin typeface="Abar Mid FaNum Black" pitchFamily="2" charset="-78"/>
              <a:ea typeface="Abar Mid FaNum Black" pitchFamily="2" charset="-78"/>
              <a:cs typeface="Abar Mid FaNum Black" pitchFamily="2" charset="-78"/>
            </a:endParaRPr>
          </a:p>
        </p:txBody>
      </p:sp>
      <p:sp>
        <p:nvSpPr>
          <p:cNvPr id="6" name="TextBox 5">
            <a:extLst>
              <a:ext uri="{FF2B5EF4-FFF2-40B4-BE49-F238E27FC236}">
                <a16:creationId xmlns:a16="http://schemas.microsoft.com/office/drawing/2014/main" id="{94677CD2-93F6-EA2A-CD41-64F155F5D7BF}"/>
              </a:ext>
            </a:extLst>
          </p:cNvPr>
          <p:cNvSpPr txBox="1"/>
          <p:nvPr/>
        </p:nvSpPr>
        <p:spPr>
          <a:xfrm>
            <a:off x="1427356" y="2666458"/>
            <a:ext cx="5443995" cy="2031325"/>
          </a:xfrm>
          <a:prstGeom prst="rect">
            <a:avLst/>
          </a:prstGeom>
          <a:noFill/>
        </p:spPr>
        <p:txBody>
          <a:bodyPr wrap="square" rtlCol="0">
            <a:spAutoFit/>
          </a:bodyPr>
          <a:lstStyle/>
          <a:p>
            <a:pPr algn="just" rtl="1"/>
            <a:r>
              <a:rPr lang="fa-IR" dirty="0">
                <a:solidFill>
                  <a:schemeClr val="tx1">
                    <a:lumMod val="75000"/>
                    <a:lumOff val="25000"/>
                  </a:schemeClr>
                </a:solidFill>
                <a:latin typeface="Abar Mid FaNum SemiBold" pitchFamily="2" charset="-78"/>
                <a:ea typeface="Abar Mid FaNum SemiBold" pitchFamily="2" charset="-78"/>
                <a:cs typeface="Abar Mid FaNum SemiBold" pitchFamily="2" charset="-78"/>
              </a:rPr>
              <a:t>این وزارتخانه مسئولیت توسعه و گسترش شبکه های ارتباطی ثابت و سیار در سراسر کشور را بر عهده دارد. این شامل:</a:t>
            </a:r>
          </a:p>
          <a:p>
            <a:pPr marL="285750" indent="-285750" algn="just" rtl="1">
              <a:buFont typeface="Arial" panose="020B0604020202020204" pitchFamily="34" charset="0"/>
              <a:buChar char="•"/>
            </a:pPr>
            <a:r>
              <a:rPr lang="fa-IR" dirty="0">
                <a:solidFill>
                  <a:schemeClr val="tx1">
                    <a:lumMod val="75000"/>
                    <a:lumOff val="25000"/>
                  </a:schemeClr>
                </a:solidFill>
                <a:latin typeface="Abar Low FaNum Black" pitchFamily="2" charset="-78"/>
                <a:ea typeface="Abar Low FaNum Black" pitchFamily="2" charset="-78"/>
                <a:cs typeface="Abar Low FaNum Black" pitchFamily="2" charset="-78"/>
              </a:rPr>
              <a:t>ایجاد زیرساخت‌های فیبر نوری</a:t>
            </a:r>
          </a:p>
          <a:p>
            <a:pPr marL="285750" indent="-285750" algn="just" rtl="1">
              <a:buFont typeface="Arial" panose="020B0604020202020204" pitchFamily="34" charset="0"/>
              <a:buChar char="•"/>
            </a:pPr>
            <a:r>
              <a:rPr lang="fa-IR" dirty="0">
                <a:solidFill>
                  <a:schemeClr val="tx1">
                    <a:lumMod val="75000"/>
                    <a:lumOff val="25000"/>
                  </a:schemeClr>
                </a:solidFill>
                <a:latin typeface="Abar Low FaNum Black" pitchFamily="2" charset="-78"/>
                <a:ea typeface="Abar Low FaNum Black" pitchFamily="2" charset="-78"/>
                <a:cs typeface="Abar Low FaNum Black" pitchFamily="2" charset="-78"/>
              </a:rPr>
              <a:t>توسعه اینترنت پرسرعت</a:t>
            </a:r>
          </a:p>
          <a:p>
            <a:pPr marL="285750" indent="-285750" algn="just" rtl="1">
              <a:buFont typeface="Arial" panose="020B0604020202020204" pitchFamily="34" charset="0"/>
              <a:buChar char="•"/>
            </a:pPr>
            <a:r>
              <a:rPr lang="fa-IR" dirty="0">
                <a:solidFill>
                  <a:schemeClr val="tx1">
                    <a:lumMod val="75000"/>
                    <a:lumOff val="25000"/>
                  </a:schemeClr>
                </a:solidFill>
                <a:latin typeface="Abar Low FaNum Black" pitchFamily="2" charset="-78"/>
                <a:ea typeface="Abar Low FaNum Black" pitchFamily="2" charset="-78"/>
                <a:cs typeface="Abar Low FaNum Black" pitchFamily="2" charset="-78"/>
              </a:rPr>
              <a:t>ارتقای پوشش شبکه های تلفن همراه در مناطق مختلف کشور می شود.</a:t>
            </a:r>
            <a:endParaRPr lang="en-US" dirty="0">
              <a:solidFill>
                <a:schemeClr val="tx1">
                  <a:lumMod val="75000"/>
                  <a:lumOff val="25000"/>
                </a:schemeClr>
              </a:solidFill>
              <a:latin typeface="Abar Low FaNum Black" pitchFamily="2" charset="-78"/>
              <a:ea typeface="Abar Low FaNum Black" pitchFamily="2" charset="-78"/>
              <a:cs typeface="Abar Low FaNum Black" pitchFamily="2" charset="-78"/>
            </a:endParaRPr>
          </a:p>
        </p:txBody>
      </p:sp>
      <p:sp>
        <p:nvSpPr>
          <p:cNvPr id="38" name="Oval 37">
            <a:extLst>
              <a:ext uri="{FF2B5EF4-FFF2-40B4-BE49-F238E27FC236}">
                <a16:creationId xmlns:a16="http://schemas.microsoft.com/office/drawing/2014/main" id="{95CB95C0-A230-A10B-9259-A07159586263}"/>
              </a:ext>
            </a:extLst>
          </p:cNvPr>
          <p:cNvSpPr/>
          <p:nvPr/>
        </p:nvSpPr>
        <p:spPr>
          <a:xfrm>
            <a:off x="6096000" y="698331"/>
            <a:ext cx="505084" cy="505084"/>
          </a:xfrm>
          <a:prstGeom prst="ellipse">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81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139DD5-76DA-F313-E7E7-FF14A3EED29C}"/>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9" name="Rectangle 18">
            <a:extLst>
              <a:ext uri="{FF2B5EF4-FFF2-40B4-BE49-F238E27FC236}">
                <a16:creationId xmlns:a16="http://schemas.microsoft.com/office/drawing/2014/main" id="{09F93EF1-FAD1-8BC0-D31C-03087B8B9B1D}"/>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2" name="Freeform: Shape 31">
            <a:extLst>
              <a:ext uri="{FF2B5EF4-FFF2-40B4-BE49-F238E27FC236}">
                <a16:creationId xmlns:a16="http://schemas.microsoft.com/office/drawing/2014/main" id="{D2EB480C-C827-B2F3-2541-F3BC6B75897C}"/>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3" name="Group 32">
            <a:extLst>
              <a:ext uri="{FF2B5EF4-FFF2-40B4-BE49-F238E27FC236}">
                <a16:creationId xmlns:a16="http://schemas.microsoft.com/office/drawing/2014/main" id="{B87BC03B-5E21-1F5B-86AA-A7ECF44A8C79}"/>
              </a:ext>
            </a:extLst>
          </p:cNvPr>
          <p:cNvGrpSpPr/>
          <p:nvPr/>
        </p:nvGrpSpPr>
        <p:grpSpPr>
          <a:xfrm>
            <a:off x="214192" y="244083"/>
            <a:ext cx="213472" cy="201335"/>
            <a:chOff x="214192" y="206043"/>
            <a:chExt cx="213472" cy="201335"/>
          </a:xfrm>
          <a:solidFill>
            <a:schemeClr val="bg1">
              <a:lumMod val="95000"/>
            </a:schemeClr>
          </a:solidFill>
        </p:grpSpPr>
        <p:sp>
          <p:nvSpPr>
            <p:cNvPr id="34" name="Freeform: Shape 33">
              <a:extLst>
                <a:ext uri="{FF2B5EF4-FFF2-40B4-BE49-F238E27FC236}">
                  <a16:creationId xmlns:a16="http://schemas.microsoft.com/office/drawing/2014/main" id="{5EBFE933-A7B0-B909-E022-C34257E0A6F9}"/>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13C243D-7438-F91C-C814-A869976B4AB8}"/>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1A63F2D3-C856-E9B2-E6C8-E1A52A38B78D}"/>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pic>
        <p:nvPicPr>
          <p:cNvPr id="42" name="Picture Placeholder 41">
            <a:extLst>
              <a:ext uri="{FF2B5EF4-FFF2-40B4-BE49-F238E27FC236}">
                <a16:creationId xmlns:a16="http://schemas.microsoft.com/office/drawing/2014/main" id="{D3709573-52A8-9C5D-F1F2-FF96A35AF5D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943" b="943"/>
          <a:stretch/>
        </p:blipFill>
        <p:spPr>
          <a:xfrm>
            <a:off x="8061996" y="1368770"/>
            <a:ext cx="3577353" cy="4389120"/>
          </a:xfrm>
        </p:spPr>
      </p:pic>
      <p:grpSp>
        <p:nvGrpSpPr>
          <p:cNvPr id="4" name="Group 3">
            <a:extLst>
              <a:ext uri="{FF2B5EF4-FFF2-40B4-BE49-F238E27FC236}">
                <a16:creationId xmlns:a16="http://schemas.microsoft.com/office/drawing/2014/main" id="{461CB043-371C-2D9E-0809-138B9F2BCB7D}"/>
              </a:ext>
            </a:extLst>
          </p:cNvPr>
          <p:cNvGrpSpPr/>
          <p:nvPr/>
        </p:nvGrpSpPr>
        <p:grpSpPr>
          <a:xfrm>
            <a:off x="78962" y="923352"/>
            <a:ext cx="569021" cy="5616991"/>
            <a:chOff x="78962" y="923352"/>
            <a:chExt cx="569021" cy="5616991"/>
          </a:xfrm>
        </p:grpSpPr>
        <p:pic>
          <p:nvPicPr>
            <p:cNvPr id="27" name="Picture 26">
              <a:extLst>
                <a:ext uri="{FF2B5EF4-FFF2-40B4-BE49-F238E27FC236}">
                  <a16:creationId xmlns:a16="http://schemas.microsoft.com/office/drawing/2014/main" id="{5F499EAC-E589-C92E-F418-DA4C3960A5D7}"/>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39" name="Picture 38">
              <a:extLst>
                <a:ext uri="{FF2B5EF4-FFF2-40B4-BE49-F238E27FC236}">
                  <a16:creationId xmlns:a16="http://schemas.microsoft.com/office/drawing/2014/main" id="{E5242A91-5BAB-9D39-1289-6B06DD56265A}"/>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3" name="Freeform: Shape 2">
            <a:extLst>
              <a:ext uri="{FF2B5EF4-FFF2-40B4-BE49-F238E27FC236}">
                <a16:creationId xmlns:a16="http://schemas.microsoft.com/office/drawing/2014/main" id="{C2E74560-3592-C237-2097-8052C3A02E56}"/>
              </a:ext>
            </a:extLst>
          </p:cNvPr>
          <p:cNvSpPr/>
          <p:nvPr/>
        </p:nvSpPr>
        <p:spPr>
          <a:xfrm>
            <a:off x="10824827" y="809981"/>
            <a:ext cx="906822" cy="943643"/>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pic>
        <p:nvPicPr>
          <p:cNvPr id="10" name="Graphic 9" descr="A collection of circles in various sizes and patterns">
            <a:extLst>
              <a:ext uri="{FF2B5EF4-FFF2-40B4-BE49-F238E27FC236}">
                <a16:creationId xmlns:a16="http://schemas.microsoft.com/office/drawing/2014/main" id="{D1773DF3-656F-A9C8-1D29-0718D149818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a:off x="5673581" y="3728612"/>
            <a:ext cx="4572000" cy="4572000"/>
          </a:xfrm>
          <a:prstGeom prst="rect">
            <a:avLst/>
          </a:prstGeom>
        </p:spPr>
      </p:pic>
      <p:sp>
        <p:nvSpPr>
          <p:cNvPr id="120" name="Oval 119">
            <a:extLst>
              <a:ext uri="{FF2B5EF4-FFF2-40B4-BE49-F238E27FC236}">
                <a16:creationId xmlns:a16="http://schemas.microsoft.com/office/drawing/2014/main" id="{6A6B9815-4841-A8FE-EF94-72EF52A900EB}"/>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a:extLst>
              <a:ext uri="{FF2B5EF4-FFF2-40B4-BE49-F238E27FC236}">
                <a16:creationId xmlns:a16="http://schemas.microsoft.com/office/drawing/2014/main" id="{5F782C2A-218C-55BD-0505-9D2604EE8566}"/>
              </a:ext>
            </a:extLst>
          </p:cNvPr>
          <p:cNvSpPr txBox="1"/>
          <p:nvPr/>
        </p:nvSpPr>
        <p:spPr>
          <a:xfrm>
            <a:off x="1409865" y="1146061"/>
            <a:ext cx="5692382" cy="646331"/>
          </a:xfrm>
          <a:prstGeom prst="rect">
            <a:avLst/>
          </a:prstGeom>
          <a:noFill/>
        </p:spPr>
        <p:txBody>
          <a:bodyPr wrap="square" rtlCol="0">
            <a:spAutoFit/>
          </a:bodyPr>
          <a:lstStyle/>
          <a:p>
            <a:r>
              <a:rPr lang="fa-IR" sz="3600" dirty="0">
                <a:solidFill>
                  <a:schemeClr val="accent2">
                    <a:lumMod val="75000"/>
                  </a:schemeClr>
                </a:solidFill>
                <a:latin typeface="Abar Low FaNum Black" pitchFamily="2" charset="-78"/>
                <a:ea typeface="Abar Low FaNum Black" pitchFamily="2" charset="-78"/>
                <a:cs typeface="Abar Low FaNum Black" pitchFamily="2" charset="-78"/>
              </a:rPr>
              <a:t>اهم وظایف در لایه وزارتخانه</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Tree>
    <p:extLst>
      <p:ext uri="{BB962C8B-B14F-4D97-AF65-F5344CB8AC3E}">
        <p14:creationId xmlns:p14="http://schemas.microsoft.com/office/powerpoint/2010/main" val="29330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1000"/>
                                        <p:tgtEl>
                                          <p:spTgt spid="119"/>
                                        </p:tgtEl>
                                      </p:cBhvr>
                                    </p:animEffect>
                                    <p:anim calcmode="lin" valueType="num">
                                      <p:cBhvr>
                                        <p:cTn id="8" dur="1000" fill="hold"/>
                                        <p:tgtEl>
                                          <p:spTgt spid="119"/>
                                        </p:tgtEl>
                                        <p:attrNameLst>
                                          <p:attrName>ppt_x</p:attrName>
                                        </p:attrNameLst>
                                      </p:cBhvr>
                                      <p:tavLst>
                                        <p:tav tm="0">
                                          <p:val>
                                            <p:strVal val="#ppt_x"/>
                                          </p:val>
                                        </p:tav>
                                        <p:tav tm="100000">
                                          <p:val>
                                            <p:strVal val="#ppt_x"/>
                                          </p:val>
                                        </p:tav>
                                      </p:tavLst>
                                    </p:anim>
                                    <p:anim calcmode="lin" valueType="num">
                                      <p:cBhvr>
                                        <p:cTn id="9" dur="1000" fill="hold"/>
                                        <p:tgtEl>
                                          <p:spTgt spid="1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Graphic 43" descr="A scattering of small circles">
            <a:extLst>
              <a:ext uri="{FF2B5EF4-FFF2-40B4-BE49-F238E27FC236}">
                <a16:creationId xmlns:a16="http://schemas.microsoft.com/office/drawing/2014/main" id="{5FB9E78B-3F3B-EAD5-6249-A803329BB91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784338" y="-539806"/>
            <a:ext cx="4572000" cy="4572000"/>
          </a:xfrm>
          <a:prstGeom prst="rect">
            <a:avLst/>
          </a:prstGeom>
        </p:spPr>
      </p:pic>
      <p:pic>
        <p:nvPicPr>
          <p:cNvPr id="42" name="Picture 41">
            <a:extLst>
              <a:ext uri="{FF2B5EF4-FFF2-40B4-BE49-F238E27FC236}">
                <a16:creationId xmlns:a16="http://schemas.microsoft.com/office/drawing/2014/main" id="{C090A43C-7D1F-919A-42E5-13F113C961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8867" y="1822864"/>
            <a:ext cx="6740650" cy="5065607"/>
          </a:xfrm>
          <a:prstGeom prst="rect">
            <a:avLst/>
          </a:prstGeom>
        </p:spPr>
      </p:pic>
      <p:sp>
        <p:nvSpPr>
          <p:cNvPr id="26" name="Rectangle 25">
            <a:extLst>
              <a:ext uri="{FF2B5EF4-FFF2-40B4-BE49-F238E27FC236}">
                <a16:creationId xmlns:a16="http://schemas.microsoft.com/office/drawing/2014/main" id="{67DA55A2-001D-C55A-C0A8-394EAB1B32AA}"/>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31" name="Freeform: Shape 30">
            <a:extLst>
              <a:ext uri="{FF2B5EF4-FFF2-40B4-BE49-F238E27FC236}">
                <a16:creationId xmlns:a16="http://schemas.microsoft.com/office/drawing/2014/main" id="{E0483AAC-5326-C298-4F5B-2BF8169FD439}"/>
              </a:ext>
            </a:extLst>
          </p:cNvPr>
          <p:cNvSpPr/>
          <p:nvPr/>
        </p:nvSpPr>
        <p:spPr>
          <a:xfrm>
            <a:off x="10760042" y="3767561"/>
            <a:ext cx="1177683" cy="1225502"/>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gradFill flip="none" rotWithShape="1">
            <a:gsLst>
              <a:gs pos="0">
                <a:srgbClr val="A96FF4">
                  <a:shade val="30000"/>
                  <a:satMod val="115000"/>
                </a:srgbClr>
              </a:gs>
              <a:gs pos="50000">
                <a:srgbClr val="A96FF4">
                  <a:shade val="67500"/>
                  <a:satMod val="115000"/>
                </a:srgbClr>
              </a:gs>
              <a:gs pos="100000">
                <a:srgbClr val="A96FF4">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grpSp>
        <p:nvGrpSpPr>
          <p:cNvPr id="18" name="Group 17">
            <a:extLst>
              <a:ext uri="{FF2B5EF4-FFF2-40B4-BE49-F238E27FC236}">
                <a16:creationId xmlns:a16="http://schemas.microsoft.com/office/drawing/2014/main" id="{268FACCB-BA7C-7E03-C54B-3EE6C2D604E2}"/>
              </a:ext>
            </a:extLst>
          </p:cNvPr>
          <p:cNvGrpSpPr/>
          <p:nvPr/>
        </p:nvGrpSpPr>
        <p:grpSpPr>
          <a:xfrm rot="10800000" flipH="1">
            <a:off x="10399556" y="1025208"/>
            <a:ext cx="2187258" cy="2446622"/>
            <a:chOff x="10695393" y="1361440"/>
            <a:chExt cx="2038975" cy="228075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grpSpPr>
        <p:sp>
          <p:nvSpPr>
            <p:cNvPr id="36" name="Freeform: Shape 35">
              <a:extLst>
                <a:ext uri="{FF2B5EF4-FFF2-40B4-BE49-F238E27FC236}">
                  <a16:creationId xmlns:a16="http://schemas.microsoft.com/office/drawing/2014/main" id="{F16EB288-ECAD-A139-C10A-41500F6EB29F}"/>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6">
              <a:extLst>
                <a:ext uri="{FF2B5EF4-FFF2-40B4-BE49-F238E27FC236}">
                  <a16:creationId xmlns:a16="http://schemas.microsoft.com/office/drawing/2014/main" id="{5B6B952D-58DC-3927-2636-B826E6CA61C5}"/>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Rectangle 2">
            <a:extLst>
              <a:ext uri="{FF2B5EF4-FFF2-40B4-BE49-F238E27FC236}">
                <a16:creationId xmlns:a16="http://schemas.microsoft.com/office/drawing/2014/main" id="{20807513-1FCC-A8A4-AE9B-3DC593E42FF7}"/>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Freeform: Shape 4">
            <a:extLst>
              <a:ext uri="{FF2B5EF4-FFF2-40B4-BE49-F238E27FC236}">
                <a16:creationId xmlns:a16="http://schemas.microsoft.com/office/drawing/2014/main" id="{0C3A4D3A-B47D-3242-EEED-0CB49E4A1A29}"/>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DFB2053C-2CF9-3F6B-CCC1-5327F8CFBA10}"/>
              </a:ext>
            </a:extLst>
          </p:cNvPr>
          <p:cNvGrpSpPr/>
          <p:nvPr/>
        </p:nvGrpSpPr>
        <p:grpSpPr>
          <a:xfrm>
            <a:off x="214192" y="244083"/>
            <a:ext cx="213472" cy="201335"/>
            <a:chOff x="214192" y="206043"/>
            <a:chExt cx="213472" cy="201335"/>
          </a:xfrm>
          <a:solidFill>
            <a:schemeClr val="bg1">
              <a:lumMod val="85000"/>
            </a:schemeClr>
          </a:solidFill>
        </p:grpSpPr>
        <p:sp>
          <p:nvSpPr>
            <p:cNvPr id="7" name="Freeform: Shape 6">
              <a:extLst>
                <a:ext uri="{FF2B5EF4-FFF2-40B4-BE49-F238E27FC236}">
                  <a16:creationId xmlns:a16="http://schemas.microsoft.com/office/drawing/2014/main" id="{046FB679-213C-A584-401D-79BBB8A33527}"/>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6CA88DEB-7A86-73F1-9DF7-223CC065C55E}"/>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1AAC461-3674-7C47-C73F-75D562AC494E}"/>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16" name="TextBox 15">
            <a:extLst>
              <a:ext uri="{FF2B5EF4-FFF2-40B4-BE49-F238E27FC236}">
                <a16:creationId xmlns:a16="http://schemas.microsoft.com/office/drawing/2014/main" id="{71570FCF-387D-533B-2E82-C3118A5273D1}"/>
              </a:ext>
            </a:extLst>
          </p:cNvPr>
          <p:cNvSpPr txBox="1"/>
          <p:nvPr/>
        </p:nvSpPr>
        <p:spPr>
          <a:xfrm>
            <a:off x="1095480" y="3238737"/>
            <a:ext cx="5382862" cy="1754326"/>
          </a:xfrm>
          <a:prstGeom prst="rect">
            <a:avLst/>
          </a:prstGeom>
          <a:noFill/>
        </p:spPr>
        <p:txBody>
          <a:bodyPr wrap="square" rtlCol="1">
            <a:spAutoFit/>
          </a:bodyPr>
          <a:lstStyle/>
          <a:p>
            <a:pPr algn="just" rtl="1"/>
            <a:r>
              <a:rPr lang="fa-IR" dirty="0">
                <a:solidFill>
                  <a:schemeClr val="tx1">
                    <a:lumMod val="65000"/>
                    <a:lumOff val="35000"/>
                  </a:schemeClr>
                </a:solidFill>
                <a:latin typeface="Abar Mid FaNum SemiBold" pitchFamily="2" charset="-78"/>
                <a:ea typeface="Abar Mid FaNum SemiBold" pitchFamily="2" charset="-78"/>
                <a:cs typeface="Abar Mid FaNum SemiBold" pitchFamily="2" charset="-78"/>
              </a:rPr>
              <a:t>این وظیفه توسط بخش‌ها و شرکت‌های  مختلف در وزارت ارتباطات و فناوری اطلاعات انجام می شود، از جمله شرکت مخابرات ایران، شرکت ارتباطات سیار ایران </a:t>
            </a:r>
            <a:r>
              <a:rPr lang="en-US" dirty="0">
                <a:solidFill>
                  <a:schemeClr val="tx1">
                    <a:lumMod val="65000"/>
                    <a:lumOff val="35000"/>
                  </a:schemeClr>
                </a:solidFill>
                <a:latin typeface="Abar Mid FaNum SemiBold" pitchFamily="2" charset="-78"/>
                <a:ea typeface="Abar Mid FaNum SemiBold" pitchFamily="2" charset="-78"/>
                <a:cs typeface="Abar Mid FaNum SemiBold" pitchFamily="2" charset="-78"/>
              </a:rPr>
              <a:t>MCI)</a:t>
            </a:r>
            <a:r>
              <a:rPr lang="fa-IR" dirty="0">
                <a:solidFill>
                  <a:schemeClr val="tx1">
                    <a:lumMod val="65000"/>
                    <a:lumOff val="35000"/>
                  </a:schemeClr>
                </a:solidFill>
                <a:latin typeface="Abar Mid FaNum SemiBold" pitchFamily="2" charset="-78"/>
                <a:ea typeface="Abar Mid FaNum SemiBold" pitchFamily="2" charset="-78"/>
                <a:cs typeface="Abar Mid FaNum SemiBold" pitchFamily="2" charset="-78"/>
              </a:rPr>
              <a:t>)</a:t>
            </a:r>
            <a:r>
              <a:rPr lang="en-US" dirty="0">
                <a:solidFill>
                  <a:schemeClr val="tx1">
                    <a:lumMod val="65000"/>
                    <a:lumOff val="35000"/>
                  </a:schemeClr>
                </a:solidFill>
                <a:latin typeface="Abar Mid FaNum SemiBold" pitchFamily="2" charset="-78"/>
                <a:ea typeface="Abar Mid FaNum SemiBold" pitchFamily="2" charset="-78"/>
                <a:cs typeface="Abar Mid FaNum SemiBold" pitchFamily="2" charset="-78"/>
              </a:rPr>
              <a:t>، </a:t>
            </a:r>
            <a:r>
              <a:rPr lang="fa-IR" dirty="0">
                <a:solidFill>
                  <a:schemeClr val="tx1">
                    <a:lumMod val="65000"/>
                    <a:lumOff val="35000"/>
                  </a:schemeClr>
                </a:solidFill>
                <a:latin typeface="Abar Mid FaNum SemiBold" pitchFamily="2" charset="-78"/>
                <a:ea typeface="Abar Mid FaNum SemiBold" pitchFamily="2" charset="-78"/>
                <a:cs typeface="Abar Mid FaNum SemiBold" pitchFamily="2" charset="-78"/>
              </a:rPr>
              <a:t>شرکت ارتباطات زیرساخت، همچنین بخشی از روند توسعه زیرساخت از طریق همکاری با بخش خصوصی انجام می‌شود.</a:t>
            </a:r>
            <a:endParaRPr lang="en-US" sz="1800" dirty="0">
              <a:solidFill>
                <a:schemeClr val="tx1">
                  <a:lumMod val="65000"/>
                  <a:lumOff val="35000"/>
                </a:schemeClr>
              </a:solidFill>
              <a:latin typeface="Abar Mid FaNum SemiBold" pitchFamily="2" charset="-78"/>
              <a:ea typeface="Abar Mid FaNum SemiBold" pitchFamily="2" charset="-78"/>
              <a:cs typeface="Abar Mid FaNum SemiBold" pitchFamily="2" charset="-78"/>
            </a:endParaRPr>
          </a:p>
        </p:txBody>
      </p:sp>
      <p:sp>
        <p:nvSpPr>
          <p:cNvPr id="38" name="Oval 37">
            <a:extLst>
              <a:ext uri="{FF2B5EF4-FFF2-40B4-BE49-F238E27FC236}">
                <a16:creationId xmlns:a16="http://schemas.microsoft.com/office/drawing/2014/main" id="{48177F9D-BC60-7DF0-5CAF-A02B1F140832}"/>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85C891D4-79A1-E9B2-2EC5-60EFBF6D5927}"/>
              </a:ext>
            </a:extLst>
          </p:cNvPr>
          <p:cNvGrpSpPr/>
          <p:nvPr/>
        </p:nvGrpSpPr>
        <p:grpSpPr>
          <a:xfrm>
            <a:off x="78962" y="923352"/>
            <a:ext cx="569021" cy="5616991"/>
            <a:chOff x="78962" y="923352"/>
            <a:chExt cx="569021" cy="5616991"/>
          </a:xfrm>
        </p:grpSpPr>
        <p:pic>
          <p:nvPicPr>
            <p:cNvPr id="11" name="Picture 10">
              <a:extLst>
                <a:ext uri="{FF2B5EF4-FFF2-40B4-BE49-F238E27FC236}">
                  <a16:creationId xmlns:a16="http://schemas.microsoft.com/office/drawing/2014/main" id="{376BAA39-DE96-DC0C-4E36-C091A99EE550}"/>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22" name="Picture 21">
              <a:extLst>
                <a:ext uri="{FF2B5EF4-FFF2-40B4-BE49-F238E27FC236}">
                  <a16:creationId xmlns:a16="http://schemas.microsoft.com/office/drawing/2014/main" id="{4503C43E-9087-AE86-4555-5F287EFD2BF6}"/>
                </a:ext>
              </a:extLst>
            </p:cNvPr>
            <p:cNvPicPr>
              <a:picLocks noChangeAspect="1"/>
            </p:cNvPicPr>
            <p:nvPr/>
          </p:nvPicPr>
          <p:blipFill>
            <a:blip r:embed="rId6">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35" name="TextBox 34">
            <a:extLst>
              <a:ext uri="{FF2B5EF4-FFF2-40B4-BE49-F238E27FC236}">
                <a16:creationId xmlns:a16="http://schemas.microsoft.com/office/drawing/2014/main" id="{84B4DE34-7BEF-F9A8-36C9-4BC85060351F}"/>
              </a:ext>
            </a:extLst>
          </p:cNvPr>
          <p:cNvSpPr txBox="1"/>
          <p:nvPr/>
        </p:nvSpPr>
        <p:spPr>
          <a:xfrm>
            <a:off x="1409865" y="1146061"/>
            <a:ext cx="3464767" cy="646331"/>
          </a:xfrm>
          <a:prstGeom prst="rect">
            <a:avLst/>
          </a:prstGeom>
          <a:noFill/>
        </p:spPr>
        <p:txBody>
          <a:bodyPr wrap="square" rtlCol="0">
            <a:spAutoFit/>
          </a:bodyPr>
          <a:lstStyle/>
          <a:p>
            <a:r>
              <a:rPr lang="fa-IR" sz="3600" dirty="0">
                <a:solidFill>
                  <a:schemeClr val="accent2">
                    <a:lumMod val="75000"/>
                  </a:schemeClr>
                </a:solidFill>
                <a:latin typeface="Abar Low FaNum Black" pitchFamily="2" charset="-78"/>
                <a:ea typeface="Abar Low FaNum Black" pitchFamily="2" charset="-78"/>
                <a:cs typeface="Abar Low FaNum Black" pitchFamily="2" charset="-78"/>
              </a:rPr>
              <a:t>ساختار سازمانی</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
        <p:nvSpPr>
          <p:cNvPr id="45" name="TextBox 44">
            <a:extLst>
              <a:ext uri="{FF2B5EF4-FFF2-40B4-BE49-F238E27FC236}">
                <a16:creationId xmlns:a16="http://schemas.microsoft.com/office/drawing/2014/main" id="{208EF850-1BCC-17F4-D891-49D76B7196D1}"/>
              </a:ext>
            </a:extLst>
          </p:cNvPr>
          <p:cNvSpPr txBox="1"/>
          <p:nvPr/>
        </p:nvSpPr>
        <p:spPr>
          <a:xfrm>
            <a:off x="1409865" y="1792392"/>
            <a:ext cx="3608526" cy="307777"/>
          </a:xfrm>
          <a:prstGeom prst="rect">
            <a:avLst/>
          </a:prstGeom>
          <a:noFill/>
        </p:spPr>
        <p:txBody>
          <a:bodyPr wrap="square" rtlCol="0">
            <a:spAutoFit/>
          </a:bodyPr>
          <a:lstStyle/>
          <a:p>
            <a:r>
              <a:rPr lang="fa-IR" sz="1400" dirty="0">
                <a:solidFill>
                  <a:schemeClr val="accent2">
                    <a:lumMod val="75000"/>
                  </a:schemeClr>
                </a:solidFill>
                <a:latin typeface="Abar Low FaNum SemiBold" pitchFamily="2" charset="-78"/>
                <a:ea typeface="Abar Low FaNum SemiBold" pitchFamily="2" charset="-78"/>
                <a:cs typeface="Abar Low FaNum SemiBold" pitchFamily="2" charset="-78"/>
              </a:rPr>
              <a:t>اهم وظایف در لایه وزارتخانه</a:t>
            </a:r>
            <a:endParaRPr lang="en-US" sz="1400" dirty="0">
              <a:solidFill>
                <a:schemeClr val="accent2">
                  <a:lumMod val="75000"/>
                </a:schemeClr>
              </a:solidFill>
              <a:latin typeface="Abar Low FaNum SemiBold" pitchFamily="2" charset="-78"/>
              <a:ea typeface="Abar Low FaNum SemiBold" pitchFamily="2" charset="-78"/>
              <a:cs typeface="Abar Low FaNum SemiBold" pitchFamily="2" charset="-78"/>
            </a:endParaRPr>
          </a:p>
        </p:txBody>
      </p:sp>
    </p:spTree>
    <p:extLst>
      <p:ext uri="{BB962C8B-B14F-4D97-AF65-F5344CB8AC3E}">
        <p14:creationId xmlns:p14="http://schemas.microsoft.com/office/powerpoint/2010/main" val="81485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E9F5F87-494D-2567-C23E-2FDCC4CA7756}"/>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grpSp>
        <p:nvGrpSpPr>
          <p:cNvPr id="21" name="Group 20">
            <a:extLst>
              <a:ext uri="{FF2B5EF4-FFF2-40B4-BE49-F238E27FC236}">
                <a16:creationId xmlns:a16="http://schemas.microsoft.com/office/drawing/2014/main" id="{4A988C96-07E9-971C-992C-787F6018D757}"/>
              </a:ext>
            </a:extLst>
          </p:cNvPr>
          <p:cNvGrpSpPr/>
          <p:nvPr/>
        </p:nvGrpSpPr>
        <p:grpSpPr>
          <a:xfrm rot="5400000" flipH="1">
            <a:off x="6120583" y="257286"/>
            <a:ext cx="1417044" cy="1585076"/>
            <a:chOff x="10695393" y="1361440"/>
            <a:chExt cx="2038975" cy="228075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grpSpPr>
        <p:sp>
          <p:nvSpPr>
            <p:cNvPr id="22" name="Freeform: Shape 21">
              <a:extLst>
                <a:ext uri="{FF2B5EF4-FFF2-40B4-BE49-F238E27FC236}">
                  <a16:creationId xmlns:a16="http://schemas.microsoft.com/office/drawing/2014/main" id="{A2D0A5D5-6029-09C4-895E-D3394FA8A827}"/>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4452A515-2D00-8EA7-29E6-00A68A23717D}"/>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24" name="Picture Placeholder 23">
            <a:extLst>
              <a:ext uri="{FF2B5EF4-FFF2-40B4-BE49-F238E27FC236}">
                <a16:creationId xmlns:a16="http://schemas.microsoft.com/office/drawing/2014/main" id="{27E52D92-778C-82C9-07C4-7B769D355A0C}"/>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4543" r="44719"/>
          <a:stretch/>
        </p:blipFill>
        <p:spPr>
          <a:xfrm>
            <a:off x="8006079" y="0"/>
            <a:ext cx="4185920" cy="6858000"/>
          </a:xfrm>
        </p:spPr>
      </p:pic>
      <p:sp>
        <p:nvSpPr>
          <p:cNvPr id="3" name="Freeform: Shape 2">
            <a:extLst>
              <a:ext uri="{FF2B5EF4-FFF2-40B4-BE49-F238E27FC236}">
                <a16:creationId xmlns:a16="http://schemas.microsoft.com/office/drawing/2014/main" id="{1074898E-126D-15C1-B26E-BB36DDCDD488}"/>
              </a:ext>
            </a:extLst>
          </p:cNvPr>
          <p:cNvSpPr/>
          <p:nvPr/>
        </p:nvSpPr>
        <p:spPr>
          <a:xfrm rot="10800000" flipH="1" flipV="1">
            <a:off x="8953016" y="-729468"/>
            <a:ext cx="4318562" cy="8739732"/>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40000"/>
                </a:srgbClr>
              </a:gs>
              <a:gs pos="0">
                <a:srgbClr val="F58A7C">
                  <a:alpha val="25000"/>
                </a:srgbClr>
              </a:gs>
            </a:gsLst>
            <a:path path="circle">
              <a:fillToRect r="100000" b="100000"/>
            </a:path>
          </a:gradFill>
          <a:ln>
            <a:noFill/>
          </a:ln>
          <a:effectLst>
            <a:softEdge rad="647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E0483AAC-5326-C298-4F5B-2BF8169FD439}"/>
              </a:ext>
            </a:extLst>
          </p:cNvPr>
          <p:cNvSpPr/>
          <p:nvPr/>
        </p:nvSpPr>
        <p:spPr>
          <a:xfrm>
            <a:off x="800066" y="5960555"/>
            <a:ext cx="735484" cy="765348"/>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solidFill>
            <a:srgbClr val="A62A5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16" name="Rectangle: Rounded Corners 15">
            <a:extLst>
              <a:ext uri="{FF2B5EF4-FFF2-40B4-BE49-F238E27FC236}">
                <a16:creationId xmlns:a16="http://schemas.microsoft.com/office/drawing/2014/main" id="{9C997FCF-19F6-7612-052F-48048D9AFC26}"/>
              </a:ext>
            </a:extLst>
          </p:cNvPr>
          <p:cNvSpPr/>
          <p:nvPr/>
        </p:nvSpPr>
        <p:spPr>
          <a:xfrm>
            <a:off x="1229360" y="973398"/>
            <a:ext cx="7518400" cy="5334001"/>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520700" dir="5400000" sx="93000" sy="93000" algn="t" rotWithShape="0">
              <a:srgbClr val="8014E2">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Graphic 6">
            <a:extLst>
              <a:ext uri="{FF2B5EF4-FFF2-40B4-BE49-F238E27FC236}">
                <a16:creationId xmlns:a16="http://schemas.microsoft.com/office/drawing/2014/main" id="{4869E06B-8B20-2D3C-4450-5F15DA895B1E}"/>
              </a:ext>
            </a:extLst>
          </p:cNvPr>
          <p:cNvSpPr/>
          <p:nvPr/>
        </p:nvSpPr>
        <p:spPr>
          <a:xfrm>
            <a:off x="7518966" y="2402829"/>
            <a:ext cx="947861" cy="1059019"/>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8100000" scaled="1"/>
            <a:tileRect/>
          </a:gradFill>
          <a:ln w="9525" cap="flat">
            <a:noFill/>
            <a:prstDash val="solid"/>
            <a:miter/>
          </a:ln>
          <a:effectLst>
            <a:outerShdw blurRad="165100" dist="88900" dir="5400000" algn="t" rotWithShape="0">
              <a:srgbClr val="A96FF4">
                <a:alpha val="40000"/>
              </a:srgbClr>
            </a:outerShdw>
          </a:effectLst>
        </p:spPr>
        <p:txBody>
          <a:bodyPr rtlCol="0" anchor="ctr"/>
          <a:lstStyle/>
          <a:p>
            <a:pPr algn="ctr"/>
            <a:r>
              <a:rPr lang="fa-IR" sz="4000" dirty="0">
                <a:solidFill>
                  <a:schemeClr val="bg1"/>
                </a:solidFill>
                <a:latin typeface="Abar Mid FaNum Black" pitchFamily="2" charset="-78"/>
                <a:ea typeface="Abar Mid FaNum Black" pitchFamily="2" charset="-78"/>
                <a:cs typeface="Abar Mid FaNum Black" pitchFamily="2" charset="-78"/>
              </a:rPr>
              <a:t>2</a:t>
            </a:r>
            <a:endParaRPr lang="en-US" sz="4000" dirty="0">
              <a:solidFill>
                <a:schemeClr val="bg1"/>
              </a:solidFill>
              <a:latin typeface="Abar Mid FaNum Black" pitchFamily="2" charset="-78"/>
              <a:ea typeface="Abar Mid FaNum Black" pitchFamily="2" charset="-78"/>
              <a:cs typeface="Abar Mid FaNum Black" pitchFamily="2" charset="-78"/>
            </a:endParaRPr>
          </a:p>
        </p:txBody>
      </p:sp>
      <p:sp>
        <p:nvSpPr>
          <p:cNvPr id="38" name="Oval 37">
            <a:extLst>
              <a:ext uri="{FF2B5EF4-FFF2-40B4-BE49-F238E27FC236}">
                <a16:creationId xmlns:a16="http://schemas.microsoft.com/office/drawing/2014/main" id="{48177F9D-BC60-7DF0-5CAF-A02B1F140832}"/>
              </a:ext>
            </a:extLst>
          </p:cNvPr>
          <p:cNvSpPr/>
          <p:nvPr/>
        </p:nvSpPr>
        <p:spPr>
          <a:xfrm>
            <a:off x="7793966" y="6142481"/>
            <a:ext cx="397862" cy="397862"/>
          </a:xfrm>
          <a:prstGeom prst="ellipse">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162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6370E5FE-D065-CE7C-6FDF-5E084DFAF675}"/>
              </a:ext>
            </a:extLst>
          </p:cNvPr>
          <p:cNvSpPr txBox="1"/>
          <p:nvPr/>
        </p:nvSpPr>
        <p:spPr>
          <a:xfrm>
            <a:off x="1458373" y="2684471"/>
            <a:ext cx="6494557" cy="1348401"/>
          </a:xfrm>
          <a:prstGeom prst="rect">
            <a:avLst/>
          </a:prstGeom>
          <a:noFill/>
        </p:spPr>
        <p:txBody>
          <a:bodyPr wrap="square" tIns="180000" rIns="180000" bIns="180000" rtlCol="0">
            <a:spAutoFit/>
          </a:bodyPr>
          <a:lstStyle/>
          <a:p>
            <a:pPr algn="just" rtl="1"/>
            <a:r>
              <a:rPr lang="fa-IR" sz="1600" dirty="0">
                <a:latin typeface="Abar Low FaNum SemiBold" pitchFamily="2" charset="-78"/>
                <a:ea typeface="Abar Low FaNum SemiBold" pitchFamily="2" charset="-78"/>
                <a:cs typeface="Abar Low FaNum SemiBold" pitchFamily="2" charset="-78"/>
              </a:rPr>
              <a:t>وزارت ارتباطات و فناوری اطلاعات مسئولیت تدوین قوانین و مقررات مربوط به حوزه ارتباطات و فناوری اطلاعات را بر عهده دارد. این شامل تعیین استانداردها، تعرفه‌ها و مجوزها برای اپراتورها و شرکت های فعال در این حوزه می شود.</a:t>
            </a:r>
          </a:p>
        </p:txBody>
      </p:sp>
      <p:sp>
        <p:nvSpPr>
          <p:cNvPr id="5" name="Rectangle 4">
            <a:extLst>
              <a:ext uri="{FF2B5EF4-FFF2-40B4-BE49-F238E27FC236}">
                <a16:creationId xmlns:a16="http://schemas.microsoft.com/office/drawing/2014/main" id="{CCBA037E-4A1F-E575-9EF1-F9BA9A7EBA7F}"/>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Freeform: Shape 5">
            <a:extLst>
              <a:ext uri="{FF2B5EF4-FFF2-40B4-BE49-F238E27FC236}">
                <a16:creationId xmlns:a16="http://schemas.microsoft.com/office/drawing/2014/main" id="{BFBF9C43-BDD1-8B7C-E07E-3C25AA1D39DC}"/>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9" name="Group 28">
            <a:extLst>
              <a:ext uri="{FF2B5EF4-FFF2-40B4-BE49-F238E27FC236}">
                <a16:creationId xmlns:a16="http://schemas.microsoft.com/office/drawing/2014/main" id="{803DBCBE-A689-DD07-D2D8-EA1F49E4A27E}"/>
              </a:ext>
            </a:extLst>
          </p:cNvPr>
          <p:cNvGrpSpPr/>
          <p:nvPr/>
        </p:nvGrpSpPr>
        <p:grpSpPr>
          <a:xfrm>
            <a:off x="214192" y="244083"/>
            <a:ext cx="213472" cy="201335"/>
            <a:chOff x="214192" y="206043"/>
            <a:chExt cx="213472" cy="201335"/>
          </a:xfrm>
          <a:solidFill>
            <a:schemeClr val="bg1">
              <a:lumMod val="85000"/>
            </a:schemeClr>
          </a:solidFill>
        </p:grpSpPr>
        <p:sp>
          <p:nvSpPr>
            <p:cNvPr id="32" name="Freeform: Shape 31">
              <a:extLst>
                <a:ext uri="{FF2B5EF4-FFF2-40B4-BE49-F238E27FC236}">
                  <a16:creationId xmlns:a16="http://schemas.microsoft.com/office/drawing/2014/main" id="{58939B2D-D6AB-5655-A805-CDE0C120F01B}"/>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8C50021-311A-43C0-8950-F1A47F825D85}"/>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BCE7F1F7-B357-5682-3422-404586547137}"/>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9F261440-E046-BB6D-AD57-2E4B49F86BB2}"/>
              </a:ext>
            </a:extLst>
          </p:cNvPr>
          <p:cNvGrpSpPr/>
          <p:nvPr/>
        </p:nvGrpSpPr>
        <p:grpSpPr>
          <a:xfrm>
            <a:off x="78962" y="923352"/>
            <a:ext cx="569021" cy="5616991"/>
            <a:chOff x="78962" y="923352"/>
            <a:chExt cx="569021" cy="5616991"/>
          </a:xfrm>
        </p:grpSpPr>
        <p:pic>
          <p:nvPicPr>
            <p:cNvPr id="17" name="Picture 16">
              <a:extLst>
                <a:ext uri="{FF2B5EF4-FFF2-40B4-BE49-F238E27FC236}">
                  <a16:creationId xmlns:a16="http://schemas.microsoft.com/office/drawing/2014/main" id="{87D60C18-1F74-4D3E-A94D-0FB4D042CE6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8" name="Picture 17">
              <a:extLst>
                <a:ext uri="{FF2B5EF4-FFF2-40B4-BE49-F238E27FC236}">
                  <a16:creationId xmlns:a16="http://schemas.microsoft.com/office/drawing/2014/main" id="{64B76F3D-BE5A-9BEF-05D5-B0304BE33ECB}"/>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36" name="Oval 35">
            <a:extLst>
              <a:ext uri="{FF2B5EF4-FFF2-40B4-BE49-F238E27FC236}">
                <a16:creationId xmlns:a16="http://schemas.microsoft.com/office/drawing/2014/main" id="{A696C8B3-92F9-489F-CEDE-8BCB986143C1}"/>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D02A5DED-7689-9CF0-728D-9D725FB4A475}"/>
              </a:ext>
            </a:extLst>
          </p:cNvPr>
          <p:cNvSpPr txBox="1"/>
          <p:nvPr/>
        </p:nvSpPr>
        <p:spPr>
          <a:xfrm>
            <a:off x="1409865" y="1146061"/>
            <a:ext cx="6211778" cy="523220"/>
          </a:xfrm>
          <a:prstGeom prst="rect">
            <a:avLst/>
          </a:prstGeom>
          <a:noFill/>
        </p:spPr>
        <p:txBody>
          <a:bodyPr wrap="square" rtlCol="0">
            <a:spAutoFit/>
          </a:bodyPr>
          <a:lstStyle/>
          <a:p>
            <a:r>
              <a:rPr lang="fa-IR" sz="2800" dirty="0">
                <a:solidFill>
                  <a:schemeClr val="accent2">
                    <a:lumMod val="75000"/>
                  </a:schemeClr>
                </a:solidFill>
                <a:latin typeface="Abar Low FaNum Black" pitchFamily="2" charset="-78"/>
                <a:ea typeface="Abar Low FaNum Black" pitchFamily="2" charset="-78"/>
                <a:cs typeface="Abar Low FaNum Black" pitchFamily="2" charset="-78"/>
              </a:rPr>
              <a:t>تنظیم مقررات و سیاست گذاری</a:t>
            </a:r>
            <a:endParaRPr lang="en-US" sz="28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Tree>
    <p:extLst>
      <p:ext uri="{BB962C8B-B14F-4D97-AF65-F5344CB8AC3E}">
        <p14:creationId xmlns:p14="http://schemas.microsoft.com/office/powerpoint/2010/main" val="71268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fade">
                                      <p:cBhvr>
                                        <p:cTn id="7" dur="1000"/>
                                        <p:tgtEl>
                                          <p:spTgt spid="30">
                                            <p:txEl>
                                              <p:pRg st="0" end="0"/>
                                            </p:txEl>
                                          </p:spTgt>
                                        </p:tgtEl>
                                      </p:cBhvr>
                                    </p:animEffect>
                                    <p:anim calcmode="lin" valueType="num">
                                      <p:cBhvr>
                                        <p:cTn id="8" dur="10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5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1000"/>
                                        <p:tgtEl>
                                          <p:spTgt spid="35"/>
                                        </p:tgtEl>
                                      </p:cBhvr>
                                    </p:animEffect>
                                    <p:anim calcmode="lin" valueType="num">
                                      <p:cBhvr>
                                        <p:cTn id="20" dur="1000" fill="hold"/>
                                        <p:tgtEl>
                                          <p:spTgt spid="35"/>
                                        </p:tgtEl>
                                        <p:attrNameLst>
                                          <p:attrName>ppt_x</p:attrName>
                                        </p:attrNameLst>
                                      </p:cBhvr>
                                      <p:tavLst>
                                        <p:tav tm="0">
                                          <p:val>
                                            <p:strVal val="#ppt_x"/>
                                          </p:val>
                                        </p:tav>
                                        <p:tav tm="100000">
                                          <p:val>
                                            <p:strVal val="#ppt_x"/>
                                          </p:val>
                                        </p:tav>
                                      </p:tavLst>
                                    </p:anim>
                                    <p:anim calcmode="lin" valueType="num">
                                      <p:cBhvr>
                                        <p:cTn id="2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BE65B96-8A5C-A6EB-0477-F616BA07D584}"/>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2" name="Freeform: Shape 1">
            <a:extLst>
              <a:ext uri="{FF2B5EF4-FFF2-40B4-BE49-F238E27FC236}">
                <a16:creationId xmlns:a16="http://schemas.microsoft.com/office/drawing/2014/main" id="{EAA534EE-74EB-86DD-A5ED-3E2D77860188}"/>
              </a:ext>
            </a:extLst>
          </p:cNvPr>
          <p:cNvSpPr/>
          <p:nvPr/>
        </p:nvSpPr>
        <p:spPr>
          <a:xfrm rot="17847268" flipH="1" flipV="1">
            <a:off x="-2472774" y="2300915"/>
            <a:ext cx="4751306" cy="7862997"/>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15000"/>
                </a:srgbClr>
              </a:gs>
              <a:gs pos="0">
                <a:srgbClr val="F58A7C">
                  <a:alpha val="4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52">
            <a:extLst>
              <a:ext uri="{FF2B5EF4-FFF2-40B4-BE49-F238E27FC236}">
                <a16:creationId xmlns:a16="http://schemas.microsoft.com/office/drawing/2014/main" id="{DA53B336-93EF-3AC2-CDA4-02D432DDEF61}"/>
              </a:ext>
            </a:extLst>
          </p:cNvPr>
          <p:cNvSpPr/>
          <p:nvPr/>
        </p:nvSpPr>
        <p:spPr>
          <a:xfrm rot="17847268" flipH="1" flipV="1">
            <a:off x="6806350" y="-3614942"/>
            <a:ext cx="4212331" cy="7088636"/>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35000"/>
                </a:srgbClr>
              </a:gs>
              <a:gs pos="0">
                <a:srgbClr val="F58A7C">
                  <a:alpha val="4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Rectangle 48">
            <a:extLst>
              <a:ext uri="{FF2B5EF4-FFF2-40B4-BE49-F238E27FC236}">
                <a16:creationId xmlns:a16="http://schemas.microsoft.com/office/drawing/2014/main" id="{3561F342-D3DE-59D9-B4FF-1E809879E1FA}"/>
              </a:ext>
            </a:extLst>
          </p:cNvPr>
          <p:cNvSpPr/>
          <p:nvPr/>
        </p:nvSpPr>
        <p:spPr>
          <a:xfrm>
            <a:off x="8238463" y="-3486"/>
            <a:ext cx="3352565" cy="3958754"/>
          </a:xfrm>
          <a:prstGeom prst="rect">
            <a:avLst/>
          </a:prstGeom>
          <a:gradFill flip="none" rotWithShape="1">
            <a:gsLst>
              <a:gs pos="0">
                <a:srgbClr val="A62A56">
                  <a:shade val="30000"/>
                  <a:satMod val="115000"/>
                </a:srgbClr>
              </a:gs>
              <a:gs pos="50000">
                <a:srgbClr val="A62A56">
                  <a:shade val="67500"/>
                  <a:satMod val="115000"/>
                </a:srgbClr>
              </a:gs>
              <a:gs pos="100000">
                <a:srgbClr val="A62A56">
                  <a:shade val="100000"/>
                  <a:satMod val="115000"/>
                </a:srgb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E0483AAC-5326-C298-4F5B-2BF8169FD439}"/>
              </a:ext>
            </a:extLst>
          </p:cNvPr>
          <p:cNvSpPr/>
          <p:nvPr/>
        </p:nvSpPr>
        <p:spPr>
          <a:xfrm>
            <a:off x="7580593" y="3147716"/>
            <a:ext cx="1188635" cy="1188256"/>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gradFill flip="none" rotWithShape="1">
            <a:gsLst>
              <a:gs pos="0">
                <a:srgbClr val="F58A7C">
                  <a:shade val="30000"/>
                  <a:satMod val="115000"/>
                </a:srgbClr>
              </a:gs>
              <a:gs pos="50000">
                <a:srgbClr val="F58A7C">
                  <a:shade val="67500"/>
                  <a:satMod val="115000"/>
                </a:srgbClr>
              </a:gs>
              <a:gs pos="100000">
                <a:srgbClr val="F58A7C">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4" name="Rectangle 3">
            <a:extLst>
              <a:ext uri="{FF2B5EF4-FFF2-40B4-BE49-F238E27FC236}">
                <a16:creationId xmlns:a16="http://schemas.microsoft.com/office/drawing/2014/main" id="{1559AF91-74DB-70F2-B4A8-6DC8F488C786}"/>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Freeform: Shape 6">
            <a:extLst>
              <a:ext uri="{FF2B5EF4-FFF2-40B4-BE49-F238E27FC236}">
                <a16:creationId xmlns:a16="http://schemas.microsoft.com/office/drawing/2014/main" id="{3B39C2AF-A611-0253-BA88-57447100CFD1}"/>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Box 17">
            <a:extLst>
              <a:ext uri="{FF2B5EF4-FFF2-40B4-BE49-F238E27FC236}">
                <a16:creationId xmlns:a16="http://schemas.microsoft.com/office/drawing/2014/main" id="{B39E79E8-0937-C711-7EAE-2E78AB94B6AB}"/>
              </a:ext>
            </a:extLst>
          </p:cNvPr>
          <p:cNvSpPr txBox="1"/>
          <p:nvPr/>
        </p:nvSpPr>
        <p:spPr>
          <a:xfrm>
            <a:off x="1066799" y="2455946"/>
            <a:ext cx="6391275" cy="2579507"/>
          </a:xfrm>
          <a:prstGeom prst="rect">
            <a:avLst/>
          </a:prstGeom>
          <a:noFill/>
        </p:spPr>
        <p:txBody>
          <a:bodyPr wrap="square" tIns="180000" rIns="180000" bIns="180000" rtlCol="0">
            <a:spAutoFit/>
          </a:bodyPr>
          <a:lstStyle/>
          <a:p>
            <a:pPr lvl="0" algn="just" rtl="1"/>
            <a:r>
              <a:rPr lang="ar-SA" b="1" dirty="0">
                <a:solidFill>
                  <a:schemeClr val="tx1">
                    <a:lumMod val="75000"/>
                    <a:lumOff val="25000"/>
                  </a:schemeClr>
                </a:solidFill>
                <a:latin typeface="Abar Mid FaNum SemiBold" pitchFamily="2" charset="-78"/>
                <a:ea typeface="Abar Mid FaNum SemiBold" pitchFamily="2" charset="-78"/>
                <a:cs typeface="Abar Mid FaNum SemiBold" pitchFamily="2" charset="-78"/>
              </a:rPr>
              <a:t>بخش قابل‌توجهی از این وظیفه توسط سازمان تنظیم مقررات ارتباطات رادیویی </a:t>
            </a:r>
            <a:r>
              <a:rPr lang="en-US" b="1" dirty="0">
                <a:solidFill>
                  <a:schemeClr val="tx1">
                    <a:lumMod val="75000"/>
                    <a:lumOff val="25000"/>
                  </a:schemeClr>
                </a:solidFill>
                <a:latin typeface="Abar Mid FaNum SemiBold" pitchFamily="2" charset="-78"/>
                <a:ea typeface="Abar Mid FaNum SemiBold" pitchFamily="2" charset="-78"/>
                <a:cs typeface="Abar Mid FaNum SemiBold" pitchFamily="2" charset="-78"/>
              </a:rPr>
              <a:t>CRA)</a:t>
            </a:r>
            <a:r>
              <a:rPr lang="fa-IR" b="1" dirty="0">
                <a:solidFill>
                  <a:schemeClr val="tx1">
                    <a:lumMod val="75000"/>
                    <a:lumOff val="25000"/>
                  </a:schemeClr>
                </a:solidFill>
                <a:latin typeface="Abar Mid FaNum SemiBold" pitchFamily="2" charset="-78"/>
                <a:ea typeface="Abar Mid FaNum SemiBold" pitchFamily="2" charset="-78"/>
                <a:cs typeface="Abar Mid FaNum SemiBold" pitchFamily="2" charset="-78"/>
              </a:rPr>
              <a:t>) ا</a:t>
            </a:r>
            <a:r>
              <a:rPr lang="ar-SA" b="1" dirty="0">
                <a:solidFill>
                  <a:schemeClr val="tx1">
                    <a:lumMod val="75000"/>
                    <a:lumOff val="25000"/>
                  </a:schemeClr>
                </a:solidFill>
                <a:latin typeface="Abar Mid FaNum SemiBold" pitchFamily="2" charset="-78"/>
                <a:ea typeface="Abar Mid FaNum SemiBold" pitchFamily="2" charset="-78"/>
                <a:cs typeface="Abar Mid FaNum SemiBold" pitchFamily="2" charset="-78"/>
              </a:rPr>
              <a:t>نجام می شود. همچنین، سازمان فناوری اطلاعات ایران، وظیفهٔ تدوین راهبردها، سیاست‌ها و برنامه‌های بلند مدت و میان مدت فناوری اطلاعات، طراحی، به‌روزرسانی و اصلاح معماری فناوری اطلاعات این کشور، ایجاد هماهنگی بین پروژه‌های ملی فناوری اطلاعات، و تهیه دستورالعمل‌ها، ضوابط و آیین‌نامه‌های لازم و استانداردهای فنی و تخصصی مورد نیاز برای قلمرو فناوری اطلاعات ایران را برعهده دارد.</a:t>
            </a:r>
            <a:endParaRPr lang="fa-IR" dirty="0">
              <a:solidFill>
                <a:schemeClr val="tx1">
                  <a:lumMod val="75000"/>
                  <a:lumOff val="25000"/>
                </a:schemeClr>
              </a:solidFill>
              <a:latin typeface="Abar Mid FaNum SemiBold" pitchFamily="2" charset="-78"/>
              <a:ea typeface="Abar Mid FaNum SemiBold" pitchFamily="2" charset="-78"/>
              <a:cs typeface="Abar Mid FaNum SemiBold" pitchFamily="2" charset="-78"/>
            </a:endParaRPr>
          </a:p>
        </p:txBody>
      </p:sp>
      <p:sp>
        <p:nvSpPr>
          <p:cNvPr id="6" name="Rectangle 5">
            <a:extLst>
              <a:ext uri="{FF2B5EF4-FFF2-40B4-BE49-F238E27FC236}">
                <a16:creationId xmlns:a16="http://schemas.microsoft.com/office/drawing/2014/main" id="{74C132DB-23CA-9535-E96F-8640B8DC6058}"/>
              </a:ext>
            </a:extLst>
          </p:cNvPr>
          <p:cNvSpPr/>
          <p:nvPr/>
        </p:nvSpPr>
        <p:spPr>
          <a:xfrm>
            <a:off x="7903117" y="3504278"/>
            <a:ext cx="1201804" cy="1201804"/>
          </a:xfrm>
          <a:prstGeom prst="rect">
            <a:avLst/>
          </a:prstGeom>
          <a:gradFill flip="none" rotWithShape="1">
            <a:gsLst>
              <a:gs pos="0">
                <a:schemeClr val="accent5">
                  <a:lumMod val="40000"/>
                  <a:lumOff val="60000"/>
                  <a:shade val="30000"/>
                  <a:satMod val="115000"/>
                </a:schemeClr>
              </a:gs>
              <a:gs pos="50000">
                <a:schemeClr val="accent5">
                  <a:lumMod val="40000"/>
                  <a:lumOff val="60000"/>
                  <a:shade val="67500"/>
                  <a:satMod val="115000"/>
                </a:schemeClr>
              </a:gs>
              <a:gs pos="100000">
                <a:schemeClr val="accent5">
                  <a:lumMod val="40000"/>
                  <a:lumOff val="60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42D7DE6-A4CA-7CB0-E486-346924E6BEAE}"/>
              </a:ext>
            </a:extLst>
          </p:cNvPr>
          <p:cNvSpPr/>
          <p:nvPr/>
        </p:nvSpPr>
        <p:spPr>
          <a:xfrm rot="5400000" flipH="1" flipV="1">
            <a:off x="2215057" y="-3220142"/>
            <a:ext cx="3655303" cy="779881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3500000" scaled="1"/>
            <a:tileRect/>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pic>
        <p:nvPicPr>
          <p:cNvPr id="19" name="Picture Placeholder 18">
            <a:extLst>
              <a:ext uri="{FF2B5EF4-FFF2-40B4-BE49-F238E27FC236}">
                <a16:creationId xmlns:a16="http://schemas.microsoft.com/office/drawing/2014/main" id="{EF27A0C8-1583-DB2C-90C9-D88FC0881D6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4517" r="14517"/>
          <a:stretch/>
        </p:blipFill>
        <p:spPr/>
      </p:pic>
      <p:grpSp>
        <p:nvGrpSpPr>
          <p:cNvPr id="15" name="Group 14">
            <a:extLst>
              <a:ext uri="{FF2B5EF4-FFF2-40B4-BE49-F238E27FC236}">
                <a16:creationId xmlns:a16="http://schemas.microsoft.com/office/drawing/2014/main" id="{61B3C570-3593-D810-CB1A-BA9B84EB9939}"/>
              </a:ext>
            </a:extLst>
          </p:cNvPr>
          <p:cNvGrpSpPr/>
          <p:nvPr/>
        </p:nvGrpSpPr>
        <p:grpSpPr>
          <a:xfrm>
            <a:off x="78962" y="923352"/>
            <a:ext cx="569021" cy="5616991"/>
            <a:chOff x="78962" y="923352"/>
            <a:chExt cx="569021" cy="5616991"/>
          </a:xfrm>
        </p:grpSpPr>
        <p:pic>
          <p:nvPicPr>
            <p:cNvPr id="16" name="Picture 15">
              <a:extLst>
                <a:ext uri="{FF2B5EF4-FFF2-40B4-BE49-F238E27FC236}">
                  <a16:creationId xmlns:a16="http://schemas.microsoft.com/office/drawing/2014/main" id="{CFC42DA9-1E2C-1ABA-B278-81B9802832AA}"/>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7" name="Picture 16">
              <a:extLst>
                <a:ext uri="{FF2B5EF4-FFF2-40B4-BE49-F238E27FC236}">
                  <a16:creationId xmlns:a16="http://schemas.microsoft.com/office/drawing/2014/main" id="{AB267920-7CFF-353C-1568-8FA20D9F6D51}"/>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21" name="Group 20">
            <a:extLst>
              <a:ext uri="{FF2B5EF4-FFF2-40B4-BE49-F238E27FC236}">
                <a16:creationId xmlns:a16="http://schemas.microsoft.com/office/drawing/2014/main" id="{81B928FA-515B-3922-4596-8B880F32EFE2}"/>
              </a:ext>
            </a:extLst>
          </p:cNvPr>
          <p:cNvGrpSpPr/>
          <p:nvPr/>
        </p:nvGrpSpPr>
        <p:grpSpPr>
          <a:xfrm>
            <a:off x="214192" y="244083"/>
            <a:ext cx="213472" cy="201335"/>
            <a:chOff x="214192" y="206043"/>
            <a:chExt cx="213472" cy="201335"/>
          </a:xfrm>
          <a:solidFill>
            <a:schemeClr val="bg1">
              <a:lumMod val="85000"/>
            </a:schemeClr>
          </a:solidFill>
        </p:grpSpPr>
        <p:sp>
          <p:nvSpPr>
            <p:cNvPr id="22" name="Freeform: Shape 21">
              <a:extLst>
                <a:ext uri="{FF2B5EF4-FFF2-40B4-BE49-F238E27FC236}">
                  <a16:creationId xmlns:a16="http://schemas.microsoft.com/office/drawing/2014/main" id="{19D95BF8-612F-76B2-8102-239DF6CB5C5B}"/>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D1D0B8FA-DD5B-E8CE-30E5-2C25BC436D20}"/>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DC9025B1-C721-CC3F-ABFB-EA911988D23A}"/>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26" name="Oval 25">
            <a:extLst>
              <a:ext uri="{FF2B5EF4-FFF2-40B4-BE49-F238E27FC236}">
                <a16:creationId xmlns:a16="http://schemas.microsoft.com/office/drawing/2014/main" id="{7B12C6D8-1BA4-CA06-D103-D847443EA40D}"/>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C0DFECA-22F3-7250-D96F-2CEAE35507EA}"/>
              </a:ext>
            </a:extLst>
          </p:cNvPr>
          <p:cNvSpPr txBox="1"/>
          <p:nvPr/>
        </p:nvSpPr>
        <p:spPr>
          <a:xfrm>
            <a:off x="1409865" y="1146061"/>
            <a:ext cx="3464767" cy="646331"/>
          </a:xfrm>
          <a:prstGeom prst="rect">
            <a:avLst/>
          </a:prstGeom>
          <a:noFill/>
        </p:spPr>
        <p:txBody>
          <a:bodyPr wrap="square" rtlCol="0">
            <a:spAutoFit/>
          </a:bodyPr>
          <a:lstStyle/>
          <a:p>
            <a:r>
              <a:rPr lang="fa-IR" sz="3600" dirty="0">
                <a:solidFill>
                  <a:schemeClr val="accent2">
                    <a:lumMod val="75000"/>
                  </a:schemeClr>
                </a:solidFill>
                <a:latin typeface="Abar Low FaNum Black" pitchFamily="2" charset="-78"/>
                <a:ea typeface="Abar Low FaNum Black" pitchFamily="2" charset="-78"/>
                <a:cs typeface="Abar Low FaNum Black" pitchFamily="2" charset="-78"/>
              </a:rPr>
              <a:t>ساختار سازمانی</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
        <p:nvSpPr>
          <p:cNvPr id="28" name="TextBox 27">
            <a:extLst>
              <a:ext uri="{FF2B5EF4-FFF2-40B4-BE49-F238E27FC236}">
                <a16:creationId xmlns:a16="http://schemas.microsoft.com/office/drawing/2014/main" id="{200E397C-0944-5AAC-499E-96E486C315A3}"/>
              </a:ext>
            </a:extLst>
          </p:cNvPr>
          <p:cNvSpPr txBox="1"/>
          <p:nvPr/>
        </p:nvSpPr>
        <p:spPr>
          <a:xfrm>
            <a:off x="1409864" y="1792392"/>
            <a:ext cx="2655873" cy="307777"/>
          </a:xfrm>
          <a:prstGeom prst="rect">
            <a:avLst/>
          </a:prstGeom>
          <a:noFill/>
        </p:spPr>
        <p:txBody>
          <a:bodyPr wrap="square" rtlCol="0">
            <a:spAutoFit/>
          </a:bodyPr>
          <a:lstStyle/>
          <a:p>
            <a:r>
              <a:rPr lang="fa-IR" sz="1400" dirty="0">
                <a:solidFill>
                  <a:schemeClr val="accent2">
                    <a:lumMod val="75000"/>
                  </a:schemeClr>
                </a:solidFill>
                <a:latin typeface="Abar Low FaNum SemiBold" pitchFamily="2" charset="-78"/>
                <a:ea typeface="Abar Low FaNum SemiBold" pitchFamily="2" charset="-78"/>
                <a:cs typeface="Abar Low FaNum SemiBold" pitchFamily="2" charset="-78"/>
              </a:rPr>
              <a:t>تنظیم مقررات و سیاست گذاری</a:t>
            </a:r>
            <a:endParaRPr lang="en-US" sz="1400" dirty="0">
              <a:solidFill>
                <a:schemeClr val="accent2">
                  <a:lumMod val="75000"/>
                </a:schemeClr>
              </a:solidFill>
              <a:latin typeface="Abar Low FaNum SemiBold" pitchFamily="2" charset="-78"/>
              <a:ea typeface="Abar Low FaNum SemiBold" pitchFamily="2" charset="-78"/>
              <a:cs typeface="Abar Low FaNum SemiBold" pitchFamily="2" charset="-78"/>
            </a:endParaRPr>
          </a:p>
        </p:txBody>
      </p:sp>
    </p:spTree>
    <p:extLst>
      <p:ext uri="{BB962C8B-B14F-4D97-AF65-F5344CB8AC3E}">
        <p14:creationId xmlns:p14="http://schemas.microsoft.com/office/powerpoint/2010/main" val="3230458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fill="hold"/>
                                        <p:tgtEl>
                                          <p:spTgt spid="6"/>
                                        </p:tgtEl>
                                        <p:attrNameLst>
                                          <p:attrName>ppt_x</p:attrName>
                                        </p:attrNameLst>
                                      </p:cBhvr>
                                      <p:tavLst>
                                        <p:tav tm="0">
                                          <p:val>
                                            <p:strVal val="1+#ppt_w/2"/>
                                          </p:val>
                                        </p:tav>
                                        <p:tav tm="100000">
                                          <p:val>
                                            <p:strVal val="#ppt_x"/>
                                          </p:val>
                                        </p:tav>
                                      </p:tavLst>
                                    </p:anim>
                                    <p:anim calcmode="lin" valueType="num">
                                      <p:cBhvr additive="base">
                                        <p:cTn id="15"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Graphic 6">
            <a:extLst>
              <a:ext uri="{FF2B5EF4-FFF2-40B4-BE49-F238E27FC236}">
                <a16:creationId xmlns:a16="http://schemas.microsoft.com/office/drawing/2014/main" id="{4AA55C56-46CA-5CCC-A259-07B72F7C7BB3}"/>
              </a:ext>
            </a:extLst>
          </p:cNvPr>
          <p:cNvSpPr/>
          <p:nvPr/>
        </p:nvSpPr>
        <p:spPr>
          <a:xfrm>
            <a:off x="9959132" y="3425887"/>
            <a:ext cx="1076913" cy="1203206"/>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l="50000" t="50000" r="50000" b="50000"/>
            </a:path>
            <a:tileRect/>
          </a:gradFill>
          <a:ln w="9525" cap="flat">
            <a:noFill/>
            <a:prstDash val="solid"/>
            <a:miter/>
          </a:ln>
          <a:effectLst>
            <a:outerShdw blurRad="165100" dist="88900" dir="5400000" algn="t" rotWithShape="0">
              <a:srgbClr val="A96FF4">
                <a:alpha val="40000"/>
              </a:srgbClr>
            </a:outerShdw>
          </a:effectLst>
        </p:spPr>
        <p:txBody>
          <a:bodyPr rtlCol="0" anchor="ctr"/>
          <a:lstStyle/>
          <a:p>
            <a:pPr algn="ctr"/>
            <a:r>
              <a:rPr lang="fa-IR" sz="4000" dirty="0">
                <a:solidFill>
                  <a:schemeClr val="bg1"/>
                </a:solidFill>
                <a:latin typeface="Abar Mid FaNum Black" pitchFamily="2" charset="-78"/>
                <a:ea typeface="Abar Mid FaNum Black" pitchFamily="2" charset="-78"/>
                <a:cs typeface="Abar Mid FaNum Black" pitchFamily="2" charset="-78"/>
              </a:rPr>
              <a:t>3</a:t>
            </a:r>
            <a:endParaRPr lang="en-US" sz="4000" dirty="0">
              <a:solidFill>
                <a:schemeClr val="bg1"/>
              </a:solidFill>
              <a:latin typeface="Abar Mid FaNum Black" pitchFamily="2" charset="-78"/>
              <a:ea typeface="Abar Mid FaNum Black" pitchFamily="2" charset="-78"/>
              <a:cs typeface="Abar Mid FaNum Black" pitchFamily="2" charset="-78"/>
            </a:endParaRPr>
          </a:p>
        </p:txBody>
      </p:sp>
      <p:sp>
        <p:nvSpPr>
          <p:cNvPr id="54" name="Freeform: Shape 53">
            <a:extLst>
              <a:ext uri="{FF2B5EF4-FFF2-40B4-BE49-F238E27FC236}">
                <a16:creationId xmlns:a16="http://schemas.microsoft.com/office/drawing/2014/main" id="{010BB800-E3C6-A72D-8AD8-AA3483EAEAD3}"/>
              </a:ext>
            </a:extLst>
          </p:cNvPr>
          <p:cNvSpPr/>
          <p:nvPr/>
        </p:nvSpPr>
        <p:spPr>
          <a:xfrm flipH="1" flipV="1">
            <a:off x="-1765018" y="-2300384"/>
            <a:ext cx="5162422" cy="868746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30000"/>
                </a:srgbClr>
              </a:gs>
              <a:gs pos="0">
                <a:srgbClr val="F58A7C">
                  <a:alpha val="15000"/>
                </a:srgbClr>
              </a:gs>
            </a:gsLst>
            <a:path path="circle">
              <a:fillToRect r="100000" b="100000"/>
            </a:path>
          </a:gradFill>
          <a:ln>
            <a:noFill/>
          </a:ln>
          <a:effectLst>
            <a:softEdge rad="647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TextBox 38">
            <a:extLst>
              <a:ext uri="{FF2B5EF4-FFF2-40B4-BE49-F238E27FC236}">
                <a16:creationId xmlns:a16="http://schemas.microsoft.com/office/drawing/2014/main" id="{BAFC9AC3-0B41-FA10-AD20-60E64885F0A1}"/>
              </a:ext>
            </a:extLst>
          </p:cNvPr>
          <p:cNvSpPr txBox="1"/>
          <p:nvPr/>
        </p:nvSpPr>
        <p:spPr>
          <a:xfrm>
            <a:off x="4696581" y="3711580"/>
            <a:ext cx="5634746" cy="1194512"/>
          </a:xfrm>
          <a:prstGeom prst="rect">
            <a:avLst/>
          </a:prstGeom>
          <a:noFill/>
        </p:spPr>
        <p:txBody>
          <a:bodyPr wrap="square" tIns="180000" rIns="180000" bIns="180000" rtlCol="0">
            <a:spAutoFit/>
          </a:bodyPr>
          <a:lstStyle/>
          <a:p>
            <a:pPr lvl="0" algn="just" rtl="1"/>
            <a:r>
              <a:rPr lang="ar-SA" b="1" dirty="0">
                <a:latin typeface="Abar Mid FaNum SemiBold" pitchFamily="2" charset="-78"/>
                <a:ea typeface="Abar Mid FaNum SemiBold" pitchFamily="2" charset="-78"/>
                <a:cs typeface="Abar Mid FaNum SemiBold" pitchFamily="2" charset="-78"/>
              </a:rPr>
              <a:t>وزارت ارتباطات و فناوری اطلاعات از شرکت های</a:t>
            </a:r>
            <a:r>
              <a:rPr lang="fa-IR" b="1" dirty="0">
                <a:latin typeface="Abar Mid FaNum SemiBold" pitchFamily="2" charset="-78"/>
                <a:ea typeface="Abar Mid FaNum SemiBold" pitchFamily="2" charset="-78"/>
                <a:cs typeface="Abar Mid FaNum SemiBold" pitchFamily="2" charset="-78"/>
              </a:rPr>
              <a:t> </a:t>
            </a:r>
            <a:r>
              <a:rPr lang="ar-SA" b="1" dirty="0">
                <a:latin typeface="Abar Mid FaNum SemiBold" pitchFamily="2" charset="-78"/>
                <a:ea typeface="Abar Mid FaNum SemiBold" pitchFamily="2" charset="-78"/>
                <a:cs typeface="Abar Mid FaNum SemiBold" pitchFamily="2" charset="-78"/>
              </a:rPr>
              <a:t>دانش بنیان</a:t>
            </a:r>
            <a:r>
              <a:rPr lang="fa-IR" b="1" dirty="0">
                <a:latin typeface="Abar Mid FaNum SemiBold" pitchFamily="2" charset="-78"/>
                <a:ea typeface="Abar Mid FaNum SemiBold" pitchFamily="2" charset="-78"/>
                <a:cs typeface="Abar Mid FaNum SemiBold" pitchFamily="2" charset="-78"/>
              </a:rPr>
              <a:t>، زیست بوم فضای مجازی و توسعه زیرساخت، </a:t>
            </a:r>
            <a:r>
              <a:rPr lang="ar-SA" b="1" dirty="0">
                <a:latin typeface="Abar Mid FaNum SemiBold" pitchFamily="2" charset="-78"/>
                <a:ea typeface="Abar Mid FaNum SemiBold" pitchFamily="2" charset="-78"/>
                <a:cs typeface="Abar Mid FaNum SemiBold" pitchFamily="2" charset="-78"/>
              </a:rPr>
              <a:t>در حوزه فناوری اطلاعات حمایت می کند.</a:t>
            </a:r>
            <a:endParaRPr lang="fa-IR" dirty="0">
              <a:latin typeface="Abar Mid FaNum SemiBold" pitchFamily="2" charset="-78"/>
              <a:ea typeface="Abar Mid FaNum SemiBold" pitchFamily="2" charset="-78"/>
              <a:cs typeface="Abar Mid FaNum SemiBold" pitchFamily="2" charset="-78"/>
            </a:endParaRPr>
          </a:p>
        </p:txBody>
      </p:sp>
      <p:sp>
        <p:nvSpPr>
          <p:cNvPr id="37" name="Freeform: Shape 36">
            <a:extLst>
              <a:ext uri="{FF2B5EF4-FFF2-40B4-BE49-F238E27FC236}">
                <a16:creationId xmlns:a16="http://schemas.microsoft.com/office/drawing/2014/main" id="{DCAFA833-C799-484E-F067-0A440DA8000E}"/>
              </a:ext>
            </a:extLst>
          </p:cNvPr>
          <p:cNvSpPr/>
          <p:nvPr/>
        </p:nvSpPr>
        <p:spPr>
          <a:xfrm>
            <a:off x="11036045" y="5714047"/>
            <a:ext cx="906822" cy="943643"/>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solidFill>
            <a:srgbClr val="F58A7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38" name="Rectangle 37">
            <a:extLst>
              <a:ext uri="{FF2B5EF4-FFF2-40B4-BE49-F238E27FC236}">
                <a16:creationId xmlns:a16="http://schemas.microsoft.com/office/drawing/2014/main" id="{4DCD82CA-AA16-49B9-45C9-79512DF92219}"/>
              </a:ext>
            </a:extLst>
          </p:cNvPr>
          <p:cNvSpPr/>
          <p:nvPr/>
        </p:nvSpPr>
        <p:spPr>
          <a:xfrm>
            <a:off x="4378598" y="845"/>
            <a:ext cx="664594" cy="664594"/>
          </a:xfrm>
          <a:prstGeom prst="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846AE94B-63FC-0A1C-9729-E7CA363EE8C7}"/>
              </a:ext>
            </a:extLst>
          </p:cNvPr>
          <p:cNvSpPr/>
          <p:nvPr/>
        </p:nvSpPr>
        <p:spPr>
          <a:xfrm rot="10800000" flipH="1" flipV="1">
            <a:off x="10505634" y="-300077"/>
            <a:ext cx="3655303" cy="779881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path path="circle">
              <a:fillToRect l="100000" b="100000"/>
            </a:path>
            <a:tileRect t="-100000" r="-100000"/>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42B5FD4C-39B7-258D-0E31-26CE31309CAC}"/>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1" name="Rectangle 10">
            <a:extLst>
              <a:ext uri="{FF2B5EF4-FFF2-40B4-BE49-F238E27FC236}">
                <a16:creationId xmlns:a16="http://schemas.microsoft.com/office/drawing/2014/main" id="{F7FCFB21-BEB6-B013-2686-B878BCC90CC2}"/>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5" name="Freeform: Shape 14">
            <a:extLst>
              <a:ext uri="{FF2B5EF4-FFF2-40B4-BE49-F238E27FC236}">
                <a16:creationId xmlns:a16="http://schemas.microsoft.com/office/drawing/2014/main" id="{EB8BCFB4-3C17-7FA8-B686-62F5AA4DE647}"/>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 name="Group 7">
            <a:extLst>
              <a:ext uri="{FF2B5EF4-FFF2-40B4-BE49-F238E27FC236}">
                <a16:creationId xmlns:a16="http://schemas.microsoft.com/office/drawing/2014/main" id="{BE3A495A-6900-A62C-A4C9-616F4298C5A9}"/>
              </a:ext>
            </a:extLst>
          </p:cNvPr>
          <p:cNvGrpSpPr/>
          <p:nvPr/>
        </p:nvGrpSpPr>
        <p:grpSpPr>
          <a:xfrm>
            <a:off x="78962" y="923352"/>
            <a:ext cx="569021" cy="5616991"/>
            <a:chOff x="78962" y="923352"/>
            <a:chExt cx="569021" cy="5616991"/>
          </a:xfrm>
        </p:grpSpPr>
        <p:pic>
          <p:nvPicPr>
            <p:cNvPr id="9" name="Picture 8">
              <a:extLst>
                <a:ext uri="{FF2B5EF4-FFF2-40B4-BE49-F238E27FC236}">
                  <a16:creationId xmlns:a16="http://schemas.microsoft.com/office/drawing/2014/main" id="{42472591-A6D8-4035-8E9A-9A80DAFF4ABD}"/>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0" name="Picture 9">
              <a:extLst>
                <a:ext uri="{FF2B5EF4-FFF2-40B4-BE49-F238E27FC236}">
                  <a16:creationId xmlns:a16="http://schemas.microsoft.com/office/drawing/2014/main" id="{D610E351-D2B7-CF5C-8A29-A6D8807FA33A}"/>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2" name="Group 11">
            <a:extLst>
              <a:ext uri="{FF2B5EF4-FFF2-40B4-BE49-F238E27FC236}">
                <a16:creationId xmlns:a16="http://schemas.microsoft.com/office/drawing/2014/main" id="{9B8058F8-9C65-7719-E737-32FEF4D65C62}"/>
              </a:ext>
            </a:extLst>
          </p:cNvPr>
          <p:cNvGrpSpPr/>
          <p:nvPr/>
        </p:nvGrpSpPr>
        <p:grpSpPr>
          <a:xfrm>
            <a:off x="214192" y="244083"/>
            <a:ext cx="213472" cy="201335"/>
            <a:chOff x="214192" y="206043"/>
            <a:chExt cx="213472" cy="201335"/>
          </a:xfrm>
          <a:solidFill>
            <a:schemeClr val="bg1">
              <a:lumMod val="85000"/>
            </a:schemeClr>
          </a:solidFill>
        </p:grpSpPr>
        <p:sp>
          <p:nvSpPr>
            <p:cNvPr id="14" name="Freeform: Shape 13">
              <a:extLst>
                <a:ext uri="{FF2B5EF4-FFF2-40B4-BE49-F238E27FC236}">
                  <a16:creationId xmlns:a16="http://schemas.microsoft.com/office/drawing/2014/main" id="{F2F1760E-F90B-0FCF-F8A8-A3AE266B75E6}"/>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0498EFD-A8AF-8448-1521-8D6828D046A7}"/>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DA83D4FB-409C-798B-E304-55277D477431}"/>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18" name="Oval 17">
            <a:extLst>
              <a:ext uri="{FF2B5EF4-FFF2-40B4-BE49-F238E27FC236}">
                <a16:creationId xmlns:a16="http://schemas.microsoft.com/office/drawing/2014/main" id="{60DD9D9C-91A7-BA70-BCD8-37870F5263D9}"/>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E9CE8B1-9C7E-3505-BB6C-1DB30B6C33FF}"/>
              </a:ext>
            </a:extLst>
          </p:cNvPr>
          <p:cNvSpPr txBox="1"/>
          <p:nvPr/>
        </p:nvSpPr>
        <p:spPr>
          <a:xfrm>
            <a:off x="1409865" y="1146061"/>
            <a:ext cx="5634747" cy="523220"/>
          </a:xfrm>
          <a:prstGeom prst="rect">
            <a:avLst/>
          </a:prstGeom>
          <a:noFill/>
        </p:spPr>
        <p:txBody>
          <a:bodyPr wrap="square" rtlCol="0">
            <a:spAutoFit/>
          </a:bodyPr>
          <a:lstStyle/>
          <a:p>
            <a:r>
              <a:rPr lang="fa-IR" sz="2800" dirty="0">
                <a:solidFill>
                  <a:schemeClr val="accent2">
                    <a:lumMod val="75000"/>
                  </a:schemeClr>
                </a:solidFill>
                <a:latin typeface="Abar Low FaNum Black" pitchFamily="2" charset="-78"/>
                <a:ea typeface="Abar Low FaNum Black" pitchFamily="2" charset="-78"/>
                <a:cs typeface="Abar Low FaNum Black" pitchFamily="2" charset="-78"/>
              </a:rPr>
              <a:t>حمایت از توسعه فناوری اطلاعات</a:t>
            </a:r>
            <a:endParaRPr lang="en-US" sz="28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pic>
        <p:nvPicPr>
          <p:cNvPr id="27" name="Picture 26">
            <a:extLst>
              <a:ext uri="{FF2B5EF4-FFF2-40B4-BE49-F238E27FC236}">
                <a16:creationId xmlns:a16="http://schemas.microsoft.com/office/drawing/2014/main" id="{73292838-1E06-9A6C-D020-48FFA62285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8117" y="2581940"/>
            <a:ext cx="8011359" cy="5175338"/>
          </a:xfrm>
          <a:prstGeom prst="rect">
            <a:avLst/>
          </a:prstGeom>
        </p:spPr>
      </p:pic>
    </p:spTree>
    <p:extLst>
      <p:ext uri="{BB962C8B-B14F-4D97-AF65-F5344CB8AC3E}">
        <p14:creationId xmlns:p14="http://schemas.microsoft.com/office/powerpoint/2010/main" val="356933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39F4FE8C-80D6-EAB6-6092-CA4A6E350A4C}"/>
              </a:ext>
            </a:extLst>
          </p:cNvPr>
          <p:cNvSpPr/>
          <p:nvPr/>
        </p:nvSpPr>
        <p:spPr>
          <a:xfrm rot="16200000" flipH="1" flipV="1">
            <a:off x="-74608" y="1881596"/>
            <a:ext cx="4212331" cy="8247664"/>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13500000" scaled="1"/>
            <a:tileRect/>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Rectangle: Rounded Corners 60">
            <a:extLst>
              <a:ext uri="{FF2B5EF4-FFF2-40B4-BE49-F238E27FC236}">
                <a16:creationId xmlns:a16="http://schemas.microsoft.com/office/drawing/2014/main" id="{3F132EB3-22C1-9894-6C62-589FAEFE3BD6}"/>
              </a:ext>
            </a:extLst>
          </p:cNvPr>
          <p:cNvSpPr/>
          <p:nvPr/>
        </p:nvSpPr>
        <p:spPr>
          <a:xfrm>
            <a:off x="2542347" y="627936"/>
            <a:ext cx="6972492" cy="5625280"/>
          </a:xfrm>
          <a:prstGeom prst="roundRect">
            <a:avLst>
              <a:gd name="adj" fmla="val 8625"/>
            </a:avLst>
          </a:prstGeom>
          <a:gradFill flip="none" rotWithShape="1">
            <a:gsLst>
              <a:gs pos="100000">
                <a:schemeClr val="bg1">
                  <a:lumMod val="95000"/>
                  <a:alpha val="20000"/>
                </a:schemeClr>
              </a:gs>
              <a:gs pos="0">
                <a:schemeClr val="bg1">
                  <a:alpha val="60000"/>
                </a:schemeClr>
              </a:gs>
            </a:gsLst>
            <a:lin ang="2700000" scaled="1"/>
            <a:tileRect/>
          </a:gradFill>
          <a:ln>
            <a:gradFill>
              <a:gsLst>
                <a:gs pos="0">
                  <a:schemeClr val="accent1">
                    <a:lumMod val="5000"/>
                    <a:lumOff val="95000"/>
                    <a:alpha val="60000"/>
                  </a:schemeClr>
                </a:gs>
                <a:gs pos="100000">
                  <a:schemeClr val="accent1">
                    <a:lumMod val="30000"/>
                    <a:lumOff val="70000"/>
                    <a:alpha val="70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13B635A8-4517-CDF8-DD2F-0B9AFC9D5D92}"/>
              </a:ext>
            </a:extLst>
          </p:cNvPr>
          <p:cNvGrpSpPr/>
          <p:nvPr/>
        </p:nvGrpSpPr>
        <p:grpSpPr>
          <a:xfrm rot="10800000" flipH="1" flipV="1">
            <a:off x="9995013" y="1442622"/>
            <a:ext cx="1710446" cy="1986378"/>
            <a:chOff x="10655858" y="1294906"/>
            <a:chExt cx="2078510" cy="241382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grpSpPr>
        <p:sp>
          <p:nvSpPr>
            <p:cNvPr id="31" name="Freeform: Shape 30">
              <a:extLst>
                <a:ext uri="{FF2B5EF4-FFF2-40B4-BE49-F238E27FC236}">
                  <a16:creationId xmlns:a16="http://schemas.microsoft.com/office/drawing/2014/main" id="{06C52832-2B77-7BAF-F11F-78546F67D166}"/>
                </a:ext>
              </a:extLst>
            </p:cNvPr>
            <p:cNvSpPr/>
            <p:nvPr/>
          </p:nvSpPr>
          <p:spPr>
            <a:xfrm>
              <a:off x="10655858" y="1294906"/>
              <a:ext cx="1434383" cy="2413826"/>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5DE676BE-3A17-81D6-1DBB-22DC8FC766D2}"/>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9" name="TextBox 38">
            <a:extLst>
              <a:ext uri="{FF2B5EF4-FFF2-40B4-BE49-F238E27FC236}">
                <a16:creationId xmlns:a16="http://schemas.microsoft.com/office/drawing/2014/main" id="{BAFC9AC3-0B41-FA10-AD20-60E64885F0A1}"/>
              </a:ext>
            </a:extLst>
          </p:cNvPr>
          <p:cNvSpPr txBox="1"/>
          <p:nvPr/>
        </p:nvSpPr>
        <p:spPr>
          <a:xfrm>
            <a:off x="2920979" y="2865649"/>
            <a:ext cx="6030965" cy="640515"/>
          </a:xfrm>
          <a:prstGeom prst="rect">
            <a:avLst/>
          </a:prstGeom>
          <a:noFill/>
        </p:spPr>
        <p:txBody>
          <a:bodyPr wrap="square" tIns="180000" rIns="180000" bIns="180000" rtlCol="0">
            <a:spAutoFit/>
          </a:bodyPr>
          <a:lstStyle/>
          <a:p>
            <a:pPr lvl="0" algn="just" rtl="1"/>
            <a:r>
              <a:rPr lang="fa-IR" dirty="0">
                <a:latin typeface="Abar Mid FaNum SemiBold" pitchFamily="2" charset="-78"/>
                <a:ea typeface="Abar Mid FaNum SemiBold" pitchFamily="2" charset="-78"/>
                <a:cs typeface="Abar Mid FaNum SemiBold" pitchFamily="2" charset="-78"/>
              </a:rPr>
              <a:t>این وظیفه توسط سازمان فناوری اطلاعات ایران انجام می شود.</a:t>
            </a:r>
          </a:p>
        </p:txBody>
      </p:sp>
      <p:sp>
        <p:nvSpPr>
          <p:cNvPr id="26" name="Oval 25">
            <a:extLst>
              <a:ext uri="{FF2B5EF4-FFF2-40B4-BE49-F238E27FC236}">
                <a16:creationId xmlns:a16="http://schemas.microsoft.com/office/drawing/2014/main" id="{0BD5F454-774E-D506-8D92-F88F4242F667}"/>
              </a:ext>
            </a:extLst>
          </p:cNvPr>
          <p:cNvSpPr/>
          <p:nvPr/>
        </p:nvSpPr>
        <p:spPr>
          <a:xfrm>
            <a:off x="2248478" y="4372590"/>
            <a:ext cx="411244" cy="411244"/>
          </a:xfrm>
          <a:prstGeom prst="ellipse">
            <a:avLst/>
          </a:prstGeom>
          <a:gradFill flip="none" rotWithShape="1">
            <a:gsLst>
              <a:gs pos="0">
                <a:schemeClr val="accent1">
                  <a:lumMod val="75000"/>
                  <a:tint val="66000"/>
                  <a:satMod val="160000"/>
                </a:schemeClr>
              </a:gs>
              <a:gs pos="50000">
                <a:schemeClr val="accent1">
                  <a:lumMod val="75000"/>
                  <a:tint val="44500"/>
                  <a:satMod val="160000"/>
                </a:schemeClr>
              </a:gs>
              <a:gs pos="100000">
                <a:schemeClr val="accent1">
                  <a:lumMod val="75000"/>
                  <a:tint val="23500"/>
                  <a:satMod val="160000"/>
                </a:schemeClr>
              </a:gs>
            </a:gsLst>
            <a:lin ang="135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D5932430-6812-0CB5-F69E-B586B2A9BA29}"/>
              </a:ext>
            </a:extLst>
          </p:cNvPr>
          <p:cNvSpPr/>
          <p:nvPr/>
        </p:nvSpPr>
        <p:spPr>
          <a:xfrm>
            <a:off x="7618243" y="5007490"/>
            <a:ext cx="906822" cy="943643"/>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solidFill>
            <a:schemeClr val="bg1">
              <a:lumMod val="9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5" name="Rectangle 4">
            <a:extLst>
              <a:ext uri="{FF2B5EF4-FFF2-40B4-BE49-F238E27FC236}">
                <a16:creationId xmlns:a16="http://schemas.microsoft.com/office/drawing/2014/main" id="{22AF0645-F51C-47A5-61E8-FD71188891C1}"/>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 name="Freeform: Shape 5">
            <a:extLst>
              <a:ext uri="{FF2B5EF4-FFF2-40B4-BE49-F238E27FC236}">
                <a16:creationId xmlns:a16="http://schemas.microsoft.com/office/drawing/2014/main" id="{1B623B17-EA49-99E8-D487-B00981DFEF4B}"/>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C5F1944D-9EEB-7EB3-AD65-00BFBAC1370F}"/>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l="100000" t="100000"/>
            </a:path>
            <a:tileRect r="-100000" b="-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grpSp>
        <p:nvGrpSpPr>
          <p:cNvPr id="14" name="Group 13">
            <a:extLst>
              <a:ext uri="{FF2B5EF4-FFF2-40B4-BE49-F238E27FC236}">
                <a16:creationId xmlns:a16="http://schemas.microsoft.com/office/drawing/2014/main" id="{7A2E6C98-82EF-5BC1-7222-66521E16CCCF}"/>
              </a:ext>
            </a:extLst>
          </p:cNvPr>
          <p:cNvGrpSpPr/>
          <p:nvPr/>
        </p:nvGrpSpPr>
        <p:grpSpPr>
          <a:xfrm>
            <a:off x="78962" y="923352"/>
            <a:ext cx="569021" cy="5616991"/>
            <a:chOff x="78962" y="923352"/>
            <a:chExt cx="569021" cy="5616991"/>
          </a:xfrm>
        </p:grpSpPr>
        <p:pic>
          <p:nvPicPr>
            <p:cNvPr id="15" name="Picture 14">
              <a:extLst>
                <a:ext uri="{FF2B5EF4-FFF2-40B4-BE49-F238E27FC236}">
                  <a16:creationId xmlns:a16="http://schemas.microsoft.com/office/drawing/2014/main" id="{32C08984-7D2D-E580-DDC7-ABED85D128DB}"/>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6" name="Picture 15">
              <a:extLst>
                <a:ext uri="{FF2B5EF4-FFF2-40B4-BE49-F238E27FC236}">
                  <a16:creationId xmlns:a16="http://schemas.microsoft.com/office/drawing/2014/main" id="{8E4BD9AA-4E60-1C0E-4D6C-EA9F954224F4}"/>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23" name="Group 22">
            <a:extLst>
              <a:ext uri="{FF2B5EF4-FFF2-40B4-BE49-F238E27FC236}">
                <a16:creationId xmlns:a16="http://schemas.microsoft.com/office/drawing/2014/main" id="{850123F9-90ED-B125-C80B-CBB91ECBB445}"/>
              </a:ext>
            </a:extLst>
          </p:cNvPr>
          <p:cNvGrpSpPr/>
          <p:nvPr/>
        </p:nvGrpSpPr>
        <p:grpSpPr>
          <a:xfrm>
            <a:off x="214192" y="244083"/>
            <a:ext cx="213472" cy="201335"/>
            <a:chOff x="214192" y="206043"/>
            <a:chExt cx="213472" cy="201335"/>
          </a:xfrm>
          <a:solidFill>
            <a:schemeClr val="bg1">
              <a:lumMod val="85000"/>
            </a:schemeClr>
          </a:solidFill>
        </p:grpSpPr>
        <p:sp>
          <p:nvSpPr>
            <p:cNvPr id="24" name="Freeform: Shape 23">
              <a:extLst>
                <a:ext uri="{FF2B5EF4-FFF2-40B4-BE49-F238E27FC236}">
                  <a16:creationId xmlns:a16="http://schemas.microsoft.com/office/drawing/2014/main" id="{CFAD0312-D3A8-03E8-CB28-99FADC949F9D}"/>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AD06AA6B-F5EE-B288-9AF9-A6FC741826A2}"/>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4811CE0-3077-DE9A-B5D0-A380BB0C65BB}"/>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28" name="Oval 27">
            <a:extLst>
              <a:ext uri="{FF2B5EF4-FFF2-40B4-BE49-F238E27FC236}">
                <a16:creationId xmlns:a16="http://schemas.microsoft.com/office/drawing/2014/main" id="{0D994F06-A980-C760-F346-EBB2598CD6A3}"/>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52A2B9ED-0D65-1E85-F845-B1A79F21CC96}"/>
              </a:ext>
            </a:extLst>
          </p:cNvPr>
          <p:cNvSpPr txBox="1"/>
          <p:nvPr/>
        </p:nvSpPr>
        <p:spPr>
          <a:xfrm>
            <a:off x="1409865" y="1146061"/>
            <a:ext cx="3464767" cy="646331"/>
          </a:xfrm>
          <a:prstGeom prst="rect">
            <a:avLst/>
          </a:prstGeom>
          <a:noFill/>
        </p:spPr>
        <p:txBody>
          <a:bodyPr wrap="square" rtlCol="0">
            <a:spAutoFit/>
          </a:bodyPr>
          <a:lstStyle/>
          <a:p>
            <a:r>
              <a:rPr lang="fa-IR" sz="3600" dirty="0">
                <a:solidFill>
                  <a:schemeClr val="accent2">
                    <a:lumMod val="75000"/>
                  </a:schemeClr>
                </a:solidFill>
                <a:latin typeface="Abar Low FaNum Black" pitchFamily="2" charset="-78"/>
                <a:ea typeface="Abar Low FaNum Black" pitchFamily="2" charset="-78"/>
                <a:cs typeface="Abar Low FaNum Black" pitchFamily="2" charset="-78"/>
              </a:rPr>
              <a:t>ساختار سازمانی</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pic>
        <p:nvPicPr>
          <p:cNvPr id="37" name="Picture 36">
            <a:extLst>
              <a:ext uri="{FF2B5EF4-FFF2-40B4-BE49-F238E27FC236}">
                <a16:creationId xmlns:a16="http://schemas.microsoft.com/office/drawing/2014/main" id="{5DFD3B5B-133E-66F9-B9B3-74F363C7E2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2755" y="3980598"/>
            <a:ext cx="3070249" cy="2053783"/>
          </a:xfrm>
          <a:prstGeom prst="rect">
            <a:avLst/>
          </a:prstGeom>
        </p:spPr>
      </p:pic>
      <p:sp>
        <p:nvSpPr>
          <p:cNvPr id="38" name="TextBox 37">
            <a:extLst>
              <a:ext uri="{FF2B5EF4-FFF2-40B4-BE49-F238E27FC236}">
                <a16:creationId xmlns:a16="http://schemas.microsoft.com/office/drawing/2014/main" id="{38218586-1D5C-1041-9200-1CA41D0E6C61}"/>
              </a:ext>
            </a:extLst>
          </p:cNvPr>
          <p:cNvSpPr txBox="1"/>
          <p:nvPr/>
        </p:nvSpPr>
        <p:spPr>
          <a:xfrm>
            <a:off x="1409864" y="1792392"/>
            <a:ext cx="2760919" cy="307777"/>
          </a:xfrm>
          <a:prstGeom prst="rect">
            <a:avLst/>
          </a:prstGeom>
          <a:noFill/>
        </p:spPr>
        <p:txBody>
          <a:bodyPr wrap="square" rtlCol="0">
            <a:spAutoFit/>
          </a:bodyPr>
          <a:lstStyle/>
          <a:p>
            <a:r>
              <a:rPr lang="fa-IR" sz="1400" dirty="0">
                <a:solidFill>
                  <a:schemeClr val="accent2">
                    <a:lumMod val="75000"/>
                  </a:schemeClr>
                </a:solidFill>
                <a:latin typeface="Abar Low FaNum SemiBold" pitchFamily="2" charset="-78"/>
                <a:ea typeface="Abar Low FaNum SemiBold" pitchFamily="2" charset="-78"/>
                <a:cs typeface="Abar Low FaNum SemiBold" pitchFamily="2" charset="-78"/>
              </a:rPr>
              <a:t>حمایت از توسعه فناوری اطلاعات</a:t>
            </a:r>
            <a:endParaRPr lang="en-US" sz="1400" dirty="0">
              <a:solidFill>
                <a:schemeClr val="accent2">
                  <a:lumMod val="75000"/>
                </a:schemeClr>
              </a:solidFill>
              <a:latin typeface="Abar Low FaNum SemiBold" pitchFamily="2" charset="-78"/>
              <a:ea typeface="Abar Low FaNum SemiBold" pitchFamily="2" charset="-78"/>
              <a:cs typeface="Abar Low FaNum SemiBold" pitchFamily="2" charset="-78"/>
            </a:endParaRPr>
          </a:p>
        </p:txBody>
      </p:sp>
    </p:spTree>
    <p:extLst>
      <p:ext uri="{BB962C8B-B14F-4D97-AF65-F5344CB8AC3E}">
        <p14:creationId xmlns:p14="http://schemas.microsoft.com/office/powerpoint/2010/main" val="304933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E3FD0-BC9F-4071-845F-31C679019BD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D283799-2A67-C412-3E73-0A8FA70E6809}"/>
              </a:ext>
            </a:extLst>
          </p:cNvPr>
          <p:cNvSpPr txBox="1"/>
          <p:nvPr/>
        </p:nvSpPr>
        <p:spPr>
          <a:xfrm>
            <a:off x="2368270" y="2822510"/>
            <a:ext cx="7455460" cy="1212979"/>
          </a:xfrm>
          <a:prstGeom prst="rect">
            <a:avLst/>
          </a:prstGeom>
          <a:noFill/>
          <a:effectLst>
            <a:outerShdw blurRad="190500" dist="127000" dir="5400000" algn="t" rotWithShape="0">
              <a:srgbClr val="A147EF">
                <a:alpha val="20000"/>
              </a:srgbClr>
            </a:outerShdw>
          </a:effectLst>
        </p:spPr>
        <p:txBody>
          <a:bodyPr wrap="square" lIns="360000" tIns="180000" rIns="180000" bIns="180000" rtlCol="0">
            <a:spAutoFit/>
          </a:bodyPr>
          <a:lstStyle/>
          <a:p>
            <a:pPr algn="ctr" rtl="1">
              <a:lnSpc>
                <a:spcPct val="115000"/>
              </a:lnSpc>
              <a:spcAft>
                <a:spcPts val="800"/>
              </a:spcAft>
            </a:pPr>
            <a:r>
              <a:rPr lang="fa-IR" sz="4800" dirty="0">
                <a:solidFill>
                  <a:schemeClr val="accent2">
                    <a:lumMod val="75000"/>
                  </a:schemeClr>
                </a:solidFill>
                <a:effectLst/>
                <a:latin typeface="Abar Low FaNum Black" pitchFamily="2" charset="-78"/>
                <a:ea typeface="Abar Low FaNum Black" pitchFamily="2" charset="-78"/>
                <a:cs typeface="Abar Low FaNum Black" pitchFamily="2" charset="-78"/>
              </a:rPr>
              <a:t>حکمرانی در دنیای امروز</a:t>
            </a:r>
            <a:endParaRPr lang="en-US" dirty="0">
              <a:solidFill>
                <a:schemeClr val="accent2">
                  <a:lumMod val="75000"/>
                </a:schemeClr>
              </a:solidFill>
              <a:effectLst/>
              <a:latin typeface="Abar Low FaNum SemiBold" pitchFamily="2" charset="-78"/>
              <a:ea typeface="Abar Low FaNum SemiBold" pitchFamily="2" charset="-78"/>
              <a:cs typeface="Abar Low FaNum SemiBold" pitchFamily="2" charset="-78"/>
            </a:endParaRPr>
          </a:p>
        </p:txBody>
      </p:sp>
      <p:grpSp>
        <p:nvGrpSpPr>
          <p:cNvPr id="46" name="Group 45">
            <a:extLst>
              <a:ext uri="{FF2B5EF4-FFF2-40B4-BE49-F238E27FC236}">
                <a16:creationId xmlns:a16="http://schemas.microsoft.com/office/drawing/2014/main" id="{670B3E05-E1DA-BDD6-F790-AC02AD35AEF3}"/>
              </a:ext>
            </a:extLst>
          </p:cNvPr>
          <p:cNvGrpSpPr/>
          <p:nvPr/>
        </p:nvGrpSpPr>
        <p:grpSpPr>
          <a:xfrm>
            <a:off x="214192" y="244083"/>
            <a:ext cx="213472" cy="201335"/>
            <a:chOff x="214192" y="206043"/>
            <a:chExt cx="213472" cy="201335"/>
          </a:xfrm>
          <a:solidFill>
            <a:schemeClr val="tx1">
              <a:lumMod val="65000"/>
              <a:lumOff val="35000"/>
            </a:schemeClr>
          </a:solidFill>
        </p:grpSpPr>
        <p:sp>
          <p:nvSpPr>
            <p:cNvPr id="47" name="Freeform: Shape 46">
              <a:extLst>
                <a:ext uri="{FF2B5EF4-FFF2-40B4-BE49-F238E27FC236}">
                  <a16:creationId xmlns:a16="http://schemas.microsoft.com/office/drawing/2014/main" id="{9978D950-D2EC-E852-3699-C9ED9096C96A}"/>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DAC6E3B3-8509-1EC1-3827-C36D4C290411}"/>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F75D927-E705-DBE4-2BF3-8A45238C1DE8}"/>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3" name="Freeform: Shape 2">
            <a:extLst>
              <a:ext uri="{FF2B5EF4-FFF2-40B4-BE49-F238E27FC236}">
                <a16:creationId xmlns:a16="http://schemas.microsoft.com/office/drawing/2014/main" id="{D5CE6A8E-5E87-EC86-822A-D466B6F36065}"/>
              </a:ext>
            </a:extLst>
          </p:cNvPr>
          <p:cNvSpPr/>
          <p:nvPr/>
        </p:nvSpPr>
        <p:spPr>
          <a:xfrm rot="5400000" flipH="1" flipV="1">
            <a:off x="5558782" y="-4842709"/>
            <a:ext cx="5289011" cy="1109342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57000"/>
                </a:srgbClr>
              </a:gs>
              <a:gs pos="0">
                <a:srgbClr val="F58A7C">
                  <a:alpha val="37000"/>
                </a:srgbClr>
              </a:gs>
            </a:gsLst>
            <a:path path="circle">
              <a:fillToRect r="100000" b="100000"/>
            </a:path>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sp>
        <p:nvSpPr>
          <p:cNvPr id="8" name="Freeform: Shape 7">
            <a:extLst>
              <a:ext uri="{FF2B5EF4-FFF2-40B4-BE49-F238E27FC236}">
                <a16:creationId xmlns:a16="http://schemas.microsoft.com/office/drawing/2014/main" id="{059D0BFA-E197-1BF7-A7CB-FBA4FB545A4B}"/>
              </a:ext>
            </a:extLst>
          </p:cNvPr>
          <p:cNvSpPr/>
          <p:nvPr/>
        </p:nvSpPr>
        <p:spPr>
          <a:xfrm rot="8652620">
            <a:off x="10198370" y="5106776"/>
            <a:ext cx="5220000" cy="2948131"/>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7037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DE9FA168-9A0F-E1A7-D3FA-EEA64DB54A88}"/>
              </a:ext>
            </a:extLst>
          </p:cNvPr>
          <p:cNvSpPr/>
          <p:nvPr/>
        </p:nvSpPr>
        <p:spPr>
          <a:xfrm rot="10800000" flipH="1" flipV="1">
            <a:off x="10519157" y="2436559"/>
            <a:ext cx="2763095" cy="5345827"/>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100000">
                <a:srgbClr val="8014E2">
                  <a:alpha val="57000"/>
                </a:srgbClr>
              </a:gs>
              <a:gs pos="0">
                <a:srgbClr val="F58A7C">
                  <a:alpha val="37000"/>
                </a:srgbClr>
              </a:gs>
            </a:gsLst>
            <a:lin ang="2700000" scaled="1"/>
            <a:tileRect/>
          </a:gradFill>
          <a:ln>
            <a:noFill/>
          </a:ln>
          <a:effectLst>
            <a:softEdge rad="647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Rectangle: Rounded Corners 51">
            <a:extLst>
              <a:ext uri="{FF2B5EF4-FFF2-40B4-BE49-F238E27FC236}">
                <a16:creationId xmlns:a16="http://schemas.microsoft.com/office/drawing/2014/main" id="{94B6C6F4-7512-4249-000A-7E3A01428738}"/>
              </a:ext>
            </a:extLst>
          </p:cNvPr>
          <p:cNvSpPr/>
          <p:nvPr/>
        </p:nvSpPr>
        <p:spPr>
          <a:xfrm>
            <a:off x="778464" y="990201"/>
            <a:ext cx="10799834" cy="5405125"/>
          </a:xfrm>
          <a:prstGeom prst="roundRect">
            <a:avLst>
              <a:gd name="adj" fmla="val 6229"/>
            </a:avLst>
          </a:prstGeom>
          <a:gradFill flip="none" rotWithShape="1">
            <a:gsLst>
              <a:gs pos="100000">
                <a:schemeClr val="bg1">
                  <a:lumMod val="95000"/>
                  <a:alpha val="20000"/>
                </a:schemeClr>
              </a:gs>
              <a:gs pos="0">
                <a:schemeClr val="bg1">
                  <a:alpha val="60000"/>
                </a:schemeClr>
              </a:gs>
            </a:gsLst>
            <a:lin ang="2700000" scaled="1"/>
            <a:tileRect/>
          </a:gradFill>
          <a:ln>
            <a:gradFill>
              <a:gsLst>
                <a:gs pos="0">
                  <a:schemeClr val="accent1">
                    <a:lumMod val="5000"/>
                    <a:lumOff val="95000"/>
                    <a:alpha val="60000"/>
                  </a:schemeClr>
                </a:gs>
                <a:gs pos="100000">
                  <a:schemeClr val="bg1">
                    <a:alpha val="35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12729B8-894A-D301-8949-E12560A7A458}"/>
              </a:ext>
            </a:extLst>
          </p:cNvPr>
          <p:cNvSpPr txBox="1"/>
          <p:nvPr/>
        </p:nvSpPr>
        <p:spPr>
          <a:xfrm>
            <a:off x="1363674" y="2556656"/>
            <a:ext cx="6082987" cy="1748510"/>
          </a:xfrm>
          <a:prstGeom prst="rect">
            <a:avLst/>
          </a:prstGeom>
          <a:noFill/>
        </p:spPr>
        <p:txBody>
          <a:bodyPr wrap="square" tIns="180000" rIns="180000" bIns="180000" rtlCol="0">
            <a:spAutoFit/>
          </a:bodyPr>
          <a:lstStyle/>
          <a:p>
            <a:pPr lvl="0" algn="just" rtl="1"/>
            <a:r>
              <a:rPr lang="fa-IR" dirty="0">
                <a:solidFill>
                  <a:schemeClr val="tx1">
                    <a:lumMod val="65000"/>
                    <a:lumOff val="35000"/>
                  </a:schemeClr>
                </a:solidFill>
                <a:latin typeface="Abar Low FaNum Black" pitchFamily="2" charset="-78"/>
                <a:ea typeface="Abar Low FaNum Black" pitchFamily="2" charset="-78"/>
                <a:cs typeface="Abar Low FaNum Black" pitchFamily="2" charset="-78"/>
              </a:rPr>
              <a:t>دولت‌ها به صورت مرتب قوانین و ضوابطی (پروتکل) برای افزایش سطح اثرگذاری خود در حکمرانی فصای مجازی تصویب می‌کنند. این قوانین اهداف مختلفی ازجمله محافظت از حریم خصوصی کاربران و مقابله با انتشار محتوای غیرقانونی مانند نفرت‌پراکنی و کالاهای تقلبی وضع شده‌اند.</a:t>
            </a:r>
          </a:p>
        </p:txBody>
      </p:sp>
      <p:sp>
        <p:nvSpPr>
          <p:cNvPr id="8" name="Rectangle 7">
            <a:extLst>
              <a:ext uri="{FF2B5EF4-FFF2-40B4-BE49-F238E27FC236}">
                <a16:creationId xmlns:a16="http://schemas.microsoft.com/office/drawing/2014/main" id="{CD6FD079-63A8-4A5F-9885-1A3231C0B47D}"/>
              </a:ext>
            </a:extLst>
          </p:cNvPr>
          <p:cNvSpPr/>
          <p:nvPr/>
        </p:nvSpPr>
        <p:spPr>
          <a:xfrm>
            <a:off x="1" y="679268"/>
            <a:ext cx="679269" cy="6178731"/>
          </a:xfrm>
          <a:prstGeom prst="rect">
            <a:avLst/>
          </a:prstGeom>
          <a:solidFill>
            <a:schemeClr val="bg1"/>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Rectangle 12">
            <a:extLst>
              <a:ext uri="{FF2B5EF4-FFF2-40B4-BE49-F238E27FC236}">
                <a16:creationId xmlns:a16="http://schemas.microsoft.com/office/drawing/2014/main" id="{6210796D-2560-B668-6D61-3DD7DBD7D8AD}"/>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Rectangle 14">
            <a:extLst>
              <a:ext uri="{FF2B5EF4-FFF2-40B4-BE49-F238E27FC236}">
                <a16:creationId xmlns:a16="http://schemas.microsoft.com/office/drawing/2014/main" id="{9819C523-0A0E-46D4-060F-3E0E89AC41E3}"/>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7" name="Freeform: Shape 16">
            <a:extLst>
              <a:ext uri="{FF2B5EF4-FFF2-40B4-BE49-F238E27FC236}">
                <a16:creationId xmlns:a16="http://schemas.microsoft.com/office/drawing/2014/main" id="{27FDEEC4-7BB5-613D-82F1-E16C5B7E9E6D}"/>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 name="Group 1">
            <a:extLst>
              <a:ext uri="{FF2B5EF4-FFF2-40B4-BE49-F238E27FC236}">
                <a16:creationId xmlns:a16="http://schemas.microsoft.com/office/drawing/2014/main" id="{058C0F49-2ED1-751B-69DE-6140592AEC18}"/>
              </a:ext>
            </a:extLst>
          </p:cNvPr>
          <p:cNvGrpSpPr/>
          <p:nvPr/>
        </p:nvGrpSpPr>
        <p:grpSpPr>
          <a:xfrm rot="5400000" flipH="1">
            <a:off x="1458206" y="159022"/>
            <a:ext cx="1594422" cy="1783487"/>
            <a:chOff x="10695393" y="1361440"/>
            <a:chExt cx="2038975" cy="228075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grpSpPr>
        <p:sp>
          <p:nvSpPr>
            <p:cNvPr id="3" name="Freeform: Shape 2">
              <a:extLst>
                <a:ext uri="{FF2B5EF4-FFF2-40B4-BE49-F238E27FC236}">
                  <a16:creationId xmlns:a16="http://schemas.microsoft.com/office/drawing/2014/main" id="{78B40FEC-02BE-2950-FDA8-5087C614B7BA}"/>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Shape 3">
              <a:extLst>
                <a:ext uri="{FF2B5EF4-FFF2-40B4-BE49-F238E27FC236}">
                  <a16:creationId xmlns:a16="http://schemas.microsoft.com/office/drawing/2014/main" id="{5F4F7681-2A42-9F0E-0DAA-BF7C78E5DDAB}"/>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Oval 9">
            <a:extLst>
              <a:ext uri="{FF2B5EF4-FFF2-40B4-BE49-F238E27FC236}">
                <a16:creationId xmlns:a16="http://schemas.microsoft.com/office/drawing/2014/main" id="{0305C8B7-B781-189C-72AB-1778515BE414}"/>
              </a:ext>
            </a:extLst>
          </p:cNvPr>
          <p:cNvSpPr/>
          <p:nvPr/>
        </p:nvSpPr>
        <p:spPr>
          <a:xfrm>
            <a:off x="8426763" y="5574519"/>
            <a:ext cx="1931647" cy="1931647"/>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path path="circle">
              <a:fillToRect l="100000" b="100000"/>
            </a:path>
            <a:tileRect t="-100000" r="-100000"/>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Placeholder 15">
            <a:extLst>
              <a:ext uri="{FF2B5EF4-FFF2-40B4-BE49-F238E27FC236}">
                <a16:creationId xmlns:a16="http://schemas.microsoft.com/office/drawing/2014/main" id="{4053DCC7-AFC4-39D4-4876-262149D72AE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889" b="31257"/>
          <a:stretch/>
        </p:blipFill>
        <p:spPr>
          <a:xfrm>
            <a:off x="5484748" y="1"/>
            <a:ext cx="6707252" cy="3478000"/>
          </a:xfrm>
        </p:spPr>
      </p:pic>
      <p:grpSp>
        <p:nvGrpSpPr>
          <p:cNvPr id="9" name="Group 8">
            <a:extLst>
              <a:ext uri="{FF2B5EF4-FFF2-40B4-BE49-F238E27FC236}">
                <a16:creationId xmlns:a16="http://schemas.microsoft.com/office/drawing/2014/main" id="{6AEDCA1F-FE7C-E16C-EE4C-C9249C65AB41}"/>
              </a:ext>
            </a:extLst>
          </p:cNvPr>
          <p:cNvGrpSpPr/>
          <p:nvPr/>
        </p:nvGrpSpPr>
        <p:grpSpPr>
          <a:xfrm>
            <a:off x="78962" y="923352"/>
            <a:ext cx="569021" cy="5616991"/>
            <a:chOff x="78962" y="923352"/>
            <a:chExt cx="569021" cy="5616991"/>
          </a:xfrm>
        </p:grpSpPr>
        <p:pic>
          <p:nvPicPr>
            <p:cNvPr id="12" name="Picture 11">
              <a:extLst>
                <a:ext uri="{FF2B5EF4-FFF2-40B4-BE49-F238E27FC236}">
                  <a16:creationId xmlns:a16="http://schemas.microsoft.com/office/drawing/2014/main" id="{96F5CD36-DE32-4B26-79F0-04626D142841}"/>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4" name="Picture 13">
              <a:extLst>
                <a:ext uri="{FF2B5EF4-FFF2-40B4-BE49-F238E27FC236}">
                  <a16:creationId xmlns:a16="http://schemas.microsoft.com/office/drawing/2014/main" id="{E258F253-05EF-C641-31C4-CA60C12414B6}"/>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8" name="Group 17">
            <a:extLst>
              <a:ext uri="{FF2B5EF4-FFF2-40B4-BE49-F238E27FC236}">
                <a16:creationId xmlns:a16="http://schemas.microsoft.com/office/drawing/2014/main" id="{5EA6EB7B-F82B-1D65-38BB-6024829DB857}"/>
              </a:ext>
            </a:extLst>
          </p:cNvPr>
          <p:cNvGrpSpPr/>
          <p:nvPr/>
        </p:nvGrpSpPr>
        <p:grpSpPr>
          <a:xfrm>
            <a:off x="214192" y="244083"/>
            <a:ext cx="213472" cy="201335"/>
            <a:chOff x="214192" y="206043"/>
            <a:chExt cx="213472" cy="201335"/>
          </a:xfrm>
          <a:solidFill>
            <a:schemeClr val="bg1">
              <a:lumMod val="85000"/>
            </a:schemeClr>
          </a:solidFill>
        </p:grpSpPr>
        <p:sp>
          <p:nvSpPr>
            <p:cNvPr id="20" name="Freeform: Shape 19">
              <a:extLst>
                <a:ext uri="{FF2B5EF4-FFF2-40B4-BE49-F238E27FC236}">
                  <a16:creationId xmlns:a16="http://schemas.microsoft.com/office/drawing/2014/main" id="{F7DE9E70-F05D-2944-91BF-50218F97120B}"/>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D7E025F-ED02-7861-BF66-9B08CD8D9266}"/>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3342BC9-E2DB-6E6E-32C8-0EB1AFEF4F7C}"/>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187111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703E23D-9E92-B37D-4FB4-58C671429D3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1936" b="21936"/>
          <a:stretch/>
        </p:blipFill>
        <p:spPr>
          <a:xfrm>
            <a:off x="0" y="0"/>
            <a:ext cx="12192000" cy="3907852"/>
          </a:xfrm>
        </p:spPr>
      </p:pic>
      <p:sp>
        <p:nvSpPr>
          <p:cNvPr id="52" name="Rectangle: Diagonal Corners Rounded 51">
            <a:extLst>
              <a:ext uri="{FF2B5EF4-FFF2-40B4-BE49-F238E27FC236}">
                <a16:creationId xmlns:a16="http://schemas.microsoft.com/office/drawing/2014/main" id="{94B6C6F4-7512-4249-000A-7E3A01428738}"/>
              </a:ext>
            </a:extLst>
          </p:cNvPr>
          <p:cNvSpPr/>
          <p:nvPr/>
        </p:nvSpPr>
        <p:spPr>
          <a:xfrm>
            <a:off x="2590800" y="822961"/>
            <a:ext cx="8829040" cy="5222240"/>
          </a:xfrm>
          <a:prstGeom prst="round2DiagRect">
            <a:avLst/>
          </a:prstGeom>
          <a:gradFill flip="none" rotWithShape="1">
            <a:gsLst>
              <a:gs pos="100000">
                <a:srgbClr val="7030A0">
                  <a:alpha val="10000"/>
                </a:srgbClr>
              </a:gs>
              <a:gs pos="0">
                <a:srgbClr val="7030A0">
                  <a:alpha val="5000"/>
                </a:srgbClr>
              </a:gs>
            </a:gsLst>
            <a:path path="circle">
              <a:fillToRect t="100000" r="100000"/>
            </a:path>
            <a:tileRect l="-100000" b="-100000"/>
          </a:gradFill>
          <a:ln>
            <a:gradFill>
              <a:gsLst>
                <a:gs pos="0">
                  <a:schemeClr val="accent1">
                    <a:lumMod val="5000"/>
                    <a:lumOff val="95000"/>
                    <a:alpha val="30000"/>
                  </a:schemeClr>
                </a:gs>
                <a:gs pos="100000">
                  <a:schemeClr val="bg1">
                    <a:alpha val="25000"/>
                  </a:schemeClr>
                </a:gs>
              </a:gsLst>
              <a:lin ang="5400000" scaled="1"/>
            </a:gradFill>
          </a:ln>
          <a:effectLst>
            <a:outerShdw blurRad="330200" dist="812800" dir="5400000" sx="89000" sy="89000" algn="t" rotWithShape="0">
              <a:srgbClr val="7030A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2C4BC2E4-597A-553D-1F65-ABB728BFF0D4}"/>
              </a:ext>
            </a:extLst>
          </p:cNvPr>
          <p:cNvSpPr/>
          <p:nvPr/>
        </p:nvSpPr>
        <p:spPr>
          <a:xfrm>
            <a:off x="1826854" y="5358081"/>
            <a:ext cx="906822" cy="943643"/>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gradFill flip="none" rotWithShape="1">
            <a:gsLst>
              <a:gs pos="0">
                <a:srgbClr val="A96FF4">
                  <a:shade val="30000"/>
                  <a:satMod val="115000"/>
                </a:srgbClr>
              </a:gs>
              <a:gs pos="50000">
                <a:srgbClr val="A96FF4">
                  <a:shade val="67500"/>
                  <a:satMod val="115000"/>
                </a:srgbClr>
              </a:gs>
              <a:gs pos="100000">
                <a:srgbClr val="A96FF4">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11" name="Rectangle 10">
            <a:extLst>
              <a:ext uri="{FF2B5EF4-FFF2-40B4-BE49-F238E27FC236}">
                <a16:creationId xmlns:a16="http://schemas.microsoft.com/office/drawing/2014/main" id="{AB3A867E-8B2B-BD8C-9123-63295342D628}"/>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22" name="TextBox 21">
            <a:extLst>
              <a:ext uri="{FF2B5EF4-FFF2-40B4-BE49-F238E27FC236}">
                <a16:creationId xmlns:a16="http://schemas.microsoft.com/office/drawing/2014/main" id="{68924902-4967-7131-3F28-57B00182D280}"/>
              </a:ext>
            </a:extLst>
          </p:cNvPr>
          <p:cNvSpPr txBox="1"/>
          <p:nvPr/>
        </p:nvSpPr>
        <p:spPr>
          <a:xfrm>
            <a:off x="2876551" y="4136430"/>
            <a:ext cx="8010524" cy="1754326"/>
          </a:xfrm>
          <a:prstGeom prst="rect">
            <a:avLst/>
          </a:prstGeom>
          <a:noFill/>
        </p:spPr>
        <p:txBody>
          <a:bodyPr wrap="square" rtlCol="0">
            <a:spAutoFit/>
          </a:bodyPr>
          <a:lstStyle/>
          <a:p>
            <a:pPr lvl="0" algn="just" rtl="1"/>
            <a:r>
              <a:rPr lang="fa-IR" dirty="0">
                <a:solidFill>
                  <a:schemeClr val="tx1">
                    <a:lumMod val="65000"/>
                    <a:lumOff val="35000"/>
                  </a:schemeClr>
                </a:solidFill>
                <a:latin typeface="Abar Low FaNum Black" pitchFamily="2" charset="-78"/>
                <a:ea typeface="Abar Low FaNum Black" pitchFamily="2" charset="-78"/>
                <a:cs typeface="Abar Low FaNum Black" pitchFamily="2" charset="-78"/>
              </a:rPr>
              <a:t>اتحادیه اروپا با تصویب قوانین خدمات دیجیتال و بازار دیجیتال در سال ۲۰۲۰، گام مهمی در جهت تنظیم فعالیت پلتفرم‌های بزرگ مانند گوگل، فیسبوک و آمازون برداشته است.  بر اساس این قوانین، پلتفرم‌ها موظف‌اند به کاربران اجازه دهند تا از ردیابی اطلاعات خود جلوگیری کنند و محتوای غیرقانونی را حذف کنند. شرکت‌هایی که از این قوانین تخطی کنند، با جریمه‌های سنگینی روبرو خواهند شد.</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p:txBody>
      </p:sp>
      <p:sp>
        <p:nvSpPr>
          <p:cNvPr id="14" name="Rectangle 13">
            <a:extLst>
              <a:ext uri="{FF2B5EF4-FFF2-40B4-BE49-F238E27FC236}">
                <a16:creationId xmlns:a16="http://schemas.microsoft.com/office/drawing/2014/main" id="{0ACE0458-9CE7-2233-10F7-CFB7004DFC26}"/>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9" name="Freeform: Shape 18">
            <a:extLst>
              <a:ext uri="{FF2B5EF4-FFF2-40B4-BE49-F238E27FC236}">
                <a16:creationId xmlns:a16="http://schemas.microsoft.com/office/drawing/2014/main" id="{AF1CE188-C875-F824-387D-A19FFBF030D6}"/>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 name="Group 7">
            <a:extLst>
              <a:ext uri="{FF2B5EF4-FFF2-40B4-BE49-F238E27FC236}">
                <a16:creationId xmlns:a16="http://schemas.microsoft.com/office/drawing/2014/main" id="{C3E1DFE1-FB3D-47F0-E0F2-6C34B74A6B46}"/>
              </a:ext>
            </a:extLst>
          </p:cNvPr>
          <p:cNvGrpSpPr/>
          <p:nvPr/>
        </p:nvGrpSpPr>
        <p:grpSpPr>
          <a:xfrm>
            <a:off x="78962" y="923352"/>
            <a:ext cx="569021" cy="5616991"/>
            <a:chOff x="78962" y="923352"/>
            <a:chExt cx="569021" cy="5616991"/>
          </a:xfrm>
        </p:grpSpPr>
        <p:pic>
          <p:nvPicPr>
            <p:cNvPr id="9" name="Picture 8">
              <a:extLst>
                <a:ext uri="{FF2B5EF4-FFF2-40B4-BE49-F238E27FC236}">
                  <a16:creationId xmlns:a16="http://schemas.microsoft.com/office/drawing/2014/main" id="{76DE17D4-2614-8F1E-BD41-A76D62B00C6F}"/>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0" name="Picture 9">
              <a:extLst>
                <a:ext uri="{FF2B5EF4-FFF2-40B4-BE49-F238E27FC236}">
                  <a16:creationId xmlns:a16="http://schemas.microsoft.com/office/drawing/2014/main" id="{FA9B0C88-F1DE-7E7D-7D24-042A0E72B6BB}"/>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2" name="Group 11">
            <a:extLst>
              <a:ext uri="{FF2B5EF4-FFF2-40B4-BE49-F238E27FC236}">
                <a16:creationId xmlns:a16="http://schemas.microsoft.com/office/drawing/2014/main" id="{12B356BB-20D0-B0F6-B24F-AE689C93E2C1}"/>
              </a:ext>
            </a:extLst>
          </p:cNvPr>
          <p:cNvGrpSpPr/>
          <p:nvPr/>
        </p:nvGrpSpPr>
        <p:grpSpPr>
          <a:xfrm>
            <a:off x="214192" y="244083"/>
            <a:ext cx="213472" cy="201335"/>
            <a:chOff x="214192" y="206043"/>
            <a:chExt cx="213472" cy="201335"/>
          </a:xfrm>
          <a:solidFill>
            <a:schemeClr val="bg1">
              <a:lumMod val="85000"/>
            </a:schemeClr>
          </a:solidFill>
        </p:grpSpPr>
        <p:sp>
          <p:nvSpPr>
            <p:cNvPr id="13" name="Freeform: Shape 12">
              <a:extLst>
                <a:ext uri="{FF2B5EF4-FFF2-40B4-BE49-F238E27FC236}">
                  <a16:creationId xmlns:a16="http://schemas.microsoft.com/office/drawing/2014/main" id="{88D79ED4-7CA1-D918-2FDB-6D400A19A5E1}"/>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E4B7F056-F419-B33D-FDA2-D13E8AE50B8B}"/>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CE3948EF-3734-8CFA-0CE2-741AF104AB7B}"/>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17" name="Graphic 6">
            <a:extLst>
              <a:ext uri="{FF2B5EF4-FFF2-40B4-BE49-F238E27FC236}">
                <a16:creationId xmlns:a16="http://schemas.microsoft.com/office/drawing/2014/main" id="{955E0F16-F77B-45BD-057F-0D657B5BC7E4}"/>
              </a:ext>
            </a:extLst>
          </p:cNvPr>
          <p:cNvSpPr/>
          <p:nvPr/>
        </p:nvSpPr>
        <p:spPr>
          <a:xfrm>
            <a:off x="1227946" y="244083"/>
            <a:ext cx="787668" cy="880040"/>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10800000" scaled="1"/>
            <a:tileRect/>
          </a:gradFill>
          <a:ln w="9525" cap="flat">
            <a:noFill/>
            <a:prstDash val="solid"/>
            <a:miter/>
          </a:ln>
          <a:effectLst>
            <a:outerShdw blurRad="165100" dist="88900" dir="5400000" algn="t" rotWithShape="0">
              <a:srgbClr val="A96FF4">
                <a:alpha val="40000"/>
              </a:srgbClr>
            </a:outerShdw>
          </a:effectLst>
        </p:spPr>
        <p:txBody>
          <a:bodyPr rtlCol="0" anchor="ctr"/>
          <a:lstStyle/>
          <a:p>
            <a:pPr algn="ctr"/>
            <a:r>
              <a:rPr lang="fa-IR" sz="3200" dirty="0">
                <a:solidFill>
                  <a:schemeClr val="bg1"/>
                </a:solidFill>
                <a:latin typeface="Abar Mid FaNum Black" pitchFamily="2" charset="-78"/>
                <a:ea typeface="Abar Mid FaNum Black" pitchFamily="2" charset="-78"/>
                <a:cs typeface="Abar Mid FaNum Black" pitchFamily="2" charset="-78"/>
              </a:rPr>
              <a:t>1</a:t>
            </a:r>
            <a:endParaRPr lang="en-US" sz="3200" dirty="0">
              <a:solidFill>
                <a:schemeClr val="bg1"/>
              </a:solidFill>
              <a:latin typeface="Abar Mid FaNum Black" pitchFamily="2" charset="-78"/>
              <a:ea typeface="Abar Mid FaNum Black" pitchFamily="2" charset="-78"/>
              <a:cs typeface="Abar Mid FaNum Black" pitchFamily="2" charset="-78"/>
            </a:endParaRPr>
          </a:p>
        </p:txBody>
      </p:sp>
    </p:spTree>
    <p:extLst>
      <p:ext uri="{BB962C8B-B14F-4D97-AF65-F5344CB8AC3E}">
        <p14:creationId xmlns:p14="http://schemas.microsoft.com/office/powerpoint/2010/main" val="274856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reeform: Shape 83">
            <a:extLst>
              <a:ext uri="{FF2B5EF4-FFF2-40B4-BE49-F238E27FC236}">
                <a16:creationId xmlns:a16="http://schemas.microsoft.com/office/drawing/2014/main" id="{E2B83FB2-FE8A-EE2C-9C8D-F8A68FAC65D1}"/>
              </a:ext>
            </a:extLst>
          </p:cNvPr>
          <p:cNvSpPr/>
          <p:nvPr/>
        </p:nvSpPr>
        <p:spPr>
          <a:xfrm rot="16200000" flipH="1" flipV="1">
            <a:off x="3681590" y="1807836"/>
            <a:ext cx="4364196" cy="8545015"/>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lin ang="2700000" scaled="1"/>
            <a:tileRect/>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Rectangle: Rounded Corners 60">
            <a:extLst>
              <a:ext uri="{FF2B5EF4-FFF2-40B4-BE49-F238E27FC236}">
                <a16:creationId xmlns:a16="http://schemas.microsoft.com/office/drawing/2014/main" id="{FA40A8A7-2496-CF06-281A-FDF8F4C914FC}"/>
              </a:ext>
            </a:extLst>
          </p:cNvPr>
          <p:cNvSpPr/>
          <p:nvPr/>
        </p:nvSpPr>
        <p:spPr>
          <a:xfrm>
            <a:off x="1367725" y="559343"/>
            <a:ext cx="10262300" cy="5574757"/>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E4B7869F-46FB-D4EB-08E9-8458BFE7D311}"/>
              </a:ext>
            </a:extLst>
          </p:cNvPr>
          <p:cNvSpPr/>
          <p:nvPr/>
        </p:nvSpPr>
        <p:spPr>
          <a:xfrm>
            <a:off x="1405899" y="1825339"/>
            <a:ext cx="3234712" cy="3234712"/>
          </a:xfrm>
          <a:prstGeom prst="ellipse">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path path="circle">
              <a:fillToRect l="50000" t="50000" r="50000" b="50000"/>
            </a:path>
            <a:tileRect/>
          </a:gradFill>
          <a:ln>
            <a:noFill/>
          </a:ln>
          <a:effectLst>
            <a:outerShdw blurRad="381000" dist="266700" dir="5400000" sx="94000" sy="94000" algn="t" rotWithShape="0">
              <a:srgbClr val="333F5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2C0F6AE-B9D2-43BD-D421-EDD5429DE54F}"/>
              </a:ext>
            </a:extLst>
          </p:cNvPr>
          <p:cNvSpPr/>
          <p:nvPr/>
        </p:nvSpPr>
        <p:spPr>
          <a:xfrm>
            <a:off x="2228850" y="5890713"/>
            <a:ext cx="505084" cy="50508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B396E308-1F25-3642-1D12-A3CD12B2F6D9}"/>
              </a:ext>
            </a:extLst>
          </p:cNvPr>
          <p:cNvSpPr txBox="1"/>
          <p:nvPr/>
        </p:nvSpPr>
        <p:spPr>
          <a:xfrm>
            <a:off x="4954929" y="1129307"/>
            <a:ext cx="6239179" cy="4247317"/>
          </a:xfrm>
          <a:prstGeom prst="rect">
            <a:avLst/>
          </a:prstGeom>
          <a:noFill/>
        </p:spPr>
        <p:txBody>
          <a:bodyPr wrap="square" rtlCol="0">
            <a:spAutoFit/>
          </a:bodyPr>
          <a:lstStyle/>
          <a:p>
            <a:pPr algn="just" rtl="1">
              <a:lnSpc>
                <a:spcPct val="150000"/>
              </a:lnSpc>
            </a:pPr>
            <a:r>
              <a:rPr lang="fa-IR" dirty="0">
                <a:solidFill>
                  <a:schemeClr val="tx1">
                    <a:lumMod val="65000"/>
                    <a:lumOff val="35000"/>
                  </a:schemeClr>
                </a:solidFill>
                <a:latin typeface="Abar Low FaNum Black" pitchFamily="2" charset="-78"/>
                <a:ea typeface="Abar Low FaNum Black" pitchFamily="2" charset="-78"/>
                <a:cs typeface="Abar Low FaNum Black" pitchFamily="2" charset="-78"/>
              </a:rPr>
              <a:t>باتوجه با تغیرات سریع و پرشتاب فضای مجازی، دستگاه حکمرانی کشورها در حال بررسی و تنظیم ساختار و قوانین پویا، متناسب با تغییرات این حوزه هستند.</a:t>
            </a:r>
          </a:p>
          <a:p>
            <a:pPr algn="just" rtl="1">
              <a:lnSpc>
                <a:spcPct val="150000"/>
              </a:lnSpc>
            </a:pPr>
            <a:r>
              <a:rPr lang="fa-IR" dirty="0">
                <a:solidFill>
                  <a:schemeClr val="tx1">
                    <a:lumMod val="65000"/>
                    <a:lumOff val="35000"/>
                  </a:schemeClr>
                </a:solidFill>
                <a:latin typeface="Abar Low FaNum Black" pitchFamily="2" charset="-78"/>
                <a:ea typeface="Abar Low FaNum Black" pitchFamily="2" charset="-78"/>
                <a:cs typeface="Abar Low FaNum Black" pitchFamily="2" charset="-78"/>
              </a:rPr>
              <a:t> کره جنوبی با اتخاذ رویکردی فعالانه، سیاست‌های جامعی برای مدیریت فضای مجازی خود تدوین کرده است. ایجاد سامانه ثبت هویت کاربران، الزام به ثبت و احراز هویت تولیدکنندگان محتوا و اظهارنظرکنندگان، و همچنین راه‌اندازی سیستم پالایش محتوا با تکیه بر قوانین بازدارنده و سازمان‌های تعیین‌کننده مصادیق استاندارد اطلاعات، از جمله اقدامات این کشور برای مدیریت محتوای فضای مجازی است.</a:t>
            </a:r>
            <a:endParaRPr lang="id-ID" sz="900" spc="30" dirty="0">
              <a:solidFill>
                <a:schemeClr val="tx1">
                  <a:lumMod val="65000"/>
                  <a:lumOff val="35000"/>
                </a:schemeClr>
              </a:solidFill>
              <a:latin typeface="Abar Low FaNum Black" pitchFamily="2" charset="-78"/>
              <a:ea typeface="Abar Low FaNum Black" pitchFamily="2" charset="-78"/>
              <a:cs typeface="Abar Low FaNum Black" pitchFamily="2" charset="-78"/>
            </a:endParaRPr>
          </a:p>
        </p:txBody>
      </p:sp>
      <p:sp>
        <p:nvSpPr>
          <p:cNvPr id="6" name="Rectangle 5">
            <a:extLst>
              <a:ext uri="{FF2B5EF4-FFF2-40B4-BE49-F238E27FC236}">
                <a16:creationId xmlns:a16="http://schemas.microsoft.com/office/drawing/2014/main" id="{F8D10DB1-C32B-70ED-7EAF-EBD0C9722D01}"/>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5" name="Rectangle 14">
            <a:extLst>
              <a:ext uri="{FF2B5EF4-FFF2-40B4-BE49-F238E27FC236}">
                <a16:creationId xmlns:a16="http://schemas.microsoft.com/office/drawing/2014/main" id="{ECB5228E-4B21-79FD-115A-D259C55A8C20}"/>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Freeform: Shape 16">
            <a:extLst>
              <a:ext uri="{FF2B5EF4-FFF2-40B4-BE49-F238E27FC236}">
                <a16:creationId xmlns:a16="http://schemas.microsoft.com/office/drawing/2014/main" id="{4881633D-529D-DFA9-6F54-E3FBDAAD7A74}"/>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3" name="Group 32">
            <a:extLst>
              <a:ext uri="{FF2B5EF4-FFF2-40B4-BE49-F238E27FC236}">
                <a16:creationId xmlns:a16="http://schemas.microsoft.com/office/drawing/2014/main" id="{29241BCE-7A39-EE40-5856-B8C6D7C9593B}"/>
              </a:ext>
            </a:extLst>
          </p:cNvPr>
          <p:cNvGrpSpPr/>
          <p:nvPr/>
        </p:nvGrpSpPr>
        <p:grpSpPr>
          <a:xfrm rot="10800000" flipH="1">
            <a:off x="10885764" y="1035239"/>
            <a:ext cx="1365927" cy="1527898"/>
            <a:chOff x="10695393" y="1361440"/>
            <a:chExt cx="2038975" cy="228075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grpSpPr>
        <p:sp>
          <p:nvSpPr>
            <p:cNvPr id="34" name="Freeform: Shape 33">
              <a:extLst>
                <a:ext uri="{FF2B5EF4-FFF2-40B4-BE49-F238E27FC236}">
                  <a16:creationId xmlns:a16="http://schemas.microsoft.com/office/drawing/2014/main" id="{F8E6263F-002C-2E26-E806-BA6A4EF857A8}"/>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25CCCE76-705D-A815-C86C-F1F708498DD5}"/>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36" name="Picture Placeholder 35">
            <a:extLst>
              <a:ext uri="{FF2B5EF4-FFF2-40B4-BE49-F238E27FC236}">
                <a16:creationId xmlns:a16="http://schemas.microsoft.com/office/drawing/2014/main" id="{39A47DB1-06B0-1FF3-6CF9-D4A603762024}"/>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9976" t="-39015" r="-6039" b="-26666"/>
          <a:stretch/>
        </p:blipFill>
        <p:spPr>
          <a:xfrm>
            <a:off x="1049260" y="1035239"/>
            <a:ext cx="3535679" cy="4171815"/>
          </a:xfrm>
        </p:spPr>
      </p:pic>
      <p:grpSp>
        <p:nvGrpSpPr>
          <p:cNvPr id="3" name="Group 2">
            <a:extLst>
              <a:ext uri="{FF2B5EF4-FFF2-40B4-BE49-F238E27FC236}">
                <a16:creationId xmlns:a16="http://schemas.microsoft.com/office/drawing/2014/main" id="{36B4A02A-90C5-04B1-7CCD-D01EE36E6268}"/>
              </a:ext>
            </a:extLst>
          </p:cNvPr>
          <p:cNvGrpSpPr/>
          <p:nvPr/>
        </p:nvGrpSpPr>
        <p:grpSpPr>
          <a:xfrm>
            <a:off x="78962" y="923352"/>
            <a:ext cx="569021" cy="5616991"/>
            <a:chOff x="78962" y="923352"/>
            <a:chExt cx="569021" cy="5616991"/>
          </a:xfrm>
        </p:grpSpPr>
        <p:pic>
          <p:nvPicPr>
            <p:cNvPr id="4" name="Picture 3">
              <a:extLst>
                <a:ext uri="{FF2B5EF4-FFF2-40B4-BE49-F238E27FC236}">
                  <a16:creationId xmlns:a16="http://schemas.microsoft.com/office/drawing/2014/main" id="{09B4CD9E-A442-BB25-9F47-0AC2DD72A436}"/>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5" name="Picture 4">
              <a:extLst>
                <a:ext uri="{FF2B5EF4-FFF2-40B4-BE49-F238E27FC236}">
                  <a16:creationId xmlns:a16="http://schemas.microsoft.com/office/drawing/2014/main" id="{9C53BCCE-31E3-CEA4-202C-4476C7B3D40F}"/>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1" name="Group 10">
            <a:extLst>
              <a:ext uri="{FF2B5EF4-FFF2-40B4-BE49-F238E27FC236}">
                <a16:creationId xmlns:a16="http://schemas.microsoft.com/office/drawing/2014/main" id="{F4737993-FAEA-411E-C20B-8BC3023A0B3D}"/>
              </a:ext>
            </a:extLst>
          </p:cNvPr>
          <p:cNvGrpSpPr/>
          <p:nvPr/>
        </p:nvGrpSpPr>
        <p:grpSpPr>
          <a:xfrm>
            <a:off x="214192" y="244083"/>
            <a:ext cx="213472" cy="201335"/>
            <a:chOff x="214192" y="206043"/>
            <a:chExt cx="213472" cy="201335"/>
          </a:xfrm>
          <a:solidFill>
            <a:schemeClr val="bg1">
              <a:lumMod val="85000"/>
            </a:schemeClr>
          </a:solidFill>
        </p:grpSpPr>
        <p:sp>
          <p:nvSpPr>
            <p:cNvPr id="12" name="Freeform: Shape 11">
              <a:extLst>
                <a:ext uri="{FF2B5EF4-FFF2-40B4-BE49-F238E27FC236}">
                  <a16:creationId xmlns:a16="http://schemas.microsoft.com/office/drawing/2014/main" id="{2B497D2B-B1CF-A361-6272-CA4D9D9766D9}"/>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E4817FA-C078-3F6D-BD6E-BDBC91FD0D4D}"/>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53A3AFE-C622-82D7-7BB9-A4CA816BBF93}"/>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19" name="Graphic 6">
            <a:extLst>
              <a:ext uri="{FF2B5EF4-FFF2-40B4-BE49-F238E27FC236}">
                <a16:creationId xmlns:a16="http://schemas.microsoft.com/office/drawing/2014/main" id="{AED2990B-4935-5BA3-DE0C-212DB1726541}"/>
              </a:ext>
            </a:extLst>
          </p:cNvPr>
          <p:cNvSpPr/>
          <p:nvPr/>
        </p:nvSpPr>
        <p:spPr>
          <a:xfrm>
            <a:off x="1227946" y="244083"/>
            <a:ext cx="787668" cy="880040"/>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10800000" scaled="1"/>
            <a:tileRect/>
          </a:gradFill>
          <a:ln w="9525" cap="flat">
            <a:noFill/>
            <a:prstDash val="solid"/>
            <a:miter/>
          </a:ln>
          <a:effectLst>
            <a:outerShdw blurRad="165100" dist="88900" dir="5400000" algn="t" rotWithShape="0">
              <a:srgbClr val="A96FF4">
                <a:alpha val="40000"/>
              </a:srgbClr>
            </a:outerShdw>
          </a:effectLst>
        </p:spPr>
        <p:txBody>
          <a:bodyPr rtlCol="0" anchor="ctr"/>
          <a:lstStyle/>
          <a:p>
            <a:pPr algn="ctr"/>
            <a:r>
              <a:rPr lang="fa-IR" sz="3200" dirty="0">
                <a:solidFill>
                  <a:schemeClr val="bg1"/>
                </a:solidFill>
                <a:latin typeface="Abar Mid FaNum Black" pitchFamily="2" charset="-78"/>
                <a:ea typeface="Abar Mid FaNum Black" pitchFamily="2" charset="-78"/>
                <a:cs typeface="Abar Mid FaNum Black" pitchFamily="2" charset="-78"/>
              </a:rPr>
              <a:t>2</a:t>
            </a:r>
            <a:endParaRPr lang="en-US" sz="3200" dirty="0">
              <a:solidFill>
                <a:schemeClr val="bg1"/>
              </a:solidFill>
              <a:latin typeface="Abar Mid FaNum Black" pitchFamily="2" charset="-78"/>
              <a:ea typeface="Abar Mid FaNum Black" pitchFamily="2" charset="-78"/>
              <a:cs typeface="Abar Mid FaNum Black" pitchFamily="2" charset="-78"/>
            </a:endParaRPr>
          </a:p>
        </p:txBody>
      </p:sp>
    </p:spTree>
    <p:extLst>
      <p:ext uri="{BB962C8B-B14F-4D97-AF65-F5344CB8AC3E}">
        <p14:creationId xmlns:p14="http://schemas.microsoft.com/office/powerpoint/2010/main" val="99240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0-#ppt_w/2"/>
                                          </p:val>
                                        </p:tav>
                                        <p:tav tm="100000">
                                          <p:val>
                                            <p:strVal val="#ppt_x"/>
                                          </p:val>
                                        </p:tav>
                                      </p:tavLst>
                                    </p:anim>
                                    <p:anim calcmode="lin" valueType="num">
                                      <p:cBhvr additive="base">
                                        <p:cTn id="8" dur="10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fade">
                                      <p:cBhvr>
                                        <p:cTn id="13" dur="1000"/>
                                        <p:tgtEl>
                                          <p:spTgt spid="86"/>
                                        </p:tgtEl>
                                      </p:cBhvr>
                                    </p:animEffect>
                                    <p:anim calcmode="lin" valueType="num">
                                      <p:cBhvr>
                                        <p:cTn id="14" dur="1000" fill="hold"/>
                                        <p:tgtEl>
                                          <p:spTgt spid="86"/>
                                        </p:tgtEl>
                                        <p:attrNameLst>
                                          <p:attrName>ppt_x</p:attrName>
                                        </p:attrNameLst>
                                      </p:cBhvr>
                                      <p:tavLst>
                                        <p:tav tm="0">
                                          <p:val>
                                            <p:strVal val="#ppt_x"/>
                                          </p:val>
                                        </p:tav>
                                        <p:tav tm="100000">
                                          <p:val>
                                            <p:strVal val="#ppt_x"/>
                                          </p:val>
                                        </p:tav>
                                      </p:tavLst>
                                    </p:anim>
                                    <p:anim calcmode="lin" valueType="num">
                                      <p:cBhvr>
                                        <p:cTn id="15"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18974E6B-B191-C9AC-2F42-D71CB7CEE81F}"/>
              </a:ext>
            </a:extLst>
          </p:cNvPr>
          <p:cNvSpPr/>
          <p:nvPr/>
        </p:nvSpPr>
        <p:spPr>
          <a:xfrm>
            <a:off x="1859456" y="-763158"/>
            <a:ext cx="9080833" cy="8944905"/>
          </a:xfrm>
          <a:prstGeom prst="ellipse">
            <a:avLst/>
          </a:prstGeom>
          <a:gradFill flip="none" rotWithShape="1">
            <a:gsLst>
              <a:gs pos="100000">
                <a:srgbClr val="F58A7C"/>
              </a:gs>
              <a:gs pos="0">
                <a:srgbClr val="6DD9FF"/>
              </a:gs>
            </a:gsLst>
            <a:lin ang="2700000" scaled="1"/>
            <a:tileRect/>
          </a:gradFill>
          <a:ln>
            <a:noFill/>
          </a:ln>
          <a:effectLst>
            <a:outerShdw blurRad="393700" dist="609600" dir="2700000" sx="65000" sy="65000" algn="tl" rotWithShape="0">
              <a:srgbClr val="002060">
                <a:alpha val="40000"/>
              </a:srgbClr>
            </a:outerShdw>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4963D11-EACB-9822-5B07-55299DA393F2}"/>
              </a:ext>
            </a:extLst>
          </p:cNvPr>
          <p:cNvSpPr/>
          <p:nvPr/>
        </p:nvSpPr>
        <p:spPr>
          <a:xfrm>
            <a:off x="-3624730" y="-3668093"/>
            <a:ext cx="9080833" cy="8944905"/>
          </a:xfrm>
          <a:prstGeom prst="ellipse">
            <a:avLst/>
          </a:prstGeom>
          <a:solidFill>
            <a:schemeClr val="accent1">
              <a:lumMod val="40000"/>
              <a:lumOff val="60000"/>
            </a:schemeClr>
          </a:solidFill>
          <a:ln>
            <a:noFill/>
          </a:ln>
          <a:effectLst>
            <a:outerShdw blurRad="393700" dist="609600" dir="2700000" sx="65000" sy="65000" algn="tl" rotWithShape="0">
              <a:srgbClr val="002060">
                <a:alpha val="40000"/>
              </a:srgbClr>
            </a:outerShdw>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Graphic 6">
            <a:extLst>
              <a:ext uri="{FF2B5EF4-FFF2-40B4-BE49-F238E27FC236}">
                <a16:creationId xmlns:a16="http://schemas.microsoft.com/office/drawing/2014/main" id="{49B519AA-AF79-9E91-4CAD-7FD55839F8FD}"/>
              </a:ext>
            </a:extLst>
          </p:cNvPr>
          <p:cNvSpPr/>
          <p:nvPr/>
        </p:nvSpPr>
        <p:spPr>
          <a:xfrm rot="18449622">
            <a:off x="-1747483" y="-2962525"/>
            <a:ext cx="12108275" cy="13528215"/>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olidFill>
            <a:schemeClr val="bg1">
              <a:alpha val="45000"/>
            </a:schemeClr>
          </a:solidFill>
          <a:ln w="9525" cap="flat">
            <a:noFill/>
            <a:prstDash val="solid"/>
            <a:miter/>
          </a:ln>
          <a:effectLst>
            <a:outerShdw blurRad="1016000" dist="88900" dir="5400000" algn="t" rotWithShape="0">
              <a:srgbClr val="A96FF4">
                <a:alpha val="40000"/>
              </a:srgbClr>
            </a:outerShdw>
          </a:effectLst>
        </p:spPr>
        <p:txBody>
          <a:bodyPr rtlCol="0" anchor="ctr"/>
          <a:lstStyle/>
          <a:p>
            <a:pPr algn="ctr"/>
            <a:endParaRPr lang="en-US">
              <a:solidFill>
                <a:schemeClr val="bg1"/>
              </a:solidFill>
              <a:latin typeface="Gantari Bold" pitchFamily="2" charset="0"/>
            </a:endParaRPr>
          </a:p>
        </p:txBody>
      </p:sp>
      <p:sp>
        <p:nvSpPr>
          <p:cNvPr id="20" name="Graphic 6">
            <a:extLst>
              <a:ext uri="{FF2B5EF4-FFF2-40B4-BE49-F238E27FC236}">
                <a16:creationId xmlns:a16="http://schemas.microsoft.com/office/drawing/2014/main" id="{A71EAF33-5450-F2BE-6D3C-5F703A0CA2A8}"/>
              </a:ext>
            </a:extLst>
          </p:cNvPr>
          <p:cNvSpPr/>
          <p:nvPr/>
        </p:nvSpPr>
        <p:spPr>
          <a:xfrm rot="19526495">
            <a:off x="-420991" y="-1089549"/>
            <a:ext cx="8772826" cy="9801617"/>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olidFill>
            <a:schemeClr val="bg1">
              <a:alpha val="45000"/>
            </a:schemeClr>
          </a:solidFill>
          <a:ln w="9525" cap="flat">
            <a:noFill/>
            <a:prstDash val="solid"/>
            <a:miter/>
          </a:ln>
          <a:effectLst>
            <a:outerShdw blurRad="1016000" dist="88900" dir="5400000" algn="t" rotWithShape="0">
              <a:srgbClr val="A96FF4">
                <a:alpha val="40000"/>
              </a:srgbClr>
            </a:outerShdw>
          </a:effectLst>
        </p:spPr>
        <p:txBody>
          <a:bodyPr rtlCol="0" anchor="ctr"/>
          <a:lstStyle/>
          <a:p>
            <a:pPr algn="ctr"/>
            <a:endParaRPr lang="en-US">
              <a:solidFill>
                <a:schemeClr val="bg1"/>
              </a:solidFill>
              <a:latin typeface="Gantari Bold" pitchFamily="2" charset="0"/>
            </a:endParaRPr>
          </a:p>
        </p:txBody>
      </p:sp>
      <p:sp>
        <p:nvSpPr>
          <p:cNvPr id="16" name="Graphic 6">
            <a:extLst>
              <a:ext uri="{FF2B5EF4-FFF2-40B4-BE49-F238E27FC236}">
                <a16:creationId xmlns:a16="http://schemas.microsoft.com/office/drawing/2014/main" id="{32390638-DE21-8648-7E18-3F6088A07357}"/>
              </a:ext>
            </a:extLst>
          </p:cNvPr>
          <p:cNvSpPr/>
          <p:nvPr/>
        </p:nvSpPr>
        <p:spPr>
          <a:xfrm rot="20906017">
            <a:off x="843313" y="266786"/>
            <a:ext cx="6063426" cy="6774484"/>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olidFill>
            <a:schemeClr val="bg1">
              <a:alpha val="40000"/>
            </a:schemeClr>
          </a:solidFill>
          <a:ln w="9525" cap="flat">
            <a:noFill/>
            <a:prstDash val="solid"/>
            <a:miter/>
          </a:ln>
          <a:effectLst>
            <a:outerShdw blurRad="1016000" dist="88900" dir="5400000" algn="t" rotWithShape="0">
              <a:srgbClr val="A96FF4">
                <a:alpha val="40000"/>
              </a:srgbClr>
            </a:outerShdw>
          </a:effectLst>
        </p:spPr>
        <p:txBody>
          <a:bodyPr rtlCol="0" anchor="ctr"/>
          <a:lstStyle/>
          <a:p>
            <a:pPr algn="ctr"/>
            <a:endParaRPr lang="en-US">
              <a:solidFill>
                <a:schemeClr val="bg1"/>
              </a:solidFill>
              <a:latin typeface="Gantari Bold" pitchFamily="2" charset="0"/>
            </a:endParaRPr>
          </a:p>
        </p:txBody>
      </p:sp>
      <p:sp>
        <p:nvSpPr>
          <p:cNvPr id="17" name="Rectangle 16">
            <a:extLst>
              <a:ext uri="{FF2B5EF4-FFF2-40B4-BE49-F238E27FC236}">
                <a16:creationId xmlns:a16="http://schemas.microsoft.com/office/drawing/2014/main" id="{5BCAF6C3-F16D-22D9-24E6-4666DFE51239}"/>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3" name="Graphic 6">
            <a:extLst>
              <a:ext uri="{FF2B5EF4-FFF2-40B4-BE49-F238E27FC236}">
                <a16:creationId xmlns:a16="http://schemas.microsoft.com/office/drawing/2014/main" id="{C626CBD6-91ED-C0F1-CD16-777EA113519D}"/>
              </a:ext>
            </a:extLst>
          </p:cNvPr>
          <p:cNvSpPr/>
          <p:nvPr/>
        </p:nvSpPr>
        <p:spPr>
          <a:xfrm>
            <a:off x="1902834" y="1607387"/>
            <a:ext cx="3762578" cy="4203816"/>
          </a:xfrm>
          <a:custGeom>
            <a:avLst/>
            <a:gdLst>
              <a:gd name="connsiteX0" fmla="*/ 3534832 w 3762578"/>
              <a:gd name="connsiteY0" fmla="*/ 884219 h 4203816"/>
              <a:gd name="connsiteX1" fmla="*/ 3088083 w 3762578"/>
              <a:gd name="connsiteY1" fmla="*/ 626291 h 4203816"/>
              <a:gd name="connsiteX2" fmla="*/ 2598561 w 3762578"/>
              <a:gd name="connsiteY2" fmla="*/ 343668 h 4203816"/>
              <a:gd name="connsiteX3" fmla="*/ 2109038 w 3762578"/>
              <a:gd name="connsiteY3" fmla="*/ 61045 h 4203816"/>
              <a:gd name="connsiteX4" fmla="*/ 1653542 w 3762578"/>
              <a:gd name="connsiteY4" fmla="*/ 61045 h 4203816"/>
              <a:gd name="connsiteX5" fmla="*/ 1164019 w 3762578"/>
              <a:gd name="connsiteY5" fmla="*/ 343668 h 4203816"/>
              <a:gd name="connsiteX6" fmla="*/ 660238 w 3762578"/>
              <a:gd name="connsiteY6" fmla="*/ 634523 h 4203816"/>
              <a:gd name="connsiteX7" fmla="*/ 227747 w 3762578"/>
              <a:gd name="connsiteY7" fmla="*/ 884219 h 4203816"/>
              <a:gd name="connsiteX8" fmla="*/ 0 w 3762578"/>
              <a:gd name="connsiteY8" fmla="*/ 1278604 h 4203816"/>
              <a:gd name="connsiteX9" fmla="*/ 0 w 3762578"/>
              <a:gd name="connsiteY9" fmla="*/ 1860315 h 4203816"/>
              <a:gd name="connsiteX10" fmla="*/ 0 w 3762578"/>
              <a:gd name="connsiteY10" fmla="*/ 2359708 h 4203816"/>
              <a:gd name="connsiteX11" fmla="*/ 0 w 3762578"/>
              <a:gd name="connsiteY11" fmla="*/ 2924955 h 4203816"/>
              <a:gd name="connsiteX12" fmla="*/ 227747 w 3762578"/>
              <a:gd name="connsiteY12" fmla="*/ 3319596 h 4203816"/>
              <a:gd name="connsiteX13" fmla="*/ 688754 w 3762578"/>
              <a:gd name="connsiteY13" fmla="*/ 3585756 h 4203816"/>
              <a:gd name="connsiteX14" fmla="*/ 1135503 w 3762578"/>
              <a:gd name="connsiteY14" fmla="*/ 3843685 h 4203816"/>
              <a:gd name="connsiteX15" fmla="*/ 1653542 w 3762578"/>
              <a:gd name="connsiteY15" fmla="*/ 4142772 h 4203816"/>
              <a:gd name="connsiteX16" fmla="*/ 2109038 w 3762578"/>
              <a:gd name="connsiteY16" fmla="*/ 4142772 h 4203816"/>
              <a:gd name="connsiteX17" fmla="*/ 2584303 w 3762578"/>
              <a:gd name="connsiteY17" fmla="*/ 3868380 h 4203816"/>
              <a:gd name="connsiteX18" fmla="*/ 3073825 w 3762578"/>
              <a:gd name="connsiteY18" fmla="*/ 3585756 h 4203816"/>
              <a:gd name="connsiteX19" fmla="*/ 3534832 w 3762578"/>
              <a:gd name="connsiteY19" fmla="*/ 3319596 h 4203816"/>
              <a:gd name="connsiteX20" fmla="*/ 3762577 w 3762578"/>
              <a:gd name="connsiteY20" fmla="*/ 2924955 h 4203816"/>
              <a:gd name="connsiteX21" fmla="*/ 3762577 w 3762578"/>
              <a:gd name="connsiteY21" fmla="*/ 2359708 h 4203816"/>
              <a:gd name="connsiteX22" fmla="*/ 3762577 w 3762578"/>
              <a:gd name="connsiteY22" fmla="*/ 1843851 h 4203816"/>
              <a:gd name="connsiteX23" fmla="*/ 3762577 w 3762578"/>
              <a:gd name="connsiteY23" fmla="*/ 1278604 h 4203816"/>
              <a:gd name="connsiteX24" fmla="*/ 3534832 w 3762578"/>
              <a:gd name="connsiteY24" fmla="*/ 883963 h 4203816"/>
              <a:gd name="connsiteX25" fmla="*/ 3534832 w 3762578"/>
              <a:gd name="connsiteY25" fmla="*/ 884219 h 420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62578" h="4203816" fill="none" extrusionOk="0">
                <a:moveTo>
                  <a:pt x="3534832" y="884219"/>
                </a:moveTo>
                <a:cubicBezTo>
                  <a:pt x="3375037" y="762664"/>
                  <a:pt x="3259471" y="719652"/>
                  <a:pt x="3088083" y="626291"/>
                </a:cubicBezTo>
                <a:cubicBezTo>
                  <a:pt x="2916695" y="532930"/>
                  <a:pt x="2813825" y="490191"/>
                  <a:pt x="2598561" y="343668"/>
                </a:cubicBezTo>
                <a:cubicBezTo>
                  <a:pt x="2383296" y="197145"/>
                  <a:pt x="2275098" y="155603"/>
                  <a:pt x="2109038" y="61045"/>
                </a:cubicBezTo>
                <a:cubicBezTo>
                  <a:pt x="1950008" y="-30280"/>
                  <a:pt x="1810765" y="-49596"/>
                  <a:pt x="1653542" y="61045"/>
                </a:cubicBezTo>
                <a:cubicBezTo>
                  <a:pt x="1442423" y="173254"/>
                  <a:pt x="1272500" y="285541"/>
                  <a:pt x="1164019" y="343668"/>
                </a:cubicBezTo>
                <a:cubicBezTo>
                  <a:pt x="1055538" y="401795"/>
                  <a:pt x="784400" y="542813"/>
                  <a:pt x="660238" y="634523"/>
                </a:cubicBezTo>
                <a:cubicBezTo>
                  <a:pt x="536076" y="726233"/>
                  <a:pt x="373032" y="794479"/>
                  <a:pt x="227747" y="884219"/>
                </a:cubicBezTo>
                <a:cubicBezTo>
                  <a:pt x="96673" y="969371"/>
                  <a:pt x="8811" y="1079947"/>
                  <a:pt x="0" y="1278604"/>
                </a:cubicBezTo>
                <a:cubicBezTo>
                  <a:pt x="4758" y="1405537"/>
                  <a:pt x="-15142" y="1680659"/>
                  <a:pt x="0" y="1860315"/>
                </a:cubicBezTo>
                <a:cubicBezTo>
                  <a:pt x="15142" y="2039971"/>
                  <a:pt x="-22873" y="2180836"/>
                  <a:pt x="0" y="2359708"/>
                </a:cubicBezTo>
                <a:cubicBezTo>
                  <a:pt x="22873" y="2538580"/>
                  <a:pt x="-10863" y="2689776"/>
                  <a:pt x="0" y="2924955"/>
                </a:cubicBezTo>
                <a:cubicBezTo>
                  <a:pt x="14537" y="3098604"/>
                  <a:pt x="52319" y="3259753"/>
                  <a:pt x="227747" y="3319596"/>
                </a:cubicBezTo>
                <a:cubicBezTo>
                  <a:pt x="350520" y="3395454"/>
                  <a:pt x="528742" y="3510399"/>
                  <a:pt x="688754" y="3585756"/>
                </a:cubicBezTo>
                <a:cubicBezTo>
                  <a:pt x="848766" y="3661113"/>
                  <a:pt x="996301" y="3742910"/>
                  <a:pt x="1135503" y="3843685"/>
                </a:cubicBezTo>
                <a:cubicBezTo>
                  <a:pt x="1274706" y="3944460"/>
                  <a:pt x="1503295" y="4028358"/>
                  <a:pt x="1653542" y="4142772"/>
                </a:cubicBezTo>
                <a:cubicBezTo>
                  <a:pt x="1807632" y="4211581"/>
                  <a:pt x="1970851" y="4186495"/>
                  <a:pt x="2109038" y="4142772"/>
                </a:cubicBezTo>
                <a:cubicBezTo>
                  <a:pt x="2254533" y="4084420"/>
                  <a:pt x="2435637" y="3927027"/>
                  <a:pt x="2584303" y="3868380"/>
                </a:cubicBezTo>
                <a:cubicBezTo>
                  <a:pt x="2732969" y="3809733"/>
                  <a:pt x="2927631" y="3683612"/>
                  <a:pt x="3073825" y="3585756"/>
                </a:cubicBezTo>
                <a:cubicBezTo>
                  <a:pt x="3220019" y="3487900"/>
                  <a:pt x="3391815" y="3407878"/>
                  <a:pt x="3534832" y="3319596"/>
                </a:cubicBezTo>
                <a:cubicBezTo>
                  <a:pt x="3707636" y="3217502"/>
                  <a:pt x="3765205" y="3103808"/>
                  <a:pt x="3762577" y="2924955"/>
                </a:cubicBezTo>
                <a:cubicBezTo>
                  <a:pt x="3775695" y="2790797"/>
                  <a:pt x="3789624" y="2630222"/>
                  <a:pt x="3762577" y="2359708"/>
                </a:cubicBezTo>
                <a:cubicBezTo>
                  <a:pt x="3735530" y="2089194"/>
                  <a:pt x="3762186" y="2079225"/>
                  <a:pt x="3762577" y="1843851"/>
                </a:cubicBezTo>
                <a:cubicBezTo>
                  <a:pt x="3762968" y="1608477"/>
                  <a:pt x="3780278" y="1530906"/>
                  <a:pt x="3762577" y="1278604"/>
                </a:cubicBezTo>
                <a:cubicBezTo>
                  <a:pt x="3774451" y="1114618"/>
                  <a:pt x="3655370" y="951778"/>
                  <a:pt x="3534832" y="883963"/>
                </a:cubicBezTo>
                <a:cubicBezTo>
                  <a:pt x="3534836" y="884058"/>
                  <a:pt x="3534828" y="884167"/>
                  <a:pt x="3534832" y="884219"/>
                </a:cubicBezTo>
                <a:close/>
              </a:path>
              <a:path w="3762578" h="4203816" stroke="0" extrusionOk="0">
                <a:moveTo>
                  <a:pt x="3534832" y="884219"/>
                </a:moveTo>
                <a:cubicBezTo>
                  <a:pt x="3405679" y="832384"/>
                  <a:pt x="3210770" y="706437"/>
                  <a:pt x="3102341" y="634523"/>
                </a:cubicBezTo>
                <a:cubicBezTo>
                  <a:pt x="2993912" y="562609"/>
                  <a:pt x="2761281" y="437984"/>
                  <a:pt x="2655592" y="376595"/>
                </a:cubicBezTo>
                <a:cubicBezTo>
                  <a:pt x="2549903" y="315206"/>
                  <a:pt x="2208196" y="153297"/>
                  <a:pt x="2109038" y="61045"/>
                </a:cubicBezTo>
                <a:cubicBezTo>
                  <a:pt x="1953956" y="3625"/>
                  <a:pt x="1829762" y="-31778"/>
                  <a:pt x="1653542" y="61045"/>
                </a:cubicBezTo>
                <a:cubicBezTo>
                  <a:pt x="1473731" y="155369"/>
                  <a:pt x="1322597" y="241076"/>
                  <a:pt x="1149761" y="351900"/>
                </a:cubicBezTo>
                <a:cubicBezTo>
                  <a:pt x="976925" y="462724"/>
                  <a:pt x="825282" y="564747"/>
                  <a:pt x="717270" y="601596"/>
                </a:cubicBezTo>
                <a:cubicBezTo>
                  <a:pt x="609258" y="638445"/>
                  <a:pt x="364985" y="776642"/>
                  <a:pt x="227747" y="884219"/>
                </a:cubicBezTo>
                <a:cubicBezTo>
                  <a:pt x="91157" y="963408"/>
                  <a:pt x="29829" y="1138577"/>
                  <a:pt x="0" y="1278604"/>
                </a:cubicBezTo>
                <a:cubicBezTo>
                  <a:pt x="-22460" y="1509230"/>
                  <a:pt x="11902" y="1582764"/>
                  <a:pt x="0" y="1794461"/>
                </a:cubicBezTo>
                <a:cubicBezTo>
                  <a:pt x="-11902" y="2006158"/>
                  <a:pt x="-6339" y="2052608"/>
                  <a:pt x="0" y="2310317"/>
                </a:cubicBezTo>
                <a:cubicBezTo>
                  <a:pt x="6339" y="2568026"/>
                  <a:pt x="-24787" y="2750188"/>
                  <a:pt x="0" y="2924955"/>
                </a:cubicBezTo>
                <a:cubicBezTo>
                  <a:pt x="979" y="3077651"/>
                  <a:pt x="83675" y="3205236"/>
                  <a:pt x="227747" y="3319596"/>
                </a:cubicBezTo>
                <a:cubicBezTo>
                  <a:pt x="431413" y="3444379"/>
                  <a:pt x="584128" y="3503139"/>
                  <a:pt x="688754" y="3585756"/>
                </a:cubicBezTo>
                <a:cubicBezTo>
                  <a:pt x="793380" y="3668374"/>
                  <a:pt x="1018745" y="3759727"/>
                  <a:pt x="1121245" y="3835453"/>
                </a:cubicBezTo>
                <a:cubicBezTo>
                  <a:pt x="1223745" y="3911179"/>
                  <a:pt x="1489564" y="4062556"/>
                  <a:pt x="1653542" y="4142772"/>
                </a:cubicBezTo>
                <a:cubicBezTo>
                  <a:pt x="1808585" y="4188634"/>
                  <a:pt x="1961363" y="4220700"/>
                  <a:pt x="2109038" y="4142772"/>
                </a:cubicBezTo>
                <a:cubicBezTo>
                  <a:pt x="2279182" y="4067011"/>
                  <a:pt x="2398968" y="3981686"/>
                  <a:pt x="2570045" y="3876612"/>
                </a:cubicBezTo>
                <a:cubicBezTo>
                  <a:pt x="2741122" y="3771538"/>
                  <a:pt x="2847161" y="3729365"/>
                  <a:pt x="3031051" y="3610452"/>
                </a:cubicBezTo>
                <a:cubicBezTo>
                  <a:pt x="3214941" y="3491539"/>
                  <a:pt x="3316619" y="3440886"/>
                  <a:pt x="3534832" y="3319596"/>
                </a:cubicBezTo>
                <a:cubicBezTo>
                  <a:pt x="3679220" y="3229057"/>
                  <a:pt x="3730421" y="3078494"/>
                  <a:pt x="3762577" y="2924955"/>
                </a:cubicBezTo>
                <a:cubicBezTo>
                  <a:pt x="3759017" y="2738334"/>
                  <a:pt x="3739339" y="2639480"/>
                  <a:pt x="3762577" y="2392635"/>
                </a:cubicBezTo>
                <a:cubicBezTo>
                  <a:pt x="3785815" y="2145790"/>
                  <a:pt x="3785448" y="2074837"/>
                  <a:pt x="3762577" y="1843851"/>
                </a:cubicBezTo>
                <a:cubicBezTo>
                  <a:pt x="3739706" y="1612865"/>
                  <a:pt x="3764164" y="1556774"/>
                  <a:pt x="3762577" y="1278604"/>
                </a:cubicBezTo>
                <a:cubicBezTo>
                  <a:pt x="3736037" y="1127074"/>
                  <a:pt x="3677578" y="970603"/>
                  <a:pt x="3534832" y="883963"/>
                </a:cubicBezTo>
                <a:cubicBezTo>
                  <a:pt x="3534844" y="884076"/>
                  <a:pt x="3534832" y="884167"/>
                  <a:pt x="3534832" y="884219"/>
                </a:cubicBezTo>
                <a:close/>
              </a:path>
            </a:pathLst>
          </a:custGeom>
          <a:blipFill>
            <a:blip r:embed="rId2">
              <a:extLst>
                <a:ext uri="{28A0092B-C50C-407E-A947-70E740481C1C}">
                  <a14:useLocalDpi xmlns:a14="http://schemas.microsoft.com/office/drawing/2010/main" val="0"/>
                </a:ext>
              </a:extLst>
            </a:blip>
            <a:srcRect/>
            <a:stretch>
              <a:fillRect l="-15512" r="-83114"/>
            </a:stretch>
          </a:blipFill>
          <a:ln w="9525" cap="flat">
            <a:solidFill>
              <a:schemeClr val="tx1"/>
            </a:solidFill>
            <a:prstDash val="solid"/>
            <a:miter/>
            <a:extLst>
              <a:ext uri="{C807C97D-BFC1-408E-A445-0C87EB9F89A2}">
                <ask:lineSketchStyleProps xmlns:ask="http://schemas.microsoft.com/office/drawing/2018/sketchyshapes" sd="3982311177">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k:type>
                    <ask:lineSketchFreehand/>
                  </ask:type>
                </ask:lineSketchStyleProps>
              </a:ext>
            </a:extLst>
          </a:ln>
          <a:effectLst>
            <a:outerShdw blurRad="165100" dist="88900" dir="5400000" algn="t" rotWithShape="0">
              <a:srgbClr val="A96FF4">
                <a:alpha val="40000"/>
              </a:srgbClr>
            </a:outerShdw>
          </a:effectLst>
        </p:spPr>
        <p:txBody>
          <a:bodyPr rtlCol="0" anchor="ctr"/>
          <a:lstStyle/>
          <a:p>
            <a:pPr algn="ctr"/>
            <a:endParaRPr lang="en-US" dirty="0">
              <a:solidFill>
                <a:schemeClr val="bg1"/>
              </a:solidFill>
              <a:latin typeface="Gantari Bold" pitchFamily="2" charset="0"/>
            </a:endParaRPr>
          </a:p>
        </p:txBody>
      </p:sp>
      <p:sp>
        <p:nvSpPr>
          <p:cNvPr id="35" name="Oval 34">
            <a:extLst>
              <a:ext uri="{FF2B5EF4-FFF2-40B4-BE49-F238E27FC236}">
                <a16:creationId xmlns:a16="http://schemas.microsoft.com/office/drawing/2014/main" id="{870DC791-74A8-1030-5D63-0AF3DA0BA953}"/>
              </a:ext>
            </a:extLst>
          </p:cNvPr>
          <p:cNvSpPr/>
          <p:nvPr/>
        </p:nvSpPr>
        <p:spPr>
          <a:xfrm>
            <a:off x="4805568" y="444884"/>
            <a:ext cx="1048425" cy="1048425"/>
          </a:xfrm>
          <a:prstGeom prst="ellipse">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977FF429-A18F-A3A6-C6AD-CF1895C94C61}"/>
              </a:ext>
            </a:extLst>
          </p:cNvPr>
          <p:cNvSpPr/>
          <p:nvPr/>
        </p:nvSpPr>
        <p:spPr>
          <a:xfrm>
            <a:off x="710065" y="4393555"/>
            <a:ext cx="411244" cy="411244"/>
          </a:xfrm>
          <a:prstGeom prst="ellipse">
            <a:avLst/>
          </a:prstGeom>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80D944C-7992-26B9-735A-F4770A2C2444}"/>
              </a:ext>
            </a:extLst>
          </p:cNvPr>
          <p:cNvSpPr txBox="1"/>
          <p:nvPr/>
        </p:nvSpPr>
        <p:spPr>
          <a:xfrm>
            <a:off x="5969697" y="1331675"/>
            <a:ext cx="5855508" cy="4939814"/>
          </a:xfrm>
          <a:prstGeom prst="rect">
            <a:avLst/>
          </a:prstGeom>
          <a:noFill/>
        </p:spPr>
        <p:txBody>
          <a:bodyPr wrap="square" rtlCol="0">
            <a:spAutoFit/>
          </a:bodyPr>
          <a:lstStyle/>
          <a:p>
            <a:pPr lvl="0" algn="just" rtl="1">
              <a:lnSpc>
                <a:spcPct val="150000"/>
              </a:lnSpc>
            </a:pPr>
            <a:r>
              <a:rPr lang="ar-SA" sz="1600" dirty="0">
                <a:solidFill>
                  <a:schemeClr val="tx1">
                    <a:lumMod val="65000"/>
                    <a:lumOff val="35000"/>
                  </a:schemeClr>
                </a:solidFill>
                <a:latin typeface="Abar Low FaNum Black" pitchFamily="2" charset="-78"/>
                <a:ea typeface="Abar Low FaNum Black" pitchFamily="2" charset="-78"/>
                <a:cs typeface="Abar Low FaNum Black" pitchFamily="2" charset="-78"/>
              </a:rPr>
              <a:t>بخش مهمی از عاملیتِ جهت‌دهی و مدیریت فضای مجازی بر عهده، مدیران سکوهای انتشاردهنده محتوا است. به همین واسطه کشورها برای اعمال مدیریت خود در این بستر، قوانین مشخص و بعضاً سخت‌گیرانه‌ای را برای سکوهای انتشار محتوا در نظر می‌گیرند.</a:t>
            </a:r>
            <a:endParaRPr lang="fa-IR" sz="1600"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algn="just" rtl="1">
              <a:lnSpc>
                <a:spcPct val="150000"/>
              </a:lnSpc>
            </a:pPr>
            <a:r>
              <a:rPr lang="ar-SA" sz="1600" dirty="0">
                <a:solidFill>
                  <a:schemeClr val="tx1">
                    <a:lumMod val="65000"/>
                    <a:lumOff val="35000"/>
                  </a:schemeClr>
                </a:solidFill>
                <a:latin typeface="Abar Low FaNum Black" pitchFamily="2" charset="-78"/>
                <a:ea typeface="Abar Low FaNum Black" pitchFamily="2" charset="-78"/>
                <a:cs typeface="Abar Low FaNum Black" pitchFamily="2" charset="-78"/>
              </a:rPr>
              <a:t>دولت انگلستان با تصویب قانون ایمنی آنلاین در سال ۲۰۲۲، گام مهمی در جهت کنترل محتوای نامناسب و مجرمانه در شبکه‌های اجتماعی برداشته است. بر اساس این قانون، مدیران شبکه‌های اجتماعی مسئولیت مستقیم محتوای مضر منتشر شده در پلتفرم خود را بر عهده دارند و در صورت عدم اقدام برای حذف این محتواها، با جریمه‌های سنگین و حتی مسدود شدن سایت مواجه خواهند شد.</a:t>
            </a:r>
            <a:endParaRPr lang="en-US" sz="1600"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lvl="0" algn="just" rtl="1">
              <a:lnSpc>
                <a:spcPct val="150000"/>
              </a:lnSpc>
            </a:pPr>
            <a:endParaRPr lang="ar-SA" sz="1600" dirty="0">
              <a:solidFill>
                <a:schemeClr val="tx1">
                  <a:lumMod val="65000"/>
                  <a:lumOff val="35000"/>
                </a:schemeClr>
              </a:solidFill>
              <a:latin typeface="Abar Low FaNum Black" pitchFamily="2" charset="-78"/>
              <a:ea typeface="Abar Low FaNum Black" pitchFamily="2" charset="-78"/>
              <a:cs typeface="Abar Low FaNum Black" pitchFamily="2" charset="-78"/>
            </a:endParaRPr>
          </a:p>
        </p:txBody>
      </p:sp>
      <p:grpSp>
        <p:nvGrpSpPr>
          <p:cNvPr id="6" name="Group 5">
            <a:extLst>
              <a:ext uri="{FF2B5EF4-FFF2-40B4-BE49-F238E27FC236}">
                <a16:creationId xmlns:a16="http://schemas.microsoft.com/office/drawing/2014/main" id="{8A4204FB-7E56-530C-0BA3-8BAA20066BEB}"/>
              </a:ext>
            </a:extLst>
          </p:cNvPr>
          <p:cNvGrpSpPr/>
          <p:nvPr/>
        </p:nvGrpSpPr>
        <p:grpSpPr>
          <a:xfrm>
            <a:off x="78962" y="923352"/>
            <a:ext cx="569021" cy="5616991"/>
            <a:chOff x="78962" y="923352"/>
            <a:chExt cx="569021" cy="5616991"/>
          </a:xfrm>
        </p:grpSpPr>
        <p:pic>
          <p:nvPicPr>
            <p:cNvPr id="7" name="Picture 6">
              <a:extLst>
                <a:ext uri="{FF2B5EF4-FFF2-40B4-BE49-F238E27FC236}">
                  <a16:creationId xmlns:a16="http://schemas.microsoft.com/office/drawing/2014/main" id="{0619420B-F423-0E45-92BE-41FC2960BD10}"/>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8" name="Picture 7">
              <a:extLst>
                <a:ext uri="{FF2B5EF4-FFF2-40B4-BE49-F238E27FC236}">
                  <a16:creationId xmlns:a16="http://schemas.microsoft.com/office/drawing/2014/main" id="{5045EC5B-A60A-90D5-0F96-8892701A8C51}"/>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18" name="Rectangle 17">
            <a:extLst>
              <a:ext uri="{FF2B5EF4-FFF2-40B4-BE49-F238E27FC236}">
                <a16:creationId xmlns:a16="http://schemas.microsoft.com/office/drawing/2014/main" id="{AB75AAE7-82B5-9276-D231-9DCDED9F909B}"/>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9" name="Group 18">
            <a:extLst>
              <a:ext uri="{FF2B5EF4-FFF2-40B4-BE49-F238E27FC236}">
                <a16:creationId xmlns:a16="http://schemas.microsoft.com/office/drawing/2014/main" id="{7681C5BB-E9C2-9882-BB3F-00B75442AC72}"/>
              </a:ext>
            </a:extLst>
          </p:cNvPr>
          <p:cNvGrpSpPr/>
          <p:nvPr/>
        </p:nvGrpSpPr>
        <p:grpSpPr>
          <a:xfrm>
            <a:off x="214192" y="244083"/>
            <a:ext cx="213472" cy="201335"/>
            <a:chOff x="214192" y="206043"/>
            <a:chExt cx="213472" cy="201335"/>
          </a:xfrm>
          <a:solidFill>
            <a:schemeClr val="bg1">
              <a:lumMod val="85000"/>
            </a:schemeClr>
          </a:solidFill>
        </p:grpSpPr>
        <p:sp>
          <p:nvSpPr>
            <p:cNvPr id="21" name="Freeform: Shape 20">
              <a:extLst>
                <a:ext uri="{FF2B5EF4-FFF2-40B4-BE49-F238E27FC236}">
                  <a16:creationId xmlns:a16="http://schemas.microsoft.com/office/drawing/2014/main" id="{96AD4C01-B3D2-5C36-BF78-34DAD2579B2E}"/>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3CEEA285-8729-D849-8C0D-D495F1311199}"/>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F2FA7974-BA58-2709-7870-353493B00B5F}"/>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24" name="Graphic 6">
            <a:extLst>
              <a:ext uri="{FF2B5EF4-FFF2-40B4-BE49-F238E27FC236}">
                <a16:creationId xmlns:a16="http://schemas.microsoft.com/office/drawing/2014/main" id="{7A375BAA-612B-2CCF-BA5C-E1A1AD6C5C66}"/>
              </a:ext>
            </a:extLst>
          </p:cNvPr>
          <p:cNvSpPr/>
          <p:nvPr/>
        </p:nvSpPr>
        <p:spPr>
          <a:xfrm>
            <a:off x="1227946" y="244083"/>
            <a:ext cx="787668" cy="880040"/>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10800000" scaled="1"/>
            <a:tileRect/>
          </a:gradFill>
          <a:ln w="9525" cap="flat">
            <a:noFill/>
            <a:prstDash val="solid"/>
            <a:miter/>
          </a:ln>
          <a:effectLst>
            <a:outerShdw blurRad="165100" dist="88900" dir="5400000" algn="t" rotWithShape="0">
              <a:srgbClr val="A96FF4">
                <a:alpha val="40000"/>
              </a:srgbClr>
            </a:outerShdw>
          </a:effectLst>
        </p:spPr>
        <p:txBody>
          <a:bodyPr rtlCol="0" anchor="ctr"/>
          <a:lstStyle/>
          <a:p>
            <a:pPr algn="ctr"/>
            <a:r>
              <a:rPr lang="fa-IR" sz="3200" dirty="0">
                <a:solidFill>
                  <a:schemeClr val="bg1"/>
                </a:solidFill>
                <a:latin typeface="Abar Mid FaNum Black" pitchFamily="2" charset="-78"/>
                <a:ea typeface="Abar Mid FaNum Black" pitchFamily="2" charset="-78"/>
                <a:cs typeface="Abar Mid FaNum Black" pitchFamily="2" charset="-78"/>
              </a:rPr>
              <a:t>3</a:t>
            </a:r>
            <a:endParaRPr lang="en-US" sz="3200" dirty="0">
              <a:solidFill>
                <a:schemeClr val="bg1"/>
              </a:solidFill>
              <a:latin typeface="Abar Mid FaNum Black" pitchFamily="2" charset="-78"/>
              <a:ea typeface="Abar Mid FaNum Black" pitchFamily="2" charset="-78"/>
              <a:cs typeface="Abar Mid FaNum Black" pitchFamily="2" charset="-78"/>
            </a:endParaRPr>
          </a:p>
        </p:txBody>
      </p:sp>
    </p:spTree>
    <p:extLst>
      <p:ext uri="{BB962C8B-B14F-4D97-AF65-F5344CB8AC3E}">
        <p14:creationId xmlns:p14="http://schemas.microsoft.com/office/powerpoint/2010/main" val="256191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282C5-75E2-88F8-55EF-C28FBE3B120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CC7069C-2D00-3F7D-CF39-5364E2299547}"/>
              </a:ext>
            </a:extLst>
          </p:cNvPr>
          <p:cNvSpPr txBox="1"/>
          <p:nvPr/>
        </p:nvSpPr>
        <p:spPr>
          <a:xfrm>
            <a:off x="2868411" y="2397779"/>
            <a:ext cx="6455178" cy="2062442"/>
          </a:xfrm>
          <a:prstGeom prst="rect">
            <a:avLst/>
          </a:prstGeom>
          <a:noFill/>
          <a:effectLst>
            <a:outerShdw blurRad="190500" dist="127000" dir="5400000" algn="t" rotWithShape="0">
              <a:srgbClr val="A147EF">
                <a:alpha val="20000"/>
              </a:srgbClr>
            </a:outerShdw>
          </a:effectLst>
        </p:spPr>
        <p:txBody>
          <a:bodyPr wrap="square" lIns="360000" tIns="180000" rIns="180000" bIns="180000" rtlCol="0">
            <a:spAutoFit/>
          </a:bodyPr>
          <a:lstStyle/>
          <a:p>
            <a:pPr algn="ctr" rtl="1">
              <a:lnSpc>
                <a:spcPct val="115000"/>
              </a:lnSpc>
              <a:spcAft>
                <a:spcPts val="800"/>
              </a:spcAft>
            </a:pPr>
            <a:r>
              <a:rPr lang="fa-IR" sz="4800" dirty="0">
                <a:solidFill>
                  <a:schemeClr val="accent2">
                    <a:lumMod val="75000"/>
                  </a:schemeClr>
                </a:solidFill>
                <a:effectLst/>
                <a:latin typeface="Abar Low FaNum Black" pitchFamily="2" charset="-78"/>
                <a:ea typeface="Abar Low FaNum Black" pitchFamily="2" charset="-78"/>
                <a:cs typeface="Abar Low FaNum Black" pitchFamily="2" charset="-78"/>
              </a:rPr>
              <a:t>پیشنهادات، تکالیف و اقدامات مورد انتظار</a:t>
            </a:r>
            <a:endParaRPr lang="en-US" dirty="0">
              <a:solidFill>
                <a:schemeClr val="accent2">
                  <a:lumMod val="75000"/>
                </a:schemeClr>
              </a:solidFill>
              <a:effectLst/>
              <a:latin typeface="Abar Low FaNum SemiBold" pitchFamily="2" charset="-78"/>
              <a:ea typeface="Abar Low FaNum SemiBold" pitchFamily="2" charset="-78"/>
              <a:cs typeface="Abar Low FaNum SemiBold" pitchFamily="2" charset="-78"/>
            </a:endParaRPr>
          </a:p>
        </p:txBody>
      </p:sp>
      <p:grpSp>
        <p:nvGrpSpPr>
          <p:cNvPr id="46" name="Group 45">
            <a:extLst>
              <a:ext uri="{FF2B5EF4-FFF2-40B4-BE49-F238E27FC236}">
                <a16:creationId xmlns:a16="http://schemas.microsoft.com/office/drawing/2014/main" id="{E26127FD-88C4-4B40-A9AD-4B065845AE5B}"/>
              </a:ext>
            </a:extLst>
          </p:cNvPr>
          <p:cNvGrpSpPr/>
          <p:nvPr/>
        </p:nvGrpSpPr>
        <p:grpSpPr>
          <a:xfrm>
            <a:off x="214192" y="244083"/>
            <a:ext cx="213472" cy="201335"/>
            <a:chOff x="214192" y="206043"/>
            <a:chExt cx="213472" cy="201335"/>
          </a:xfrm>
          <a:solidFill>
            <a:schemeClr val="tx1">
              <a:lumMod val="65000"/>
              <a:lumOff val="35000"/>
            </a:schemeClr>
          </a:solidFill>
        </p:grpSpPr>
        <p:sp>
          <p:nvSpPr>
            <p:cNvPr id="47" name="Freeform: Shape 46">
              <a:extLst>
                <a:ext uri="{FF2B5EF4-FFF2-40B4-BE49-F238E27FC236}">
                  <a16:creationId xmlns:a16="http://schemas.microsoft.com/office/drawing/2014/main" id="{4DF784FE-2910-241F-D0D8-3DA2A7077263}"/>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DD8A61E7-6EA5-4667-7064-6809A2E59AA1}"/>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9C5FB1CB-9891-E6FF-3354-91119594DB34}"/>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3" name="Freeform: Shape 2">
            <a:extLst>
              <a:ext uri="{FF2B5EF4-FFF2-40B4-BE49-F238E27FC236}">
                <a16:creationId xmlns:a16="http://schemas.microsoft.com/office/drawing/2014/main" id="{65767D36-D3DB-5A19-5EE0-A263B222B078}"/>
              </a:ext>
            </a:extLst>
          </p:cNvPr>
          <p:cNvSpPr/>
          <p:nvPr/>
        </p:nvSpPr>
        <p:spPr>
          <a:xfrm rot="5400000" flipH="1" flipV="1">
            <a:off x="6246463" y="-4842709"/>
            <a:ext cx="5289011" cy="1109342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57000"/>
                </a:srgbClr>
              </a:gs>
              <a:gs pos="0">
                <a:srgbClr val="F58A7C">
                  <a:alpha val="37000"/>
                </a:srgbClr>
              </a:gs>
            </a:gsLst>
            <a:path path="circle">
              <a:fillToRect r="100000" b="100000"/>
            </a:path>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sp>
        <p:nvSpPr>
          <p:cNvPr id="8" name="Freeform: Shape 7">
            <a:extLst>
              <a:ext uri="{FF2B5EF4-FFF2-40B4-BE49-F238E27FC236}">
                <a16:creationId xmlns:a16="http://schemas.microsoft.com/office/drawing/2014/main" id="{5E7B15D2-5D11-52CE-34BF-5ECE3F44CF27}"/>
              </a:ext>
            </a:extLst>
          </p:cNvPr>
          <p:cNvSpPr/>
          <p:nvPr/>
        </p:nvSpPr>
        <p:spPr>
          <a:xfrm rot="8652620">
            <a:off x="10198370" y="5106776"/>
            <a:ext cx="5220000" cy="2948131"/>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7187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val 79">
            <a:extLst>
              <a:ext uri="{FF2B5EF4-FFF2-40B4-BE49-F238E27FC236}">
                <a16:creationId xmlns:a16="http://schemas.microsoft.com/office/drawing/2014/main" id="{DAACB949-D96E-69CC-20F7-5D690690309E}"/>
              </a:ext>
            </a:extLst>
          </p:cNvPr>
          <p:cNvSpPr/>
          <p:nvPr/>
        </p:nvSpPr>
        <p:spPr>
          <a:xfrm>
            <a:off x="5520529" y="736936"/>
            <a:ext cx="7464254" cy="7464254"/>
          </a:xfrm>
          <a:prstGeom prst="ellipse">
            <a:avLst/>
          </a:prstGeom>
          <a:gradFill>
            <a:gsLst>
              <a:gs pos="100000">
                <a:srgbClr val="A96FF4"/>
              </a:gs>
              <a:gs pos="0">
                <a:srgbClr val="6DD9FF"/>
              </a:gs>
            </a:gsLst>
            <a:lin ang="2700000" scaled="1"/>
          </a:gradFill>
          <a:ln>
            <a:noFill/>
          </a:ln>
          <a:effectLst>
            <a:softEdge rad="1054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3AE40F7A-9FC0-98CC-BB37-4E10CBFE1915}"/>
              </a:ext>
            </a:extLst>
          </p:cNvPr>
          <p:cNvSpPr/>
          <p:nvPr/>
        </p:nvSpPr>
        <p:spPr>
          <a:xfrm>
            <a:off x="6244445" y="-2488945"/>
            <a:ext cx="7349620" cy="7349620"/>
          </a:xfrm>
          <a:prstGeom prst="ellipse">
            <a:avLst/>
          </a:prstGeom>
          <a:gradFill>
            <a:gsLst>
              <a:gs pos="100000">
                <a:srgbClr val="6DD9FF">
                  <a:alpha val="95000"/>
                </a:srgbClr>
              </a:gs>
              <a:gs pos="1000">
                <a:srgbClr val="F58A7C">
                  <a:alpha val="32000"/>
                </a:srgbClr>
              </a:gs>
            </a:gsLst>
            <a:lin ang="2700000" scaled="1"/>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Rounded Corners 60">
            <a:extLst>
              <a:ext uri="{FF2B5EF4-FFF2-40B4-BE49-F238E27FC236}">
                <a16:creationId xmlns:a16="http://schemas.microsoft.com/office/drawing/2014/main" id="{FA40A8A7-2496-CF06-281A-FDF8F4C914FC}"/>
              </a:ext>
            </a:extLst>
          </p:cNvPr>
          <p:cNvSpPr/>
          <p:nvPr/>
        </p:nvSpPr>
        <p:spPr>
          <a:xfrm>
            <a:off x="1693885" y="559343"/>
            <a:ext cx="9560510" cy="5574757"/>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685800" dir="5400000" sx="93000" sy="93000" algn="t" rotWithShape="0">
              <a:srgbClr val="8014E2">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Freeform: Shape 83">
            <a:extLst>
              <a:ext uri="{FF2B5EF4-FFF2-40B4-BE49-F238E27FC236}">
                <a16:creationId xmlns:a16="http://schemas.microsoft.com/office/drawing/2014/main" id="{E2B83FB2-FE8A-EE2C-9C8D-F8A68FAC65D1}"/>
              </a:ext>
            </a:extLst>
          </p:cNvPr>
          <p:cNvSpPr/>
          <p:nvPr/>
        </p:nvSpPr>
        <p:spPr>
          <a:xfrm rot="16200000" flipH="1" flipV="1">
            <a:off x="-325630" y="-281872"/>
            <a:ext cx="5655686" cy="1107372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35000"/>
                </a:srgbClr>
              </a:gs>
              <a:gs pos="0">
                <a:srgbClr val="F58A7C">
                  <a:alpha val="2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5" name="Group 74">
            <a:extLst>
              <a:ext uri="{FF2B5EF4-FFF2-40B4-BE49-F238E27FC236}">
                <a16:creationId xmlns:a16="http://schemas.microsoft.com/office/drawing/2014/main" id="{04F1B697-F169-56A4-561E-3E86639939E1}"/>
              </a:ext>
            </a:extLst>
          </p:cNvPr>
          <p:cNvGrpSpPr/>
          <p:nvPr/>
        </p:nvGrpSpPr>
        <p:grpSpPr>
          <a:xfrm flipH="1" flipV="1">
            <a:off x="1086754" y="4221373"/>
            <a:ext cx="1331047" cy="1545775"/>
            <a:chOff x="10655858" y="1294906"/>
            <a:chExt cx="2078510" cy="241382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grpSpPr>
        <p:sp>
          <p:nvSpPr>
            <p:cNvPr id="76" name="Freeform: Shape 75">
              <a:extLst>
                <a:ext uri="{FF2B5EF4-FFF2-40B4-BE49-F238E27FC236}">
                  <a16:creationId xmlns:a16="http://schemas.microsoft.com/office/drawing/2014/main" id="{ED9EA5A5-CF3B-85E8-C7C4-94F0C637EAB0}"/>
                </a:ext>
              </a:extLst>
            </p:cNvPr>
            <p:cNvSpPr/>
            <p:nvPr/>
          </p:nvSpPr>
          <p:spPr>
            <a:xfrm>
              <a:off x="10655858" y="1294906"/>
              <a:ext cx="1434383" cy="2413826"/>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0A072B35-0647-1709-E5AF-9FC9071FDA03}"/>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5" name="TextBox 104">
            <a:extLst>
              <a:ext uri="{FF2B5EF4-FFF2-40B4-BE49-F238E27FC236}">
                <a16:creationId xmlns:a16="http://schemas.microsoft.com/office/drawing/2014/main" id="{417BABF2-515E-94C5-A2AB-85A567A833D5}"/>
              </a:ext>
            </a:extLst>
          </p:cNvPr>
          <p:cNvSpPr txBox="1"/>
          <p:nvPr/>
        </p:nvSpPr>
        <p:spPr>
          <a:xfrm>
            <a:off x="1905474" y="1792392"/>
            <a:ext cx="6117864" cy="4247317"/>
          </a:xfrm>
          <a:prstGeom prst="rect">
            <a:avLst/>
          </a:prstGeom>
          <a:noFill/>
        </p:spPr>
        <p:txBody>
          <a:bodyPr wrap="square" rtlCol="0">
            <a:spAutoFit/>
          </a:bodyPr>
          <a:lstStyle/>
          <a:p>
            <a:pPr marL="285750" lvl="0" indent="-285750" algn="just" rtl="1">
              <a:lnSpc>
                <a:spcPct val="150000"/>
              </a:lnSpc>
              <a:buFont typeface="Arial" panose="020B0604020202020204" pitchFamily="34" charset="0"/>
              <a:buChar char="•"/>
            </a:pPr>
            <a:r>
              <a:rPr lang="fa-IR" dirty="0">
                <a:latin typeface="Abar Low FaNum SemiBold" pitchFamily="2" charset="-78"/>
                <a:ea typeface="Abar Low FaNum SemiBold" pitchFamily="2" charset="-78"/>
                <a:cs typeface="Abar Low FaNum SemiBold" pitchFamily="2" charset="-78"/>
              </a:rPr>
              <a:t>در زمینه امنیت سایبری بر مسئولیت بالاترین مقام دستگاه و ضرورت پیگیری ابلاغیه‌های مرکز ملی فضای مجازی و دستگاه‌های هماهنگ کننده تاکید می‌گردد. </a:t>
            </a:r>
            <a:endParaRPr lang="en-US" dirty="0">
              <a:latin typeface="Abar Low FaNum SemiBold" pitchFamily="2" charset="-78"/>
              <a:ea typeface="Abar Low FaNum SemiBold" pitchFamily="2" charset="-78"/>
              <a:cs typeface="Abar Low FaNum SemiBold" pitchFamily="2" charset="-78"/>
            </a:endParaRPr>
          </a:p>
          <a:p>
            <a:pPr marL="285750" lvl="0" indent="-285750" algn="just" rtl="1">
              <a:lnSpc>
                <a:spcPct val="150000"/>
              </a:lnSpc>
              <a:buFont typeface="Arial" panose="020B0604020202020204" pitchFamily="34" charset="0"/>
              <a:buChar char="•"/>
            </a:pPr>
            <a:r>
              <a:rPr lang="fa-IR" dirty="0">
                <a:latin typeface="Abar Low FaNum SemiBold" pitchFamily="2" charset="-78"/>
                <a:ea typeface="Abar Low FaNum SemiBold" pitchFamily="2" charset="-78"/>
                <a:cs typeface="Abar Low FaNum SemiBold" pitchFamily="2" charset="-78"/>
              </a:rPr>
              <a:t>در زمینه تنظیم‌گری تاکید می‌گردد مصوبات تنظیم‌گران بخشی در قلمرو فعالیت خود باید در چهارچوب مصوبات شورای عالی فضای مجازی کشور، قوانین کشور و مصوبات کمیسیون عالی تنظیم مقررات فضای مجازی کشور باشد و کلیه </a:t>
            </a:r>
            <a:r>
              <a:rPr lang="fa-IR" dirty="0">
                <a:latin typeface="Abar Low FaNum Black" pitchFamily="2" charset="-78"/>
                <a:ea typeface="Abar Low FaNum Black" pitchFamily="2" charset="-78"/>
                <a:cs typeface="Abar Low FaNum Black" pitchFamily="2" charset="-78"/>
              </a:rPr>
              <a:t>«ضوابط و مقررات فعالیت خدمات فضای مجازی»</a:t>
            </a:r>
            <a:r>
              <a:rPr lang="fa-IR" dirty="0">
                <a:latin typeface="Abar Low FaNum SemiBold" pitchFamily="2" charset="-78"/>
                <a:ea typeface="Abar Low FaNum SemiBold" pitchFamily="2" charset="-78"/>
                <a:cs typeface="Abar Low FaNum SemiBold" pitchFamily="2" charset="-78"/>
              </a:rPr>
              <a:t> مصوب تنظیم‌گران بخشی، باید پیش از اعمال به مرکز ملی فضای مجازی کشور جهت بررسی فرستاده شود.</a:t>
            </a:r>
            <a:endParaRPr lang="en-US" dirty="0">
              <a:latin typeface="Abar Low FaNum SemiBold" pitchFamily="2" charset="-78"/>
              <a:ea typeface="Abar Low FaNum SemiBold" pitchFamily="2" charset="-78"/>
              <a:cs typeface="Abar Low FaNum SemiBold" pitchFamily="2" charset="-78"/>
            </a:endParaRPr>
          </a:p>
        </p:txBody>
      </p:sp>
      <p:sp>
        <p:nvSpPr>
          <p:cNvPr id="10" name="Rectangle 9">
            <a:extLst>
              <a:ext uri="{FF2B5EF4-FFF2-40B4-BE49-F238E27FC236}">
                <a16:creationId xmlns:a16="http://schemas.microsoft.com/office/drawing/2014/main" id="{E336903E-CA10-9929-0EDC-BFB6AE92274C}"/>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4" name="Rectangle 13">
            <a:extLst>
              <a:ext uri="{FF2B5EF4-FFF2-40B4-BE49-F238E27FC236}">
                <a16:creationId xmlns:a16="http://schemas.microsoft.com/office/drawing/2014/main" id="{C7ED5251-0E7A-64EF-8A2D-74DDBADED389}"/>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 name="Freeform: Shape 14">
            <a:extLst>
              <a:ext uri="{FF2B5EF4-FFF2-40B4-BE49-F238E27FC236}">
                <a16:creationId xmlns:a16="http://schemas.microsoft.com/office/drawing/2014/main" id="{8F0D4D54-889F-21F2-9376-645D8EDA7206}"/>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1" name="Picture 30">
            <a:extLst>
              <a:ext uri="{FF2B5EF4-FFF2-40B4-BE49-F238E27FC236}">
                <a16:creationId xmlns:a16="http://schemas.microsoft.com/office/drawing/2014/main" id="{28EFDB75-7984-CA70-A2FA-19A048AF8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9330" y="2889235"/>
            <a:ext cx="3941406" cy="4210050"/>
          </a:xfrm>
          <a:prstGeom prst="rect">
            <a:avLst/>
          </a:prstGeom>
        </p:spPr>
      </p:pic>
      <p:grpSp>
        <p:nvGrpSpPr>
          <p:cNvPr id="7" name="Group 6">
            <a:extLst>
              <a:ext uri="{FF2B5EF4-FFF2-40B4-BE49-F238E27FC236}">
                <a16:creationId xmlns:a16="http://schemas.microsoft.com/office/drawing/2014/main" id="{72EFBE0B-BB9B-A7E9-4E38-76CEB208DE66}"/>
              </a:ext>
            </a:extLst>
          </p:cNvPr>
          <p:cNvGrpSpPr/>
          <p:nvPr/>
        </p:nvGrpSpPr>
        <p:grpSpPr>
          <a:xfrm>
            <a:off x="78962" y="923352"/>
            <a:ext cx="569021" cy="5616991"/>
            <a:chOff x="78962" y="923352"/>
            <a:chExt cx="569021" cy="5616991"/>
          </a:xfrm>
        </p:grpSpPr>
        <p:pic>
          <p:nvPicPr>
            <p:cNvPr id="8" name="Picture 7">
              <a:extLst>
                <a:ext uri="{FF2B5EF4-FFF2-40B4-BE49-F238E27FC236}">
                  <a16:creationId xmlns:a16="http://schemas.microsoft.com/office/drawing/2014/main" id="{55CC2D21-A2DA-1744-99FD-6A55907A49AB}"/>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9" name="Picture 8">
              <a:extLst>
                <a:ext uri="{FF2B5EF4-FFF2-40B4-BE49-F238E27FC236}">
                  <a16:creationId xmlns:a16="http://schemas.microsoft.com/office/drawing/2014/main" id="{A6530CCC-B789-F23A-F38D-B405B466963D}"/>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1" name="Group 10">
            <a:extLst>
              <a:ext uri="{FF2B5EF4-FFF2-40B4-BE49-F238E27FC236}">
                <a16:creationId xmlns:a16="http://schemas.microsoft.com/office/drawing/2014/main" id="{112D72F2-0949-9DFE-ABAD-A59A0956A07A}"/>
              </a:ext>
            </a:extLst>
          </p:cNvPr>
          <p:cNvGrpSpPr/>
          <p:nvPr/>
        </p:nvGrpSpPr>
        <p:grpSpPr>
          <a:xfrm>
            <a:off x="214192" y="244083"/>
            <a:ext cx="213472" cy="201335"/>
            <a:chOff x="214192" y="206043"/>
            <a:chExt cx="213472" cy="201335"/>
          </a:xfrm>
          <a:solidFill>
            <a:schemeClr val="bg1">
              <a:lumMod val="85000"/>
            </a:schemeClr>
          </a:solidFill>
        </p:grpSpPr>
        <p:sp>
          <p:nvSpPr>
            <p:cNvPr id="12" name="Freeform: Shape 11">
              <a:extLst>
                <a:ext uri="{FF2B5EF4-FFF2-40B4-BE49-F238E27FC236}">
                  <a16:creationId xmlns:a16="http://schemas.microsoft.com/office/drawing/2014/main" id="{0AEF2185-BF34-0909-1892-2E960FEBA466}"/>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B21226FF-30E6-2B7C-6D62-9C4AFA6C4CB3}"/>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D38DDE89-3225-565B-8132-CD8352C5D893}"/>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18" name="Oval 17">
            <a:extLst>
              <a:ext uri="{FF2B5EF4-FFF2-40B4-BE49-F238E27FC236}">
                <a16:creationId xmlns:a16="http://schemas.microsoft.com/office/drawing/2014/main" id="{61A3B4FC-71C1-CBDE-D5F6-9968D38DEB0D}"/>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4C0A3B44-DBEC-C611-C1AC-CD40D989F245}"/>
              </a:ext>
            </a:extLst>
          </p:cNvPr>
          <p:cNvSpPr txBox="1"/>
          <p:nvPr/>
        </p:nvSpPr>
        <p:spPr>
          <a:xfrm>
            <a:off x="1409865" y="1146061"/>
            <a:ext cx="9154146" cy="646331"/>
          </a:xfrm>
          <a:prstGeom prst="rect">
            <a:avLst/>
          </a:prstGeom>
          <a:noFill/>
        </p:spPr>
        <p:txBody>
          <a:bodyPr wrap="square" rtlCol="0">
            <a:spAutoFit/>
          </a:bodyPr>
          <a:lstStyle/>
          <a:p>
            <a:r>
              <a:rPr lang="ar-SA" sz="36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تکالیف عمومی</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Tree>
    <p:extLst>
      <p:ext uri="{BB962C8B-B14F-4D97-AF65-F5344CB8AC3E}">
        <p14:creationId xmlns:p14="http://schemas.microsoft.com/office/powerpoint/2010/main" val="31131489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D2AC3-C01B-CC64-F356-2B069A55D142}"/>
            </a:ext>
          </a:extLst>
        </p:cNvPr>
        <p:cNvGrpSpPr/>
        <p:nvPr/>
      </p:nvGrpSpPr>
      <p:grpSpPr>
        <a:xfrm>
          <a:off x="0" y="0"/>
          <a:ext cx="0" cy="0"/>
          <a:chOff x="0" y="0"/>
          <a:chExt cx="0" cy="0"/>
        </a:xfrm>
      </p:grpSpPr>
      <p:sp>
        <p:nvSpPr>
          <p:cNvPr id="80" name="Oval 79">
            <a:extLst>
              <a:ext uri="{FF2B5EF4-FFF2-40B4-BE49-F238E27FC236}">
                <a16:creationId xmlns:a16="http://schemas.microsoft.com/office/drawing/2014/main" id="{E603DD3F-CBD5-C07F-F1F3-C457D3E17EE6}"/>
              </a:ext>
            </a:extLst>
          </p:cNvPr>
          <p:cNvSpPr/>
          <p:nvPr/>
        </p:nvSpPr>
        <p:spPr>
          <a:xfrm>
            <a:off x="5520529" y="736936"/>
            <a:ext cx="7464254" cy="7464254"/>
          </a:xfrm>
          <a:prstGeom prst="ellipse">
            <a:avLst/>
          </a:prstGeom>
          <a:gradFill>
            <a:gsLst>
              <a:gs pos="100000">
                <a:srgbClr val="A96FF4"/>
              </a:gs>
              <a:gs pos="0">
                <a:srgbClr val="6DD9FF"/>
              </a:gs>
            </a:gsLst>
            <a:lin ang="2700000" scaled="1"/>
          </a:gradFill>
          <a:ln>
            <a:noFill/>
          </a:ln>
          <a:effectLst>
            <a:softEdge rad="1054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BE7B5C92-B8FA-16B4-3FB4-070A2B34A54A}"/>
              </a:ext>
            </a:extLst>
          </p:cNvPr>
          <p:cNvSpPr/>
          <p:nvPr/>
        </p:nvSpPr>
        <p:spPr>
          <a:xfrm>
            <a:off x="6244445" y="-2488945"/>
            <a:ext cx="7349620" cy="7349620"/>
          </a:xfrm>
          <a:prstGeom prst="ellipse">
            <a:avLst/>
          </a:prstGeom>
          <a:gradFill>
            <a:gsLst>
              <a:gs pos="100000">
                <a:srgbClr val="6DD9FF">
                  <a:alpha val="95000"/>
                </a:srgbClr>
              </a:gs>
              <a:gs pos="1000">
                <a:srgbClr val="F58A7C">
                  <a:alpha val="32000"/>
                </a:srgbClr>
              </a:gs>
            </a:gsLst>
            <a:lin ang="2700000" scaled="1"/>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Rounded Corners 60">
            <a:extLst>
              <a:ext uri="{FF2B5EF4-FFF2-40B4-BE49-F238E27FC236}">
                <a16:creationId xmlns:a16="http://schemas.microsoft.com/office/drawing/2014/main" id="{AB6E34D3-BE77-EBAF-DFDC-F6EAFDCBCF85}"/>
              </a:ext>
            </a:extLst>
          </p:cNvPr>
          <p:cNvSpPr/>
          <p:nvPr/>
        </p:nvSpPr>
        <p:spPr>
          <a:xfrm>
            <a:off x="1693885" y="559343"/>
            <a:ext cx="9560510" cy="5574757"/>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685800" dir="5400000" sx="93000" sy="93000" algn="t" rotWithShape="0">
              <a:srgbClr val="8014E2">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Freeform: Shape 83">
            <a:extLst>
              <a:ext uri="{FF2B5EF4-FFF2-40B4-BE49-F238E27FC236}">
                <a16:creationId xmlns:a16="http://schemas.microsoft.com/office/drawing/2014/main" id="{378CB922-4E3C-F927-3D76-0A438A7D74F2}"/>
              </a:ext>
            </a:extLst>
          </p:cNvPr>
          <p:cNvSpPr/>
          <p:nvPr/>
        </p:nvSpPr>
        <p:spPr>
          <a:xfrm rot="16200000" flipH="1" flipV="1">
            <a:off x="-325630" y="-281872"/>
            <a:ext cx="5655686" cy="1107372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35000"/>
                </a:srgbClr>
              </a:gs>
              <a:gs pos="0">
                <a:srgbClr val="F58A7C">
                  <a:alpha val="2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5" name="Group 74">
            <a:extLst>
              <a:ext uri="{FF2B5EF4-FFF2-40B4-BE49-F238E27FC236}">
                <a16:creationId xmlns:a16="http://schemas.microsoft.com/office/drawing/2014/main" id="{6F07F60F-A614-51BC-08F5-3815875D7295}"/>
              </a:ext>
            </a:extLst>
          </p:cNvPr>
          <p:cNvGrpSpPr/>
          <p:nvPr/>
        </p:nvGrpSpPr>
        <p:grpSpPr>
          <a:xfrm rot="10800000" flipH="1" flipV="1">
            <a:off x="10502417" y="4445197"/>
            <a:ext cx="1331047" cy="1545775"/>
            <a:chOff x="10655858" y="1294906"/>
            <a:chExt cx="2078510" cy="241382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grpSpPr>
        <p:sp>
          <p:nvSpPr>
            <p:cNvPr id="76" name="Freeform: Shape 75">
              <a:extLst>
                <a:ext uri="{FF2B5EF4-FFF2-40B4-BE49-F238E27FC236}">
                  <a16:creationId xmlns:a16="http://schemas.microsoft.com/office/drawing/2014/main" id="{B0DF500D-0854-1AF7-385A-D39EC6B2DBAF}"/>
                </a:ext>
              </a:extLst>
            </p:cNvPr>
            <p:cNvSpPr/>
            <p:nvPr/>
          </p:nvSpPr>
          <p:spPr>
            <a:xfrm>
              <a:off x="10655858" y="1294906"/>
              <a:ext cx="1434383" cy="2413826"/>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520D46CA-C465-E925-F6B7-CEEC63CC1EB0}"/>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5" name="TextBox 104">
            <a:extLst>
              <a:ext uri="{FF2B5EF4-FFF2-40B4-BE49-F238E27FC236}">
                <a16:creationId xmlns:a16="http://schemas.microsoft.com/office/drawing/2014/main" id="{5E4590E6-9C39-1C48-EA46-ED5EB923D50A}"/>
              </a:ext>
            </a:extLst>
          </p:cNvPr>
          <p:cNvSpPr txBox="1"/>
          <p:nvPr/>
        </p:nvSpPr>
        <p:spPr>
          <a:xfrm>
            <a:off x="5270112" y="1248114"/>
            <a:ext cx="5737202" cy="4247317"/>
          </a:xfrm>
          <a:prstGeom prst="rect">
            <a:avLst/>
          </a:prstGeom>
          <a:noFill/>
        </p:spPr>
        <p:txBody>
          <a:bodyPr wrap="square" rtlCol="0">
            <a:spAutoFit/>
          </a:bodyPr>
          <a:lstStyle/>
          <a:p>
            <a:pPr marL="285750" lvl="0" indent="-285750" algn="just" rtl="1">
              <a:lnSpc>
                <a:spcPct val="150000"/>
              </a:lnSpc>
              <a:buFont typeface="Arial" panose="020B0604020202020204" pitchFamily="34" charset="0"/>
              <a:buChar char="•"/>
            </a:pPr>
            <a:r>
              <a:rPr lang="fa-IR" dirty="0">
                <a:latin typeface="Abar Low FaNum SemiBold" pitchFamily="2" charset="-78"/>
                <a:ea typeface="Abar Low FaNum SemiBold" pitchFamily="2" charset="-78"/>
                <a:cs typeface="Abar Low FaNum SemiBold" pitchFamily="2" charset="-78"/>
              </a:rPr>
              <a:t>در زمینه موضوعات رسانه‌ای فضای مجازی تاکید می‌گردد هر دستگاه موظف است دسترسی کلیه اخبار رصدی رسانه‌ای در اختیار را به صورت خدمات برخط در اختیار ستاد رسانه ذیل مرکز ملی قرارداده و تمهيدات لازم برای اجرا و پیگیری هشدارهای برخط ستاد را اتخاذ نمایند.</a:t>
            </a:r>
            <a:endParaRPr lang="en-US" dirty="0">
              <a:latin typeface="Abar Low FaNum SemiBold" pitchFamily="2" charset="-78"/>
              <a:ea typeface="Abar Low FaNum SemiBold" pitchFamily="2" charset="-78"/>
              <a:cs typeface="Abar Low FaNum SemiBold" pitchFamily="2" charset="-78"/>
            </a:endParaRPr>
          </a:p>
          <a:p>
            <a:pPr marL="285750" lvl="0" indent="-285750" algn="just" rtl="1">
              <a:lnSpc>
                <a:spcPct val="150000"/>
              </a:lnSpc>
              <a:buFont typeface="Arial" panose="020B0604020202020204" pitchFamily="34" charset="0"/>
              <a:buChar char="•"/>
            </a:pPr>
            <a:r>
              <a:rPr lang="fa-IR" dirty="0">
                <a:latin typeface="Abar Low FaNum SemiBold" pitchFamily="2" charset="-78"/>
                <a:ea typeface="Abar Low FaNum SemiBold" pitchFamily="2" charset="-78"/>
                <a:cs typeface="Abar Low FaNum SemiBold" pitchFamily="2" charset="-78"/>
              </a:rPr>
              <a:t>کلیه دستگاه‏ها موظفند بر اساس درخواست مرکز ملی فضای مجازی کشور، ظرف مدت یک ماه، دسترسی به داده‏ها و سامانه‏های مرتبط با فضای مجازی درخواست شده را فراهم نمایند.</a:t>
            </a:r>
            <a:endParaRPr lang="en-US" dirty="0">
              <a:latin typeface="Abar Low FaNum SemiBold" pitchFamily="2" charset="-78"/>
              <a:ea typeface="Abar Low FaNum SemiBold" pitchFamily="2" charset="-78"/>
              <a:cs typeface="Abar Low FaNum SemiBold" pitchFamily="2" charset="-78"/>
            </a:endParaRPr>
          </a:p>
        </p:txBody>
      </p:sp>
      <p:sp>
        <p:nvSpPr>
          <p:cNvPr id="10" name="Rectangle 9">
            <a:extLst>
              <a:ext uri="{FF2B5EF4-FFF2-40B4-BE49-F238E27FC236}">
                <a16:creationId xmlns:a16="http://schemas.microsoft.com/office/drawing/2014/main" id="{CAE469CF-0DB5-4962-C54C-BA84792D6E7A}"/>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4" name="Rectangle 13">
            <a:extLst>
              <a:ext uri="{FF2B5EF4-FFF2-40B4-BE49-F238E27FC236}">
                <a16:creationId xmlns:a16="http://schemas.microsoft.com/office/drawing/2014/main" id="{B2A77E05-3D8A-83A2-F030-1C6262D5D84A}"/>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5" name="Freeform: Shape 14">
            <a:extLst>
              <a:ext uri="{FF2B5EF4-FFF2-40B4-BE49-F238E27FC236}">
                <a16:creationId xmlns:a16="http://schemas.microsoft.com/office/drawing/2014/main" id="{210A0E1A-3322-0943-951A-BEDED9B43781}"/>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1" name="Picture 30">
            <a:extLst>
              <a:ext uri="{FF2B5EF4-FFF2-40B4-BE49-F238E27FC236}">
                <a16:creationId xmlns:a16="http://schemas.microsoft.com/office/drawing/2014/main" id="{15B4ED50-958B-8E84-DBFD-F518B59F85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196" y="2898418"/>
            <a:ext cx="3941406" cy="4210050"/>
          </a:xfrm>
          <a:prstGeom prst="rect">
            <a:avLst/>
          </a:prstGeom>
        </p:spPr>
      </p:pic>
      <p:grpSp>
        <p:nvGrpSpPr>
          <p:cNvPr id="7" name="Group 6">
            <a:extLst>
              <a:ext uri="{FF2B5EF4-FFF2-40B4-BE49-F238E27FC236}">
                <a16:creationId xmlns:a16="http://schemas.microsoft.com/office/drawing/2014/main" id="{F63B64AE-9A3E-AB9C-AF02-20CB6F1F13C2}"/>
              </a:ext>
            </a:extLst>
          </p:cNvPr>
          <p:cNvGrpSpPr/>
          <p:nvPr/>
        </p:nvGrpSpPr>
        <p:grpSpPr>
          <a:xfrm>
            <a:off x="78962" y="923352"/>
            <a:ext cx="569021" cy="5616991"/>
            <a:chOff x="78962" y="923352"/>
            <a:chExt cx="569021" cy="5616991"/>
          </a:xfrm>
        </p:grpSpPr>
        <p:pic>
          <p:nvPicPr>
            <p:cNvPr id="8" name="Picture 7">
              <a:extLst>
                <a:ext uri="{FF2B5EF4-FFF2-40B4-BE49-F238E27FC236}">
                  <a16:creationId xmlns:a16="http://schemas.microsoft.com/office/drawing/2014/main" id="{5899EE46-0FAB-E260-3270-CAC4AEEAA49C}"/>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9" name="Picture 8">
              <a:extLst>
                <a:ext uri="{FF2B5EF4-FFF2-40B4-BE49-F238E27FC236}">
                  <a16:creationId xmlns:a16="http://schemas.microsoft.com/office/drawing/2014/main" id="{137707EA-86D7-4156-C9C4-C1E8CC183EB5}"/>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1" name="Group 10">
            <a:extLst>
              <a:ext uri="{FF2B5EF4-FFF2-40B4-BE49-F238E27FC236}">
                <a16:creationId xmlns:a16="http://schemas.microsoft.com/office/drawing/2014/main" id="{BC44AEFD-9F61-2DDF-AC31-2CC4CA40CE8C}"/>
              </a:ext>
            </a:extLst>
          </p:cNvPr>
          <p:cNvGrpSpPr/>
          <p:nvPr/>
        </p:nvGrpSpPr>
        <p:grpSpPr>
          <a:xfrm>
            <a:off x="214192" y="244083"/>
            <a:ext cx="213472" cy="201335"/>
            <a:chOff x="214192" y="206043"/>
            <a:chExt cx="213472" cy="201335"/>
          </a:xfrm>
          <a:solidFill>
            <a:schemeClr val="bg1">
              <a:lumMod val="85000"/>
            </a:schemeClr>
          </a:solidFill>
        </p:grpSpPr>
        <p:sp>
          <p:nvSpPr>
            <p:cNvPr id="12" name="Freeform: Shape 11">
              <a:extLst>
                <a:ext uri="{FF2B5EF4-FFF2-40B4-BE49-F238E27FC236}">
                  <a16:creationId xmlns:a16="http://schemas.microsoft.com/office/drawing/2014/main" id="{3ECCBCA4-8475-4870-B31B-11048E58E230}"/>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E16443B-F951-6DBC-2F49-716D93B4F7B4}"/>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65937FBD-09A4-BD73-5486-DD4E1FAC169D}"/>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18" name="Oval 17">
            <a:extLst>
              <a:ext uri="{FF2B5EF4-FFF2-40B4-BE49-F238E27FC236}">
                <a16:creationId xmlns:a16="http://schemas.microsoft.com/office/drawing/2014/main" id="{3C6C4966-EC03-0DCF-A73C-C2A59AD006D3}"/>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277C81C-724B-EF95-DC41-3ADB5C2BCE09}"/>
              </a:ext>
            </a:extLst>
          </p:cNvPr>
          <p:cNvSpPr txBox="1"/>
          <p:nvPr/>
        </p:nvSpPr>
        <p:spPr>
          <a:xfrm>
            <a:off x="1409865" y="1146061"/>
            <a:ext cx="9154146" cy="646331"/>
          </a:xfrm>
          <a:prstGeom prst="rect">
            <a:avLst/>
          </a:prstGeom>
          <a:noFill/>
        </p:spPr>
        <p:txBody>
          <a:bodyPr wrap="square" rtlCol="0">
            <a:spAutoFit/>
          </a:bodyPr>
          <a:lstStyle/>
          <a:p>
            <a:r>
              <a:rPr lang="fa-IR" sz="36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ادامه...</a:t>
            </a:r>
          </a:p>
        </p:txBody>
      </p:sp>
    </p:spTree>
    <p:extLst>
      <p:ext uri="{BB962C8B-B14F-4D97-AF65-F5344CB8AC3E}">
        <p14:creationId xmlns:p14="http://schemas.microsoft.com/office/powerpoint/2010/main" val="1427873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EAA534EE-74EB-86DD-A5ED-3E2D77860188}"/>
              </a:ext>
            </a:extLst>
          </p:cNvPr>
          <p:cNvSpPr/>
          <p:nvPr/>
        </p:nvSpPr>
        <p:spPr>
          <a:xfrm rot="17847268" flipH="1" flipV="1">
            <a:off x="-2472774" y="2300915"/>
            <a:ext cx="4751306" cy="7862997"/>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15000"/>
                </a:srgbClr>
              </a:gs>
              <a:gs pos="0">
                <a:srgbClr val="F58A7C">
                  <a:alpha val="4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Freeform: Shape 52">
            <a:extLst>
              <a:ext uri="{FF2B5EF4-FFF2-40B4-BE49-F238E27FC236}">
                <a16:creationId xmlns:a16="http://schemas.microsoft.com/office/drawing/2014/main" id="{DA53B336-93EF-3AC2-CDA4-02D432DDEF61}"/>
              </a:ext>
            </a:extLst>
          </p:cNvPr>
          <p:cNvSpPr/>
          <p:nvPr/>
        </p:nvSpPr>
        <p:spPr>
          <a:xfrm rot="17847268" flipH="1" flipV="1">
            <a:off x="6806350" y="-3614942"/>
            <a:ext cx="4212331" cy="7088636"/>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35000"/>
                </a:srgbClr>
              </a:gs>
              <a:gs pos="0">
                <a:srgbClr val="F58A7C">
                  <a:alpha val="4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9" name="Rectangle 48">
            <a:extLst>
              <a:ext uri="{FF2B5EF4-FFF2-40B4-BE49-F238E27FC236}">
                <a16:creationId xmlns:a16="http://schemas.microsoft.com/office/drawing/2014/main" id="{3561F342-D3DE-59D9-B4FF-1E809879E1FA}"/>
              </a:ext>
            </a:extLst>
          </p:cNvPr>
          <p:cNvSpPr/>
          <p:nvPr/>
        </p:nvSpPr>
        <p:spPr>
          <a:xfrm>
            <a:off x="8238463" y="-3486"/>
            <a:ext cx="3352565" cy="3958754"/>
          </a:xfrm>
          <a:custGeom>
            <a:avLst/>
            <a:gdLst>
              <a:gd name="connsiteX0" fmla="*/ 0 w 3352565"/>
              <a:gd name="connsiteY0" fmla="*/ 0 h 3958754"/>
              <a:gd name="connsiteX1" fmla="*/ 3352565 w 3352565"/>
              <a:gd name="connsiteY1" fmla="*/ 0 h 3958754"/>
              <a:gd name="connsiteX2" fmla="*/ 3352565 w 3352565"/>
              <a:gd name="connsiteY2" fmla="*/ 3958754 h 3958754"/>
              <a:gd name="connsiteX3" fmla="*/ 0 w 3352565"/>
              <a:gd name="connsiteY3" fmla="*/ 3958754 h 3958754"/>
              <a:gd name="connsiteX4" fmla="*/ 0 w 3352565"/>
              <a:gd name="connsiteY4" fmla="*/ 0 h 3958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565" h="3958754" fill="none" extrusionOk="0">
                <a:moveTo>
                  <a:pt x="0" y="0"/>
                </a:moveTo>
                <a:cubicBezTo>
                  <a:pt x="784080" y="-165883"/>
                  <a:pt x="2953297" y="-121942"/>
                  <a:pt x="3352565" y="0"/>
                </a:cubicBezTo>
                <a:cubicBezTo>
                  <a:pt x="3321616" y="771165"/>
                  <a:pt x="3353537" y="2286641"/>
                  <a:pt x="3352565" y="3958754"/>
                </a:cubicBezTo>
                <a:cubicBezTo>
                  <a:pt x="2653476" y="4074720"/>
                  <a:pt x="452783" y="3911547"/>
                  <a:pt x="0" y="3958754"/>
                </a:cubicBezTo>
                <a:cubicBezTo>
                  <a:pt x="84130" y="2358773"/>
                  <a:pt x="50155" y="590263"/>
                  <a:pt x="0" y="0"/>
                </a:cubicBezTo>
                <a:close/>
              </a:path>
              <a:path w="3352565" h="3958754" stroke="0" extrusionOk="0">
                <a:moveTo>
                  <a:pt x="0" y="0"/>
                </a:moveTo>
                <a:cubicBezTo>
                  <a:pt x="1242918" y="98591"/>
                  <a:pt x="2433421" y="145678"/>
                  <a:pt x="3352565" y="0"/>
                </a:cubicBezTo>
                <a:cubicBezTo>
                  <a:pt x="3326956" y="622255"/>
                  <a:pt x="3306028" y="2521999"/>
                  <a:pt x="3352565" y="3958754"/>
                </a:cubicBezTo>
                <a:cubicBezTo>
                  <a:pt x="1753916" y="4113957"/>
                  <a:pt x="1503757" y="3812308"/>
                  <a:pt x="0" y="3958754"/>
                </a:cubicBezTo>
                <a:cubicBezTo>
                  <a:pt x="120001" y="3176726"/>
                  <a:pt x="-163599" y="1804186"/>
                  <a:pt x="0" y="0"/>
                </a:cubicBez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b="100000"/>
            </a:path>
            <a:tileRect t="-100000" r="-100000"/>
          </a:gradFill>
          <a:ln>
            <a:solidFill>
              <a:srgbClr val="FF0000"/>
            </a:solidFill>
            <a:extLst>
              <a:ext uri="{C807C97D-BFC1-408E-A445-0C87EB9F89A2}">
                <ask:lineSketchStyleProps xmlns:ask="http://schemas.microsoft.com/office/drawing/2018/sketchyshapes" sd="9511315">
                  <a:prstGeom prst="rect">
                    <a:avLst/>
                  </a:prstGeom>
                  <ask:type>
                    <ask:lineSketchCurved/>
                  </ask:type>
                </ask:lineSketchStyleProps>
              </a:ext>
            </a:extLs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E0483AAC-5326-C298-4F5B-2BF8169FD439}"/>
              </a:ext>
            </a:extLst>
          </p:cNvPr>
          <p:cNvSpPr/>
          <p:nvPr/>
        </p:nvSpPr>
        <p:spPr>
          <a:xfrm>
            <a:off x="7580593" y="3147716"/>
            <a:ext cx="1188635" cy="1188256"/>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4" name="Rectangle 3">
            <a:extLst>
              <a:ext uri="{FF2B5EF4-FFF2-40B4-BE49-F238E27FC236}">
                <a16:creationId xmlns:a16="http://schemas.microsoft.com/office/drawing/2014/main" id="{1559AF91-74DB-70F2-B4A8-6DC8F488C786}"/>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6" name="Rectangle 25">
            <a:extLst>
              <a:ext uri="{FF2B5EF4-FFF2-40B4-BE49-F238E27FC236}">
                <a16:creationId xmlns:a16="http://schemas.microsoft.com/office/drawing/2014/main" id="{2816A1D3-7131-1EF8-8289-E983848E21E8}"/>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7" name="Freeform: Shape 6">
            <a:extLst>
              <a:ext uri="{FF2B5EF4-FFF2-40B4-BE49-F238E27FC236}">
                <a16:creationId xmlns:a16="http://schemas.microsoft.com/office/drawing/2014/main" id="{3B39C2AF-A611-0253-BA88-57447100CFD1}"/>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t> </a:t>
            </a:r>
          </a:p>
        </p:txBody>
      </p:sp>
      <p:sp>
        <p:nvSpPr>
          <p:cNvPr id="6" name="Rectangle 5">
            <a:extLst>
              <a:ext uri="{FF2B5EF4-FFF2-40B4-BE49-F238E27FC236}">
                <a16:creationId xmlns:a16="http://schemas.microsoft.com/office/drawing/2014/main" id="{74C132DB-23CA-9535-E96F-8640B8DC6058}"/>
              </a:ext>
            </a:extLst>
          </p:cNvPr>
          <p:cNvSpPr/>
          <p:nvPr/>
        </p:nvSpPr>
        <p:spPr>
          <a:xfrm>
            <a:off x="7903117" y="3504278"/>
            <a:ext cx="1201804" cy="1201804"/>
          </a:xfrm>
          <a:prstGeom prst="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42D7DE6-A4CA-7CB0-E486-346924E6BEAE}"/>
              </a:ext>
            </a:extLst>
          </p:cNvPr>
          <p:cNvSpPr/>
          <p:nvPr/>
        </p:nvSpPr>
        <p:spPr>
          <a:xfrm rot="5400000" flipH="1" flipV="1">
            <a:off x="2071758" y="-3337066"/>
            <a:ext cx="3655303" cy="7798819"/>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chemeClr val="accent1">
                  <a:lumMod val="75000"/>
                  <a:tint val="66000"/>
                  <a:satMod val="160000"/>
                </a:schemeClr>
              </a:gs>
              <a:gs pos="50000">
                <a:schemeClr val="accent1">
                  <a:lumMod val="75000"/>
                  <a:tint val="44500"/>
                  <a:satMod val="160000"/>
                </a:schemeClr>
              </a:gs>
              <a:gs pos="100000">
                <a:schemeClr val="accent1">
                  <a:lumMod val="75000"/>
                  <a:tint val="23500"/>
                  <a:satMod val="160000"/>
                </a:schemeClr>
              </a:gs>
            </a:gsLst>
            <a:lin ang="13500000" scaled="1"/>
            <a:tileRect/>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a-IR" dirty="0"/>
              <a:t> </a:t>
            </a:r>
            <a:endParaRPr lang="en-US" dirty="0"/>
          </a:p>
        </p:txBody>
      </p:sp>
      <p:pic>
        <p:nvPicPr>
          <p:cNvPr id="17" name="Picture Placeholder 16">
            <a:extLst>
              <a:ext uri="{FF2B5EF4-FFF2-40B4-BE49-F238E27FC236}">
                <a16:creationId xmlns:a16="http://schemas.microsoft.com/office/drawing/2014/main" id="{1BEFC13F-F3FC-F208-3812-A4EB371EED70}"/>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6876" r="16876"/>
          <a:stretch/>
        </p:blipFill>
        <p:spPr/>
      </p:pic>
      <p:grpSp>
        <p:nvGrpSpPr>
          <p:cNvPr id="15" name="Group 14">
            <a:extLst>
              <a:ext uri="{FF2B5EF4-FFF2-40B4-BE49-F238E27FC236}">
                <a16:creationId xmlns:a16="http://schemas.microsoft.com/office/drawing/2014/main" id="{BCB796B4-758B-2003-85E6-E901D3FE8B54}"/>
              </a:ext>
            </a:extLst>
          </p:cNvPr>
          <p:cNvGrpSpPr/>
          <p:nvPr/>
        </p:nvGrpSpPr>
        <p:grpSpPr>
          <a:xfrm>
            <a:off x="78962" y="923352"/>
            <a:ext cx="569021" cy="5616991"/>
            <a:chOff x="78962" y="923352"/>
            <a:chExt cx="569021" cy="5616991"/>
          </a:xfrm>
        </p:grpSpPr>
        <p:pic>
          <p:nvPicPr>
            <p:cNvPr id="16" name="Picture 15">
              <a:extLst>
                <a:ext uri="{FF2B5EF4-FFF2-40B4-BE49-F238E27FC236}">
                  <a16:creationId xmlns:a16="http://schemas.microsoft.com/office/drawing/2014/main" id="{31138406-EC38-7949-4015-AA89E81EBEA6}"/>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9" name="Picture 18">
              <a:extLst>
                <a:ext uri="{FF2B5EF4-FFF2-40B4-BE49-F238E27FC236}">
                  <a16:creationId xmlns:a16="http://schemas.microsoft.com/office/drawing/2014/main" id="{883DDAB8-729F-13C2-9759-5C82AC7C3848}"/>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27" name="Group 26">
            <a:extLst>
              <a:ext uri="{FF2B5EF4-FFF2-40B4-BE49-F238E27FC236}">
                <a16:creationId xmlns:a16="http://schemas.microsoft.com/office/drawing/2014/main" id="{01DA7EAC-2BE7-8DD9-60F8-58EB42398E20}"/>
              </a:ext>
            </a:extLst>
          </p:cNvPr>
          <p:cNvGrpSpPr/>
          <p:nvPr/>
        </p:nvGrpSpPr>
        <p:grpSpPr>
          <a:xfrm>
            <a:off x="214192" y="244083"/>
            <a:ext cx="213472" cy="201335"/>
            <a:chOff x="214192" y="206043"/>
            <a:chExt cx="213472" cy="201335"/>
          </a:xfrm>
          <a:solidFill>
            <a:schemeClr val="bg1">
              <a:lumMod val="85000"/>
            </a:schemeClr>
          </a:solidFill>
        </p:grpSpPr>
        <p:sp>
          <p:nvSpPr>
            <p:cNvPr id="28" name="Freeform: Shape 27">
              <a:extLst>
                <a:ext uri="{FF2B5EF4-FFF2-40B4-BE49-F238E27FC236}">
                  <a16:creationId xmlns:a16="http://schemas.microsoft.com/office/drawing/2014/main" id="{1958ABCA-24B7-4F89-DA5E-32152D0BDADD}"/>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4C77001-3176-8A50-852C-82C4637DF7C4}"/>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19EFFF27-8390-C882-7B55-4CCD856E7262}"/>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33" name="Oval 32">
            <a:extLst>
              <a:ext uri="{FF2B5EF4-FFF2-40B4-BE49-F238E27FC236}">
                <a16:creationId xmlns:a16="http://schemas.microsoft.com/office/drawing/2014/main" id="{594A411F-EBD7-2614-E1D2-D4B3A8A5313D}"/>
              </a:ext>
            </a:extLst>
          </p:cNvPr>
          <p:cNvSpPr/>
          <p:nvPr/>
        </p:nvSpPr>
        <p:spPr>
          <a:xfrm>
            <a:off x="1209018" y="68950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A35C6648-3FB0-D396-5F48-418D9AE2A6CB}"/>
              </a:ext>
            </a:extLst>
          </p:cNvPr>
          <p:cNvSpPr txBox="1"/>
          <p:nvPr/>
        </p:nvSpPr>
        <p:spPr>
          <a:xfrm>
            <a:off x="1409865" y="912211"/>
            <a:ext cx="9154146" cy="646331"/>
          </a:xfrm>
          <a:prstGeom prst="rect">
            <a:avLst/>
          </a:prstGeom>
          <a:noFill/>
        </p:spPr>
        <p:txBody>
          <a:bodyPr wrap="square" rtlCol="0">
            <a:spAutoFit/>
          </a:bodyPr>
          <a:lstStyle/>
          <a:p>
            <a:r>
              <a:rPr lang="ar-SA" sz="36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تکالیف در قبال سند راهبردی </a:t>
            </a:r>
            <a:r>
              <a:rPr lang="fa-IR" sz="20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a:t>
            </a:r>
            <a:endParaRPr lang="ar-SA" sz="3600" b="1" spc="-10" dirty="0">
              <a:solidFill>
                <a:schemeClr val="accent2">
                  <a:lumMod val="75000"/>
                </a:schemeClr>
              </a:solidFill>
              <a:effectLst/>
              <a:latin typeface="Abar Low FaNum Black" pitchFamily="2" charset="-78"/>
              <a:ea typeface="Abar Low FaNum Black" pitchFamily="2" charset="-78"/>
              <a:cs typeface="Abar Low FaNum Black" pitchFamily="2" charset="-78"/>
            </a:endParaRPr>
          </a:p>
        </p:txBody>
      </p:sp>
      <p:sp>
        <p:nvSpPr>
          <p:cNvPr id="35" name="TextBox 34">
            <a:extLst>
              <a:ext uri="{FF2B5EF4-FFF2-40B4-BE49-F238E27FC236}">
                <a16:creationId xmlns:a16="http://schemas.microsoft.com/office/drawing/2014/main" id="{209FF7FB-8AC9-79ED-8DE6-CCB919BEF3A9}"/>
              </a:ext>
            </a:extLst>
          </p:cNvPr>
          <p:cNvSpPr txBox="1"/>
          <p:nvPr/>
        </p:nvSpPr>
        <p:spPr>
          <a:xfrm>
            <a:off x="1456738" y="2197894"/>
            <a:ext cx="5814404" cy="4293483"/>
          </a:xfrm>
          <a:prstGeom prst="rect">
            <a:avLst/>
          </a:prstGeom>
          <a:noFill/>
        </p:spPr>
        <p:txBody>
          <a:bodyPr wrap="square" rtlCol="0">
            <a:spAutoFit/>
          </a:bodyPr>
          <a:lstStyle/>
          <a:p>
            <a:pPr marL="342900" marR="0" lvl="0" indent="-342900" algn="just" rtl="1">
              <a:lnSpc>
                <a:spcPct val="150000"/>
              </a:lnSpc>
              <a:spcBef>
                <a:spcPts val="0"/>
              </a:spcBef>
              <a:spcAft>
                <a:spcPts val="0"/>
              </a:spcAft>
              <a:buFont typeface="Symbol" panose="05050102010706020507" pitchFamily="18" charset="2"/>
              <a:buChar char=""/>
              <a:tabLst>
                <a:tab pos="5732145" algn="r"/>
              </a:tabLst>
            </a:pPr>
            <a:r>
              <a:rPr lang="fa-IR" sz="1400" spc="-10" dirty="0">
                <a:effectLst/>
                <a:latin typeface="Abar Low FaNum SemiBold" pitchFamily="2" charset="-78"/>
                <a:ea typeface="Abar Low FaNum SemiBold" pitchFamily="2" charset="-78"/>
                <a:cs typeface="Abar Low FaNum SemiBold" pitchFamily="2" charset="-78"/>
              </a:rPr>
              <a:t>ذیل این سند 4 اقدام کلان بر عهده وزارت ارتباطات و فناوری اطلاعات به شرح زیر قرار داده شده است که مسئول ارائه پیش نویس اسناد مربوطه به مرکز ملی فضای مجازی است؛ لازم به ذکر است پیش نویس هر 4 سند ارسال شده است:</a:t>
            </a:r>
            <a:endParaRPr lang="en-US" sz="1200" dirty="0">
              <a:effectLst/>
              <a:latin typeface="Abar Low FaNum SemiBold" pitchFamily="2" charset="-78"/>
              <a:ea typeface="Abar Low FaNum SemiBold" pitchFamily="2" charset="-78"/>
              <a:cs typeface="Abar Low FaNum SemiBold" pitchFamily="2" charset="-78"/>
            </a:endParaRPr>
          </a:p>
          <a:p>
            <a:pPr marL="800100" marR="0" lvl="1" indent="-342900" algn="just" rtl="1">
              <a:lnSpc>
                <a:spcPct val="150000"/>
              </a:lnSpc>
              <a:spcBef>
                <a:spcPts val="0"/>
              </a:spcBef>
              <a:spcAft>
                <a:spcPts val="0"/>
              </a:spcAft>
              <a:buFont typeface="Wingdings" panose="05000000000000000000" pitchFamily="2" charset="2"/>
              <a:buChar char="v"/>
              <a:tabLst>
                <a:tab pos="5732145" algn="r"/>
              </a:tabLst>
            </a:pPr>
            <a:r>
              <a:rPr lang="fa-IR" sz="1400" spc="-10" dirty="0">
                <a:solidFill>
                  <a:schemeClr val="accent2">
                    <a:lumMod val="75000"/>
                  </a:schemeClr>
                </a:solidFill>
                <a:effectLst/>
                <a:latin typeface="Abar Low FaNum Black" pitchFamily="2" charset="-78"/>
                <a:ea typeface="Abar Low FaNum Black" pitchFamily="2" charset="-78"/>
                <a:cs typeface="Abar Low FaNum Black" pitchFamily="2" charset="-78"/>
              </a:rPr>
              <a:t>طراحی نظام اقتصاد دیجیتال</a:t>
            </a:r>
            <a:endParaRPr lang="en-US" sz="1200" dirty="0">
              <a:solidFill>
                <a:schemeClr val="accent2">
                  <a:lumMod val="75000"/>
                </a:schemeClr>
              </a:solidFill>
              <a:effectLst/>
              <a:latin typeface="Abar Low FaNum Black" pitchFamily="2" charset="-78"/>
              <a:ea typeface="Abar Low FaNum Black" pitchFamily="2" charset="-78"/>
              <a:cs typeface="Abar Low FaNum Black" pitchFamily="2" charset="-78"/>
            </a:endParaRPr>
          </a:p>
          <a:p>
            <a:pPr marL="800100" marR="0" lvl="1" indent="-342900" algn="just" rtl="1">
              <a:lnSpc>
                <a:spcPct val="150000"/>
              </a:lnSpc>
              <a:spcBef>
                <a:spcPts val="0"/>
              </a:spcBef>
              <a:spcAft>
                <a:spcPts val="0"/>
              </a:spcAft>
              <a:buFont typeface="Wingdings" panose="05000000000000000000" pitchFamily="2" charset="2"/>
              <a:buChar char="v"/>
              <a:tabLst>
                <a:tab pos="5732145" algn="r"/>
              </a:tabLst>
            </a:pPr>
            <a:r>
              <a:rPr lang="fa-IR" sz="1400" spc="-10" dirty="0">
                <a:solidFill>
                  <a:schemeClr val="accent2">
                    <a:lumMod val="75000"/>
                  </a:schemeClr>
                </a:solidFill>
                <a:effectLst/>
                <a:latin typeface="Abar Low FaNum Black" pitchFamily="2" charset="-78"/>
                <a:ea typeface="Abar Low FaNum Black" pitchFamily="2" charset="-78"/>
                <a:cs typeface="Abar Low FaNum Black" pitchFamily="2" charset="-78"/>
              </a:rPr>
              <a:t>طراحی نظام حکمرانی داده‌ها (از قبیل انبارش، پردازش، تبادل، اشتراک‌گذاری، بهره‌برداری، تنظیم‌گری، امنیت، مالکیت، حریم خصوصی، طبقه‌بندی داده‌ها و کلان داده‌ها)</a:t>
            </a:r>
            <a:endParaRPr lang="en-US" sz="1200" dirty="0">
              <a:solidFill>
                <a:schemeClr val="accent2">
                  <a:lumMod val="75000"/>
                </a:schemeClr>
              </a:solidFill>
              <a:effectLst/>
              <a:latin typeface="Abar Low FaNum Black" pitchFamily="2" charset="-78"/>
              <a:ea typeface="Abar Low FaNum Black" pitchFamily="2" charset="-78"/>
              <a:cs typeface="Abar Low FaNum Black" pitchFamily="2" charset="-78"/>
            </a:endParaRPr>
          </a:p>
          <a:p>
            <a:pPr marL="800100" marR="0" lvl="1" indent="-342900" algn="just" rtl="1">
              <a:lnSpc>
                <a:spcPct val="150000"/>
              </a:lnSpc>
              <a:spcBef>
                <a:spcPts val="0"/>
              </a:spcBef>
              <a:spcAft>
                <a:spcPts val="0"/>
              </a:spcAft>
              <a:buFont typeface="Wingdings" panose="05000000000000000000" pitchFamily="2" charset="2"/>
              <a:buChar char="v"/>
              <a:tabLst>
                <a:tab pos="5732145" algn="r"/>
              </a:tabLst>
            </a:pPr>
            <a:r>
              <a:rPr lang="fa-IR" sz="1400" spc="-10" dirty="0">
                <a:solidFill>
                  <a:schemeClr val="accent2">
                    <a:lumMod val="75000"/>
                  </a:schemeClr>
                </a:solidFill>
                <a:effectLst/>
                <a:latin typeface="Abar Low FaNum Black" pitchFamily="2" charset="-78"/>
                <a:ea typeface="Abar Low FaNum Black" pitchFamily="2" charset="-78"/>
                <a:cs typeface="Abar Low FaNum Black" pitchFamily="2" charset="-78"/>
              </a:rPr>
              <a:t>طراحی دولت هوشمند و ارائه خدماتی از قبیل قضایی، انتظامی، سلامت، تجارت، آموزش، حمل‌ونقل، گردشگری و پولی-بانکی بر روی سکوهای داخلی </a:t>
            </a:r>
            <a:endParaRPr lang="en-US" sz="1200" dirty="0">
              <a:solidFill>
                <a:schemeClr val="accent2">
                  <a:lumMod val="75000"/>
                </a:schemeClr>
              </a:solidFill>
              <a:effectLst/>
              <a:latin typeface="Abar Low FaNum Black" pitchFamily="2" charset="-78"/>
              <a:ea typeface="Abar Low FaNum Black" pitchFamily="2" charset="-78"/>
              <a:cs typeface="Abar Low FaNum Black" pitchFamily="2" charset="-78"/>
            </a:endParaRPr>
          </a:p>
          <a:p>
            <a:pPr marL="800100" marR="0" lvl="1" indent="-342900" algn="just" rtl="1">
              <a:lnSpc>
                <a:spcPct val="150000"/>
              </a:lnSpc>
              <a:spcBef>
                <a:spcPts val="0"/>
              </a:spcBef>
              <a:spcAft>
                <a:spcPts val="0"/>
              </a:spcAft>
              <a:buFont typeface="Wingdings" panose="05000000000000000000" pitchFamily="2" charset="2"/>
              <a:buChar char="v"/>
              <a:tabLst>
                <a:tab pos="5732145" algn="r"/>
              </a:tabLst>
            </a:pPr>
            <a:r>
              <a:rPr lang="fa-IR" sz="1400" spc="-10" dirty="0">
                <a:solidFill>
                  <a:schemeClr val="accent2">
                    <a:lumMod val="75000"/>
                  </a:schemeClr>
                </a:solidFill>
                <a:effectLst/>
                <a:latin typeface="Abar Low FaNum Black" pitchFamily="2" charset="-78"/>
                <a:ea typeface="Abar Low FaNum Black" pitchFamily="2" charset="-78"/>
                <a:cs typeface="Abar Low FaNum Black" pitchFamily="2" charset="-78"/>
              </a:rPr>
              <a:t>هوشمندسازی و تحول صنعتی وکشاورزی (بر پایه فناوری‌های نوین فضای مجازی)</a:t>
            </a:r>
            <a:endParaRPr lang="en-US" sz="1200" dirty="0">
              <a:solidFill>
                <a:schemeClr val="accent2">
                  <a:lumMod val="75000"/>
                </a:schemeClr>
              </a:solidFill>
              <a:effectLst/>
              <a:latin typeface="Abar Low FaNum Black" pitchFamily="2" charset="-78"/>
              <a:ea typeface="Abar Low FaNum Black" pitchFamily="2" charset="-78"/>
              <a:cs typeface="Abar Low FaNum Black" pitchFamily="2" charset="-78"/>
            </a:endParaRPr>
          </a:p>
        </p:txBody>
      </p:sp>
      <p:sp>
        <p:nvSpPr>
          <p:cNvPr id="36" name="TextBox 35">
            <a:extLst>
              <a:ext uri="{FF2B5EF4-FFF2-40B4-BE49-F238E27FC236}">
                <a16:creationId xmlns:a16="http://schemas.microsoft.com/office/drawing/2014/main" id="{F33F46E2-5F4D-0CE6-B8B4-A0EB27B7F285}"/>
              </a:ext>
            </a:extLst>
          </p:cNvPr>
          <p:cNvSpPr txBox="1"/>
          <p:nvPr/>
        </p:nvSpPr>
        <p:spPr>
          <a:xfrm>
            <a:off x="8238463" y="6250449"/>
            <a:ext cx="3687911" cy="415498"/>
          </a:xfrm>
          <a:prstGeom prst="rect">
            <a:avLst/>
          </a:prstGeom>
          <a:noFill/>
        </p:spPr>
        <p:txBody>
          <a:bodyPr wrap="square" rtlCol="0">
            <a:spAutoFit/>
          </a:bodyPr>
          <a:lstStyle/>
          <a:p>
            <a:pPr algn="just" rtl="1"/>
            <a:r>
              <a:rPr lang="fa-IR" sz="1050" dirty="0">
                <a:solidFill>
                  <a:schemeClr val="tx1">
                    <a:lumMod val="75000"/>
                    <a:lumOff val="25000"/>
                  </a:schemeClr>
                </a:solidFill>
                <a:latin typeface="Abar Low FaNum SemiBold" pitchFamily="2" charset="-78"/>
                <a:ea typeface="Abar Low FaNum SemiBold" pitchFamily="2" charset="-78"/>
                <a:cs typeface="Abar Low FaNum SemiBold" pitchFamily="2" charset="-78"/>
              </a:rPr>
              <a:t>*</a:t>
            </a:r>
            <a:r>
              <a:rPr lang="ar-SA" sz="1050" b="1" spc="-10" dirty="0">
                <a:solidFill>
                  <a:schemeClr val="tx1">
                    <a:lumMod val="75000"/>
                    <a:lumOff val="25000"/>
                  </a:schemeClr>
                </a:solidFill>
                <a:effectLst/>
                <a:latin typeface="Abar Low FaNum SemiBold" pitchFamily="2" charset="-78"/>
                <a:ea typeface="Abar Low FaNum SemiBold" pitchFamily="2" charset="-78"/>
                <a:cs typeface="Abar Low FaNum SemiBold" pitchFamily="2" charset="-78"/>
              </a:rPr>
              <a:t>تکالیف در قبال سند راهبردی جمهوری اسلامی در فضای مجازی</a:t>
            </a:r>
            <a:endParaRPr lang="en-US" sz="1050" dirty="0">
              <a:solidFill>
                <a:schemeClr val="tx1">
                  <a:lumMod val="75000"/>
                  <a:lumOff val="25000"/>
                </a:schemeClr>
              </a:solidFill>
              <a:latin typeface="Abar Low FaNum SemiBold" pitchFamily="2" charset="-78"/>
              <a:ea typeface="Abar Low FaNum SemiBold" pitchFamily="2" charset="-78"/>
              <a:cs typeface="Abar Low FaNum SemiBold" pitchFamily="2" charset="-78"/>
            </a:endParaRPr>
          </a:p>
          <a:p>
            <a:pPr algn="just" rtl="1"/>
            <a:endParaRPr lang="en-US" sz="1050" dirty="0">
              <a:solidFill>
                <a:schemeClr val="tx1">
                  <a:lumMod val="75000"/>
                  <a:lumOff val="25000"/>
                </a:schemeClr>
              </a:solidFill>
              <a:latin typeface="Abar Low FaNum SemiBold" pitchFamily="2" charset="-78"/>
              <a:ea typeface="Abar Low FaNum SemiBold" pitchFamily="2" charset="-78"/>
              <a:cs typeface="Abar Low FaNum SemiBold" pitchFamily="2" charset="-78"/>
            </a:endParaRPr>
          </a:p>
        </p:txBody>
      </p:sp>
    </p:spTree>
    <p:extLst>
      <p:ext uri="{BB962C8B-B14F-4D97-AF65-F5344CB8AC3E}">
        <p14:creationId xmlns:p14="http://schemas.microsoft.com/office/powerpoint/2010/main" val="259202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Shape 50">
            <a:extLst>
              <a:ext uri="{FF2B5EF4-FFF2-40B4-BE49-F238E27FC236}">
                <a16:creationId xmlns:a16="http://schemas.microsoft.com/office/drawing/2014/main" id="{846AE94B-63FC-0A1C-9729-E7CA363EE8C7}"/>
              </a:ext>
            </a:extLst>
          </p:cNvPr>
          <p:cNvSpPr/>
          <p:nvPr/>
        </p:nvSpPr>
        <p:spPr>
          <a:xfrm rot="10800000" flipH="1" flipV="1">
            <a:off x="9794240" y="-186041"/>
            <a:ext cx="3919530" cy="7486275"/>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a:effectLst>
            <a:softEdge rad="647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01C30D8B-892D-96A3-BDBD-B45406B8F8F4}"/>
              </a:ext>
            </a:extLst>
          </p:cNvPr>
          <p:cNvSpPr/>
          <p:nvPr/>
        </p:nvSpPr>
        <p:spPr>
          <a:xfrm>
            <a:off x="0" y="0"/>
            <a:ext cx="4062714" cy="6858000"/>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5CE704D5-1A47-50B9-9EBB-B7D48F7364FD}"/>
              </a:ext>
            </a:extLst>
          </p:cNvPr>
          <p:cNvSpPr/>
          <p:nvPr/>
        </p:nvSpPr>
        <p:spPr>
          <a:xfrm>
            <a:off x="1260062" y="973398"/>
            <a:ext cx="10354806" cy="5334001"/>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575A65D5-D4A4-7E3E-EA27-5FFC442D222D}"/>
              </a:ext>
            </a:extLst>
          </p:cNvPr>
          <p:cNvSpPr txBox="1"/>
          <p:nvPr/>
        </p:nvSpPr>
        <p:spPr>
          <a:xfrm>
            <a:off x="4336026" y="2723908"/>
            <a:ext cx="6780359" cy="1563844"/>
          </a:xfrm>
          <a:prstGeom prst="rect">
            <a:avLst/>
          </a:prstGeom>
          <a:noFill/>
        </p:spPr>
        <p:txBody>
          <a:bodyPr wrap="square" tIns="180000" rIns="180000" bIns="180000" rtlCol="0">
            <a:spAutoFit/>
          </a:bodyPr>
          <a:lstStyle/>
          <a:p>
            <a:pPr lvl="0" algn="just" rtl="1"/>
            <a:r>
              <a:rPr lang="fa-IR" dirty="0">
                <a:latin typeface="Abar Low FaNum SemiBold" pitchFamily="2" charset="-78"/>
                <a:ea typeface="Abar Low FaNum SemiBold" pitchFamily="2" charset="-78"/>
                <a:cs typeface="Abar Low FaNum SemiBold" pitchFamily="2" charset="-78"/>
              </a:rPr>
              <a:t>لازم به ذکر است در این سند اهداف عملیاتی شبکه ملی اطلاعات به دقت تعریف شده است و بر اساس آن در قسمت نگاشت نهادی و اقدامات کلان سند، مجموعا </a:t>
            </a:r>
            <a:r>
              <a:rPr lang="fa-IR" sz="2400" b="1" dirty="0">
                <a:solidFill>
                  <a:schemeClr val="accent2">
                    <a:lumMod val="75000"/>
                  </a:schemeClr>
                </a:solidFill>
                <a:latin typeface="Abar Low FaNum Black" pitchFamily="2" charset="-78"/>
                <a:ea typeface="Abar Low FaNum Black" pitchFamily="2" charset="-78"/>
                <a:cs typeface="Abar Low FaNum Black" pitchFamily="2" charset="-78"/>
              </a:rPr>
              <a:t>38</a:t>
            </a:r>
            <a:r>
              <a:rPr lang="fa-IR" dirty="0">
                <a:latin typeface="Abar Low FaNum SemiBold" pitchFamily="2" charset="-78"/>
                <a:ea typeface="Abar Low FaNum SemiBold" pitchFamily="2" charset="-78"/>
                <a:cs typeface="Abar Low FaNum SemiBold" pitchFamily="2" charset="-78"/>
              </a:rPr>
              <a:t> اقدام کلان بر عهده وزارت ارتباطات و فناوری اطلاعات قرار داده شده است.</a:t>
            </a:r>
            <a:endParaRPr lang="en-US" dirty="0">
              <a:latin typeface="Abar Low FaNum SemiBold" pitchFamily="2" charset="-78"/>
              <a:ea typeface="Abar Low FaNum SemiBold" pitchFamily="2" charset="-78"/>
              <a:cs typeface="Abar Low FaNum SemiBold" pitchFamily="2" charset="-78"/>
            </a:endParaRPr>
          </a:p>
        </p:txBody>
      </p:sp>
      <p:sp>
        <p:nvSpPr>
          <p:cNvPr id="19" name="Rectangle 18">
            <a:extLst>
              <a:ext uri="{FF2B5EF4-FFF2-40B4-BE49-F238E27FC236}">
                <a16:creationId xmlns:a16="http://schemas.microsoft.com/office/drawing/2014/main" id="{E53B582E-889F-3362-1405-607AE0CA4DD9}"/>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18900000" scaled="1"/>
            <a:tileRect/>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4" name="Rectangle 3">
            <a:extLst>
              <a:ext uri="{FF2B5EF4-FFF2-40B4-BE49-F238E27FC236}">
                <a16:creationId xmlns:a16="http://schemas.microsoft.com/office/drawing/2014/main" id="{5CAE3B72-9ACB-A997-3290-DDBBA772B539}"/>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Freeform: Shape 4">
            <a:extLst>
              <a:ext uri="{FF2B5EF4-FFF2-40B4-BE49-F238E27FC236}">
                <a16:creationId xmlns:a16="http://schemas.microsoft.com/office/drawing/2014/main" id="{5BCD03EE-2294-D505-6A4F-8DC2E9442649}"/>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 name="Group 12">
            <a:extLst>
              <a:ext uri="{FF2B5EF4-FFF2-40B4-BE49-F238E27FC236}">
                <a16:creationId xmlns:a16="http://schemas.microsoft.com/office/drawing/2014/main" id="{CA65225E-E88B-3C67-DF4C-764906663F55}"/>
              </a:ext>
            </a:extLst>
          </p:cNvPr>
          <p:cNvGrpSpPr/>
          <p:nvPr/>
        </p:nvGrpSpPr>
        <p:grpSpPr>
          <a:xfrm>
            <a:off x="78962" y="923352"/>
            <a:ext cx="569021" cy="5616991"/>
            <a:chOff x="78962" y="923352"/>
            <a:chExt cx="569021" cy="5616991"/>
          </a:xfrm>
        </p:grpSpPr>
        <p:pic>
          <p:nvPicPr>
            <p:cNvPr id="14" name="Picture 13">
              <a:extLst>
                <a:ext uri="{FF2B5EF4-FFF2-40B4-BE49-F238E27FC236}">
                  <a16:creationId xmlns:a16="http://schemas.microsoft.com/office/drawing/2014/main" id="{A5B518F1-B669-BC1D-A30E-3FD5D2563687}"/>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8" name="Picture 17">
              <a:extLst>
                <a:ext uri="{FF2B5EF4-FFF2-40B4-BE49-F238E27FC236}">
                  <a16:creationId xmlns:a16="http://schemas.microsoft.com/office/drawing/2014/main" id="{4416EE1C-92DE-3074-9AFD-536BD1282330}"/>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20" name="Group 19">
            <a:extLst>
              <a:ext uri="{FF2B5EF4-FFF2-40B4-BE49-F238E27FC236}">
                <a16:creationId xmlns:a16="http://schemas.microsoft.com/office/drawing/2014/main" id="{49836A99-284B-DCFA-2045-9D1D13E2BC04}"/>
              </a:ext>
            </a:extLst>
          </p:cNvPr>
          <p:cNvGrpSpPr/>
          <p:nvPr/>
        </p:nvGrpSpPr>
        <p:grpSpPr>
          <a:xfrm>
            <a:off x="214192" y="244083"/>
            <a:ext cx="213472" cy="201335"/>
            <a:chOff x="214192" y="206043"/>
            <a:chExt cx="213472" cy="201335"/>
          </a:xfrm>
          <a:solidFill>
            <a:schemeClr val="bg1">
              <a:lumMod val="85000"/>
            </a:schemeClr>
          </a:solidFill>
        </p:grpSpPr>
        <p:sp>
          <p:nvSpPr>
            <p:cNvPr id="21" name="Freeform: Shape 20">
              <a:extLst>
                <a:ext uri="{FF2B5EF4-FFF2-40B4-BE49-F238E27FC236}">
                  <a16:creationId xmlns:a16="http://schemas.microsoft.com/office/drawing/2014/main" id="{779F2F9F-D7C4-A930-ED63-1A9AE3DACC8D}"/>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07F5324C-0156-D8A6-6292-AC39B4F5DC40}"/>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DB2798F7-5990-4BA6-62BD-4FC2B5DD1136}"/>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25" name="Oval 24">
            <a:extLst>
              <a:ext uri="{FF2B5EF4-FFF2-40B4-BE49-F238E27FC236}">
                <a16:creationId xmlns:a16="http://schemas.microsoft.com/office/drawing/2014/main" id="{03DCADA9-14DB-8D9A-6AD6-6BCA5A561D13}"/>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7C06843A-027C-3885-7145-892659DA087D}"/>
              </a:ext>
            </a:extLst>
          </p:cNvPr>
          <p:cNvSpPr txBox="1"/>
          <p:nvPr/>
        </p:nvSpPr>
        <p:spPr>
          <a:xfrm>
            <a:off x="1409865" y="1146061"/>
            <a:ext cx="9154146" cy="646331"/>
          </a:xfrm>
          <a:prstGeom prst="rect">
            <a:avLst/>
          </a:prstGeom>
          <a:noFill/>
        </p:spPr>
        <p:txBody>
          <a:bodyPr wrap="square" rtlCol="0">
            <a:spAutoFit/>
          </a:bodyPr>
          <a:lstStyle/>
          <a:p>
            <a:r>
              <a:rPr lang="ar-SA" sz="36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تکالیف در قبال سند معماری</a:t>
            </a:r>
            <a:r>
              <a:rPr lang="fa-IR" sz="20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a:t>
            </a:r>
            <a:endParaRPr lang="en-US" sz="60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
        <p:nvSpPr>
          <p:cNvPr id="29" name="TextBox 28">
            <a:extLst>
              <a:ext uri="{FF2B5EF4-FFF2-40B4-BE49-F238E27FC236}">
                <a16:creationId xmlns:a16="http://schemas.microsoft.com/office/drawing/2014/main" id="{17073991-E3D0-6912-6440-B3FD0842AA90}"/>
              </a:ext>
            </a:extLst>
          </p:cNvPr>
          <p:cNvSpPr txBox="1"/>
          <p:nvPr/>
        </p:nvSpPr>
        <p:spPr>
          <a:xfrm>
            <a:off x="6695768" y="5669158"/>
            <a:ext cx="4532671" cy="430887"/>
          </a:xfrm>
          <a:prstGeom prst="rect">
            <a:avLst/>
          </a:prstGeom>
          <a:noFill/>
        </p:spPr>
        <p:txBody>
          <a:bodyPr wrap="square" rtlCol="0">
            <a:spAutoFit/>
          </a:bodyPr>
          <a:lstStyle/>
          <a:p>
            <a:pPr algn="just" rtl="1"/>
            <a:r>
              <a:rPr lang="fa-IR" sz="1050" b="1" spc="-10" dirty="0">
                <a:solidFill>
                  <a:schemeClr val="tx1">
                    <a:lumMod val="75000"/>
                    <a:lumOff val="25000"/>
                  </a:schemeClr>
                </a:solidFill>
                <a:effectLst/>
                <a:latin typeface="Abar Low FaNum SemiBold" pitchFamily="2" charset="-78"/>
                <a:ea typeface="Abar Low FaNum SemiBold" pitchFamily="2" charset="-78"/>
                <a:cs typeface="Abar Low FaNum SemiBold" pitchFamily="2" charset="-78"/>
              </a:rPr>
              <a:t>*</a:t>
            </a:r>
            <a:r>
              <a:rPr lang="ar-SA" sz="1050" b="1" spc="-10" dirty="0">
                <a:solidFill>
                  <a:schemeClr val="tx1">
                    <a:lumMod val="75000"/>
                    <a:lumOff val="25000"/>
                  </a:schemeClr>
                </a:solidFill>
                <a:effectLst/>
                <a:latin typeface="Abar Low FaNum SemiBold" pitchFamily="2" charset="-78"/>
                <a:ea typeface="Abar Low FaNum SemiBold" pitchFamily="2" charset="-78"/>
                <a:cs typeface="Abar Low FaNum SemiBold" pitchFamily="2" charset="-78"/>
              </a:rPr>
              <a:t>تکالیف در قبال سند معماری و طرح کلان شبکه ملی اطلاعات</a:t>
            </a:r>
            <a:endParaRPr lang="en-US" dirty="0">
              <a:solidFill>
                <a:schemeClr val="tx1">
                  <a:lumMod val="75000"/>
                  <a:lumOff val="25000"/>
                </a:schemeClr>
              </a:solidFill>
              <a:latin typeface="Abar Low FaNum SemiBold" pitchFamily="2" charset="-78"/>
              <a:ea typeface="Abar Low FaNum SemiBold" pitchFamily="2" charset="-78"/>
              <a:cs typeface="Abar Low FaNum SemiBold" pitchFamily="2" charset="-78"/>
            </a:endParaRPr>
          </a:p>
          <a:p>
            <a:pPr algn="just" rtl="1"/>
            <a:endParaRPr lang="en-US" sz="1050" dirty="0">
              <a:solidFill>
                <a:schemeClr val="tx1">
                  <a:lumMod val="75000"/>
                  <a:lumOff val="25000"/>
                </a:schemeClr>
              </a:solidFill>
              <a:latin typeface="Abar Low FaNum SemiBold" pitchFamily="2" charset="-78"/>
              <a:ea typeface="Abar Low FaNum SemiBold" pitchFamily="2" charset="-78"/>
              <a:cs typeface="Abar Low FaNum SemiBold" pitchFamily="2" charset="-78"/>
            </a:endParaRPr>
          </a:p>
        </p:txBody>
      </p:sp>
    </p:spTree>
    <p:extLst>
      <p:ext uri="{BB962C8B-B14F-4D97-AF65-F5344CB8AC3E}">
        <p14:creationId xmlns:p14="http://schemas.microsoft.com/office/powerpoint/2010/main" val="242353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val 79">
            <a:extLst>
              <a:ext uri="{FF2B5EF4-FFF2-40B4-BE49-F238E27FC236}">
                <a16:creationId xmlns:a16="http://schemas.microsoft.com/office/drawing/2014/main" id="{DAACB949-D96E-69CC-20F7-5D690690309E}"/>
              </a:ext>
            </a:extLst>
          </p:cNvPr>
          <p:cNvSpPr/>
          <p:nvPr/>
        </p:nvSpPr>
        <p:spPr>
          <a:xfrm>
            <a:off x="5520529" y="736936"/>
            <a:ext cx="7464254" cy="7464254"/>
          </a:xfrm>
          <a:prstGeom prst="ellipse">
            <a:avLst/>
          </a:prstGeom>
          <a:gradFill>
            <a:gsLst>
              <a:gs pos="100000">
                <a:srgbClr val="A96FF4"/>
              </a:gs>
              <a:gs pos="0">
                <a:srgbClr val="6DD9FF"/>
              </a:gs>
            </a:gsLst>
            <a:lin ang="2700000" scaled="1"/>
          </a:gradFill>
          <a:ln>
            <a:noFill/>
          </a:ln>
          <a:effectLst>
            <a:softEdge rad="1054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3AE40F7A-9FC0-98CC-BB37-4E10CBFE1915}"/>
              </a:ext>
            </a:extLst>
          </p:cNvPr>
          <p:cNvSpPr/>
          <p:nvPr/>
        </p:nvSpPr>
        <p:spPr>
          <a:xfrm>
            <a:off x="6244445" y="-2488945"/>
            <a:ext cx="7349620" cy="7349620"/>
          </a:xfrm>
          <a:prstGeom prst="ellipse">
            <a:avLst/>
          </a:prstGeom>
          <a:gradFill>
            <a:gsLst>
              <a:gs pos="100000">
                <a:srgbClr val="6DD9FF">
                  <a:alpha val="95000"/>
                </a:srgbClr>
              </a:gs>
              <a:gs pos="1000">
                <a:srgbClr val="F58A7C">
                  <a:alpha val="32000"/>
                </a:srgbClr>
              </a:gs>
            </a:gsLst>
            <a:lin ang="2700000" scaled="1"/>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Rounded Corners 60">
            <a:extLst>
              <a:ext uri="{FF2B5EF4-FFF2-40B4-BE49-F238E27FC236}">
                <a16:creationId xmlns:a16="http://schemas.microsoft.com/office/drawing/2014/main" id="{FA40A8A7-2496-CF06-281A-FDF8F4C914FC}"/>
              </a:ext>
            </a:extLst>
          </p:cNvPr>
          <p:cNvSpPr/>
          <p:nvPr/>
        </p:nvSpPr>
        <p:spPr>
          <a:xfrm>
            <a:off x="1670471" y="546307"/>
            <a:ext cx="9560510" cy="5574757"/>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685800" dir="5400000" sx="93000" sy="93000" algn="t" rotWithShape="0">
              <a:srgbClr val="8014E2">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E2B83FB2-FE8A-EE2C-9C8D-F8A68FAC65D1}"/>
              </a:ext>
            </a:extLst>
          </p:cNvPr>
          <p:cNvSpPr/>
          <p:nvPr/>
        </p:nvSpPr>
        <p:spPr>
          <a:xfrm rot="16200000" flipH="1" flipV="1">
            <a:off x="-352698" y="-163517"/>
            <a:ext cx="5655686" cy="1107372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0" scaled="1"/>
            <a:tileRect/>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5" name="Group 74">
            <a:extLst>
              <a:ext uri="{FF2B5EF4-FFF2-40B4-BE49-F238E27FC236}">
                <a16:creationId xmlns:a16="http://schemas.microsoft.com/office/drawing/2014/main" id="{04F1B697-F169-56A4-561E-3E86639939E1}"/>
              </a:ext>
            </a:extLst>
          </p:cNvPr>
          <p:cNvGrpSpPr/>
          <p:nvPr/>
        </p:nvGrpSpPr>
        <p:grpSpPr>
          <a:xfrm flipH="1" flipV="1">
            <a:off x="1086754" y="4221373"/>
            <a:ext cx="1331047" cy="1545775"/>
            <a:chOff x="10655858" y="1294906"/>
            <a:chExt cx="2078510" cy="2413826"/>
          </a:xfr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8100000" scaled="1"/>
            <a:tileRect/>
          </a:gradFill>
        </p:grpSpPr>
        <p:sp>
          <p:nvSpPr>
            <p:cNvPr id="76" name="Freeform: Shape 75">
              <a:extLst>
                <a:ext uri="{FF2B5EF4-FFF2-40B4-BE49-F238E27FC236}">
                  <a16:creationId xmlns:a16="http://schemas.microsoft.com/office/drawing/2014/main" id="{ED9EA5A5-CF3B-85E8-C7C4-94F0C637EAB0}"/>
                </a:ext>
              </a:extLst>
            </p:cNvPr>
            <p:cNvSpPr/>
            <p:nvPr/>
          </p:nvSpPr>
          <p:spPr>
            <a:xfrm>
              <a:off x="10655858" y="1294906"/>
              <a:ext cx="1434383" cy="2413826"/>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0A072B35-0647-1709-E5AF-9FC9071FDA03}"/>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5" name="TextBox 104">
            <a:extLst>
              <a:ext uri="{FF2B5EF4-FFF2-40B4-BE49-F238E27FC236}">
                <a16:creationId xmlns:a16="http://schemas.microsoft.com/office/drawing/2014/main" id="{417BABF2-515E-94C5-A2AB-85A567A833D5}"/>
              </a:ext>
            </a:extLst>
          </p:cNvPr>
          <p:cNvSpPr txBox="1"/>
          <p:nvPr/>
        </p:nvSpPr>
        <p:spPr>
          <a:xfrm>
            <a:off x="2989006" y="1876089"/>
            <a:ext cx="7443633" cy="923330"/>
          </a:xfrm>
          <a:prstGeom prst="rect">
            <a:avLst/>
          </a:prstGeom>
          <a:noFill/>
        </p:spPr>
        <p:txBody>
          <a:bodyPr wrap="square" rtlCol="0">
            <a:spAutoFit/>
          </a:bodyPr>
          <a:lstStyle/>
          <a:p>
            <a:pPr lvl="0" algn="just" rtl="1">
              <a:lnSpc>
                <a:spcPct val="150000"/>
              </a:lnSpc>
            </a:pPr>
            <a:r>
              <a:rPr lang="ar-SA" dirty="0">
                <a:latin typeface="Abar Low FaNum SemiBold" pitchFamily="2" charset="-78"/>
                <a:ea typeface="Abar Low FaNum SemiBold" pitchFamily="2" charset="-78"/>
                <a:cs typeface="Abar Low FaNum SemiBold" pitchFamily="2" charset="-78"/>
              </a:rPr>
              <a:t>در مجموعه مصوبات و تصمیمات شورای عالی فضای مجازی، در موارد زیر تکالیفی بر عهده وزارت ارتباطات و فناوری اطلاعات قرار</a:t>
            </a:r>
            <a:r>
              <a:rPr lang="fa-IR" dirty="0">
                <a:latin typeface="Abar Low FaNum SemiBold" pitchFamily="2" charset="-78"/>
                <a:ea typeface="Abar Low FaNum SemiBold" pitchFamily="2" charset="-78"/>
                <a:cs typeface="Abar Low FaNum SemiBold" pitchFamily="2" charset="-78"/>
              </a:rPr>
              <a:t> </a:t>
            </a:r>
            <a:r>
              <a:rPr lang="ar-SA" dirty="0">
                <a:latin typeface="Abar Low FaNum SemiBold" pitchFamily="2" charset="-78"/>
                <a:ea typeface="Abar Low FaNum SemiBold" pitchFamily="2" charset="-78"/>
                <a:cs typeface="Abar Low FaNum SemiBold" pitchFamily="2" charset="-78"/>
              </a:rPr>
              <a:t>داده شده </a:t>
            </a:r>
            <a:r>
              <a:rPr lang="fa-IR" dirty="0">
                <a:latin typeface="Abar Low FaNum SemiBold" pitchFamily="2" charset="-78"/>
                <a:ea typeface="Abar Low FaNum SemiBold" pitchFamily="2" charset="-78"/>
                <a:cs typeface="Abar Low FaNum SemiBold" pitchFamily="2" charset="-78"/>
              </a:rPr>
              <a:t>است :</a:t>
            </a:r>
            <a:endParaRPr lang="en-US" sz="1600" dirty="0">
              <a:latin typeface="Abar Low FaNum SemiBold" pitchFamily="2" charset="-78"/>
              <a:ea typeface="Abar Low FaNum SemiBold" pitchFamily="2" charset="-78"/>
              <a:cs typeface="Abar Low FaNum SemiBold" pitchFamily="2" charset="-78"/>
            </a:endParaRPr>
          </a:p>
        </p:txBody>
      </p:sp>
      <p:sp>
        <p:nvSpPr>
          <p:cNvPr id="14" name="Rectangle 13">
            <a:extLst>
              <a:ext uri="{FF2B5EF4-FFF2-40B4-BE49-F238E27FC236}">
                <a16:creationId xmlns:a16="http://schemas.microsoft.com/office/drawing/2014/main" id="{C7ED5251-0E7A-64EF-8A2D-74DDBADED389}"/>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Rectangle 9">
            <a:extLst>
              <a:ext uri="{FF2B5EF4-FFF2-40B4-BE49-F238E27FC236}">
                <a16:creationId xmlns:a16="http://schemas.microsoft.com/office/drawing/2014/main" id="{C5A5D451-EDBB-74F1-6EB0-6C2F90E072D4}"/>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5" name="Freeform: Shape 14">
            <a:extLst>
              <a:ext uri="{FF2B5EF4-FFF2-40B4-BE49-F238E27FC236}">
                <a16:creationId xmlns:a16="http://schemas.microsoft.com/office/drawing/2014/main" id="{8F0D4D54-889F-21F2-9376-645D8EDA7206}"/>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 name="Group 6">
            <a:extLst>
              <a:ext uri="{FF2B5EF4-FFF2-40B4-BE49-F238E27FC236}">
                <a16:creationId xmlns:a16="http://schemas.microsoft.com/office/drawing/2014/main" id="{6DD2CA50-6E5E-E4B9-7191-FA26EF4B1661}"/>
              </a:ext>
            </a:extLst>
          </p:cNvPr>
          <p:cNvGrpSpPr/>
          <p:nvPr/>
        </p:nvGrpSpPr>
        <p:grpSpPr>
          <a:xfrm>
            <a:off x="78962" y="923352"/>
            <a:ext cx="569021" cy="5616991"/>
            <a:chOff x="78962" y="923352"/>
            <a:chExt cx="569021" cy="5616991"/>
          </a:xfrm>
        </p:grpSpPr>
        <p:pic>
          <p:nvPicPr>
            <p:cNvPr id="8" name="Picture 7">
              <a:extLst>
                <a:ext uri="{FF2B5EF4-FFF2-40B4-BE49-F238E27FC236}">
                  <a16:creationId xmlns:a16="http://schemas.microsoft.com/office/drawing/2014/main" id="{0C47A097-7F2C-FDE6-7C84-9C9190EB8065}"/>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9" name="Picture 8">
              <a:extLst>
                <a:ext uri="{FF2B5EF4-FFF2-40B4-BE49-F238E27FC236}">
                  <a16:creationId xmlns:a16="http://schemas.microsoft.com/office/drawing/2014/main" id="{D3D45861-C263-CFDB-0CD0-A6CFF2DAB11E}"/>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1" name="Group 10">
            <a:extLst>
              <a:ext uri="{FF2B5EF4-FFF2-40B4-BE49-F238E27FC236}">
                <a16:creationId xmlns:a16="http://schemas.microsoft.com/office/drawing/2014/main" id="{F59DFA45-F0B3-E1E4-F664-C4D3571DDFAB}"/>
              </a:ext>
            </a:extLst>
          </p:cNvPr>
          <p:cNvGrpSpPr/>
          <p:nvPr/>
        </p:nvGrpSpPr>
        <p:grpSpPr>
          <a:xfrm>
            <a:off x="214192" y="244083"/>
            <a:ext cx="213472" cy="201335"/>
            <a:chOff x="214192" y="206043"/>
            <a:chExt cx="213472" cy="201335"/>
          </a:xfrm>
          <a:solidFill>
            <a:schemeClr val="bg1">
              <a:lumMod val="85000"/>
            </a:schemeClr>
          </a:solidFill>
        </p:grpSpPr>
        <p:sp>
          <p:nvSpPr>
            <p:cNvPr id="12" name="Freeform: Shape 11">
              <a:extLst>
                <a:ext uri="{FF2B5EF4-FFF2-40B4-BE49-F238E27FC236}">
                  <a16:creationId xmlns:a16="http://schemas.microsoft.com/office/drawing/2014/main" id="{4A7974C8-35D1-775F-E309-4D0C930CE070}"/>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59A908E8-0FC0-2BDD-E161-BC2C7F79D2AA}"/>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3D8642-7772-406C-0517-F8DDDAF0896E}"/>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18" name="Oval 17">
            <a:extLst>
              <a:ext uri="{FF2B5EF4-FFF2-40B4-BE49-F238E27FC236}">
                <a16:creationId xmlns:a16="http://schemas.microsoft.com/office/drawing/2014/main" id="{3C618890-D35E-4904-4D60-5218F2F0955F}"/>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98EEB37-3421-AE0C-BC22-DB60E1E6F0BC}"/>
              </a:ext>
            </a:extLst>
          </p:cNvPr>
          <p:cNvSpPr txBox="1"/>
          <p:nvPr/>
        </p:nvSpPr>
        <p:spPr>
          <a:xfrm>
            <a:off x="1409865" y="1146061"/>
            <a:ext cx="9154146" cy="646331"/>
          </a:xfrm>
          <a:prstGeom prst="rect">
            <a:avLst/>
          </a:prstGeom>
          <a:noFill/>
        </p:spPr>
        <p:txBody>
          <a:bodyPr wrap="square" rtlCol="0">
            <a:spAutoFit/>
          </a:bodyPr>
          <a:lstStyle/>
          <a:p>
            <a:r>
              <a:rPr lang="ar-SA" sz="36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موارد مرتبط در سایر اسناد مصوب شورای عالی</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
        <p:nvSpPr>
          <p:cNvPr id="23" name="TextBox 22">
            <a:extLst>
              <a:ext uri="{FF2B5EF4-FFF2-40B4-BE49-F238E27FC236}">
                <a16:creationId xmlns:a16="http://schemas.microsoft.com/office/drawing/2014/main" id="{C510B4CD-9A0C-AF08-B62C-731837CA3A16}"/>
              </a:ext>
            </a:extLst>
          </p:cNvPr>
          <p:cNvSpPr txBox="1"/>
          <p:nvPr/>
        </p:nvSpPr>
        <p:spPr>
          <a:xfrm>
            <a:off x="4900525" y="2765404"/>
            <a:ext cx="5698965" cy="3272004"/>
          </a:xfrm>
          <a:prstGeom prst="rect">
            <a:avLst/>
          </a:prstGeom>
          <a:noFill/>
        </p:spPr>
        <p:txBody>
          <a:bodyPr wrap="square" tIns="180000" rIns="180000" bIns="180000" rtlCol="0">
            <a:spAutoFit/>
          </a:bodyPr>
          <a:lstStyle/>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بررسی راهکارهای افزایش میزان سهم ترافیک داخلی و مقابله با پالایش‌شکن‌ها</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پیشگیری و مقابله با قمار در فضای مجازی</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الزامات و اقدامات مرتبط با کاربری منظومه‌های ماهواره‌ای در فضای مجازی</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راه‌اندازی پیام‌رسان اجتماعی فراگیر بومی</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ارتقاء امنیت سایبری زیرساخت کشور</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p:txBody>
      </p:sp>
    </p:spTree>
    <p:extLst>
      <p:ext uri="{BB962C8B-B14F-4D97-AF65-F5344CB8AC3E}">
        <p14:creationId xmlns:p14="http://schemas.microsoft.com/office/powerpoint/2010/main" val="4072671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1000"/>
                                        <p:tgtEl>
                                          <p:spTgt spid="105"/>
                                        </p:tgtEl>
                                      </p:cBhvr>
                                    </p:animEffect>
                                    <p:anim calcmode="lin" valueType="num">
                                      <p:cBhvr>
                                        <p:cTn id="8" dur="1000" fill="hold"/>
                                        <p:tgtEl>
                                          <p:spTgt spid="105"/>
                                        </p:tgtEl>
                                        <p:attrNameLst>
                                          <p:attrName>ppt_x</p:attrName>
                                        </p:attrNameLst>
                                      </p:cBhvr>
                                      <p:tavLst>
                                        <p:tav tm="0">
                                          <p:val>
                                            <p:strVal val="#ppt_x"/>
                                          </p:val>
                                        </p:tav>
                                        <p:tav tm="100000">
                                          <p:val>
                                            <p:strVal val="#ppt_x"/>
                                          </p:val>
                                        </p:tav>
                                      </p:tavLst>
                                    </p:anim>
                                    <p:anim calcmode="lin" valueType="num">
                                      <p:cBhvr>
                                        <p:cTn id="9"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1A599FEF-7207-B908-D4B5-EBFAD6BAB8D4}"/>
              </a:ext>
            </a:extLst>
          </p:cNvPr>
          <p:cNvSpPr/>
          <p:nvPr/>
        </p:nvSpPr>
        <p:spPr>
          <a:xfrm>
            <a:off x="-1512005" y="-4124578"/>
            <a:ext cx="9080833" cy="8944905"/>
          </a:xfrm>
          <a:prstGeom prst="ellipse">
            <a:avLst/>
          </a:prstGeom>
          <a:noFill/>
          <a:ln>
            <a:noFill/>
          </a:ln>
        </p:spPr>
        <p:style>
          <a:lnRef idx="0">
            <a:scrgbClr r="0" g="0" b="0"/>
          </a:lnRef>
          <a:fillRef idx="0">
            <a:scrgbClr r="0" g="0" b="0"/>
          </a:fillRef>
          <a:effectRef idx="0">
            <a:scrgbClr r="0" g="0" b="0"/>
          </a:effectRef>
          <a:fontRef idx="minor">
            <a:schemeClr val="accent3"/>
          </a:fontRef>
        </p:style>
        <p:txBody>
          <a:bodyPr rtlCol="0" anchor="ctr"/>
          <a:lstStyle/>
          <a:p>
            <a:pPr algn="ctr" rtl="1"/>
            <a:endParaRPr lang="en-US" dirty="0"/>
          </a:p>
        </p:txBody>
      </p:sp>
      <p:sp>
        <p:nvSpPr>
          <p:cNvPr id="22" name="Oval 21">
            <a:extLst>
              <a:ext uri="{FF2B5EF4-FFF2-40B4-BE49-F238E27FC236}">
                <a16:creationId xmlns:a16="http://schemas.microsoft.com/office/drawing/2014/main" id="{C7E32110-E9A0-9AFA-45F5-E6DA2A6F022E}"/>
              </a:ext>
            </a:extLst>
          </p:cNvPr>
          <p:cNvSpPr/>
          <p:nvPr/>
        </p:nvSpPr>
        <p:spPr>
          <a:xfrm>
            <a:off x="6940911" y="2324100"/>
            <a:ext cx="5867791" cy="5716355"/>
          </a:xfrm>
          <a:custGeom>
            <a:avLst/>
            <a:gdLst>
              <a:gd name="connsiteX0" fmla="*/ 0 w 5867791"/>
              <a:gd name="connsiteY0" fmla="*/ 2858178 h 5716355"/>
              <a:gd name="connsiteX1" fmla="*/ 2933896 w 5867791"/>
              <a:gd name="connsiteY1" fmla="*/ 0 h 5716355"/>
              <a:gd name="connsiteX2" fmla="*/ 5867792 w 5867791"/>
              <a:gd name="connsiteY2" fmla="*/ 2858178 h 5716355"/>
              <a:gd name="connsiteX3" fmla="*/ 2933896 w 5867791"/>
              <a:gd name="connsiteY3" fmla="*/ 5716356 h 5716355"/>
              <a:gd name="connsiteX4" fmla="*/ 0 w 5867791"/>
              <a:gd name="connsiteY4" fmla="*/ 2858178 h 5716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7791" h="5716355" fill="none" extrusionOk="0">
                <a:moveTo>
                  <a:pt x="0" y="2858178"/>
                </a:moveTo>
                <a:cubicBezTo>
                  <a:pt x="-29607" y="1510958"/>
                  <a:pt x="1366101" y="-69866"/>
                  <a:pt x="2933896" y="0"/>
                </a:cubicBezTo>
                <a:cubicBezTo>
                  <a:pt x="4484387" y="37645"/>
                  <a:pt x="6059185" y="1478265"/>
                  <a:pt x="5867792" y="2858178"/>
                </a:cubicBezTo>
                <a:cubicBezTo>
                  <a:pt x="6188473" y="4374074"/>
                  <a:pt x="4566075" y="5817166"/>
                  <a:pt x="2933896" y="5716356"/>
                </a:cubicBezTo>
                <a:cubicBezTo>
                  <a:pt x="1420065" y="5726180"/>
                  <a:pt x="-276454" y="4437307"/>
                  <a:pt x="0" y="2858178"/>
                </a:cubicBezTo>
                <a:close/>
              </a:path>
              <a:path w="5867791" h="5716355" stroke="0" extrusionOk="0">
                <a:moveTo>
                  <a:pt x="0" y="2858178"/>
                </a:moveTo>
                <a:cubicBezTo>
                  <a:pt x="-9853" y="1366428"/>
                  <a:pt x="1331488" y="180858"/>
                  <a:pt x="2933896" y="0"/>
                </a:cubicBezTo>
                <a:cubicBezTo>
                  <a:pt x="4584601" y="-177062"/>
                  <a:pt x="5815209" y="943976"/>
                  <a:pt x="5867792" y="2858178"/>
                </a:cubicBezTo>
                <a:cubicBezTo>
                  <a:pt x="6094978" y="4563061"/>
                  <a:pt x="4200888" y="5649079"/>
                  <a:pt x="2933896" y="5716356"/>
                </a:cubicBezTo>
                <a:cubicBezTo>
                  <a:pt x="1261185" y="5710500"/>
                  <a:pt x="214780" y="4586014"/>
                  <a:pt x="0" y="2858178"/>
                </a:cubicBezTo>
                <a:close/>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3500000" scaled="1"/>
            <a:tileRect/>
          </a:gradFill>
          <a:ln>
            <a:gradFill>
              <a:gsLst>
                <a:gs pos="0">
                  <a:schemeClr val="accent1">
                    <a:lumMod val="5000"/>
                    <a:lumOff val="95000"/>
                    <a:alpha val="40000"/>
                  </a:schemeClr>
                </a:gs>
                <a:gs pos="100000">
                  <a:schemeClr val="bg2">
                    <a:alpha val="20000"/>
                  </a:schemeClr>
                </a:gs>
              </a:gsLst>
              <a:lin ang="5400000" scaled="1"/>
            </a:gradFill>
            <a:extLst>
              <a:ext uri="{C807C97D-BFC1-408E-A445-0C87EB9F89A2}">
                <ask:lineSketchStyleProps xmlns:ask="http://schemas.microsoft.com/office/drawing/2018/sketchyshapes" sd="1375307187">
                  <a:prstGeom prst="ellipse">
                    <a:avLst/>
                  </a:prstGeom>
                  <ask:type>
                    <ask:lineSketchFreehand/>
                  </ask:type>
                </ask:lineSketchStyleProps>
              </a:ext>
            </a:extLst>
          </a:ln>
          <a:effectLst>
            <a:outerShdw blurRad="533400" dist="723900" dir="2640000" sx="85000" sy="85000" algn="l" rotWithShape="0">
              <a:srgbClr val="8014E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a-IR" dirty="0"/>
          </a:p>
        </p:txBody>
      </p:sp>
      <p:sp>
        <p:nvSpPr>
          <p:cNvPr id="4" name="Rectangle 3">
            <a:extLst>
              <a:ext uri="{FF2B5EF4-FFF2-40B4-BE49-F238E27FC236}">
                <a16:creationId xmlns:a16="http://schemas.microsoft.com/office/drawing/2014/main" id="{19A1E530-5C64-05E3-52F5-1ECF628DA801}"/>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8" name="Rectangle 17">
            <a:extLst>
              <a:ext uri="{FF2B5EF4-FFF2-40B4-BE49-F238E27FC236}">
                <a16:creationId xmlns:a16="http://schemas.microsoft.com/office/drawing/2014/main" id="{FF594678-2FFF-34AB-D68C-8008597DB6AF}"/>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5400000" scaled="1"/>
            <a:tileRect/>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5" name="Freeform: Shape 4">
            <a:extLst>
              <a:ext uri="{FF2B5EF4-FFF2-40B4-BE49-F238E27FC236}">
                <a16:creationId xmlns:a16="http://schemas.microsoft.com/office/drawing/2014/main" id="{74E57926-F429-69CC-18DC-612D400F3CD2}"/>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FCCE314C-4013-AD03-1E3F-D5DB97CF4ABC}"/>
              </a:ext>
            </a:extLst>
          </p:cNvPr>
          <p:cNvSpPr txBox="1"/>
          <p:nvPr/>
        </p:nvSpPr>
        <p:spPr>
          <a:xfrm>
            <a:off x="1274566" y="2571599"/>
            <a:ext cx="5698965" cy="3272004"/>
          </a:xfrm>
          <a:prstGeom prst="rect">
            <a:avLst/>
          </a:prstGeom>
          <a:noFill/>
        </p:spPr>
        <p:txBody>
          <a:bodyPr wrap="square" tIns="180000" rIns="180000" bIns="180000" rtlCol="0">
            <a:spAutoFit/>
          </a:bodyPr>
          <a:lstStyle/>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صیانت از کودکان و نوجوانان در فضای مجازی</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نظام هویت معتبر در فضای مجازی</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آیین‌نامه اجرایی احصای کلیه استعلامات و ایجاد نظام استانداردسازی تبادلات بین دستگاهی</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تقسیم کار ملی توسعه اینترنت اشیاء در شبکه ملی اطلاعات</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 تعیین تکلیف وظایف اجرایی شورای عالی انفورماتیک</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p:txBody>
      </p:sp>
      <p:grpSp>
        <p:nvGrpSpPr>
          <p:cNvPr id="9" name="Group 8">
            <a:extLst>
              <a:ext uri="{FF2B5EF4-FFF2-40B4-BE49-F238E27FC236}">
                <a16:creationId xmlns:a16="http://schemas.microsoft.com/office/drawing/2014/main" id="{D8DC9C4A-A51B-4C21-549D-D06181B2E406}"/>
              </a:ext>
            </a:extLst>
          </p:cNvPr>
          <p:cNvGrpSpPr/>
          <p:nvPr/>
        </p:nvGrpSpPr>
        <p:grpSpPr>
          <a:xfrm>
            <a:off x="78962" y="923352"/>
            <a:ext cx="569021" cy="5616991"/>
            <a:chOff x="78962" y="923352"/>
            <a:chExt cx="569021" cy="5616991"/>
          </a:xfrm>
        </p:grpSpPr>
        <p:pic>
          <p:nvPicPr>
            <p:cNvPr id="11" name="Picture 10">
              <a:extLst>
                <a:ext uri="{FF2B5EF4-FFF2-40B4-BE49-F238E27FC236}">
                  <a16:creationId xmlns:a16="http://schemas.microsoft.com/office/drawing/2014/main" id="{EC19293E-4C14-9BA7-EB9E-14F222D3C5BA}"/>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3" name="Picture 12">
              <a:extLst>
                <a:ext uri="{FF2B5EF4-FFF2-40B4-BE49-F238E27FC236}">
                  <a16:creationId xmlns:a16="http://schemas.microsoft.com/office/drawing/2014/main" id="{A52DDD67-927E-1F29-B390-A26AC94ECAFF}"/>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9" name="Group 18">
            <a:extLst>
              <a:ext uri="{FF2B5EF4-FFF2-40B4-BE49-F238E27FC236}">
                <a16:creationId xmlns:a16="http://schemas.microsoft.com/office/drawing/2014/main" id="{6A9237CB-B934-26B5-A1EA-72E0D5FA2BA8}"/>
              </a:ext>
            </a:extLst>
          </p:cNvPr>
          <p:cNvGrpSpPr/>
          <p:nvPr/>
        </p:nvGrpSpPr>
        <p:grpSpPr>
          <a:xfrm>
            <a:off x="214192" y="244083"/>
            <a:ext cx="213472" cy="201335"/>
            <a:chOff x="214192" y="206043"/>
            <a:chExt cx="213472" cy="201335"/>
          </a:xfrm>
          <a:solidFill>
            <a:schemeClr val="bg1">
              <a:lumMod val="85000"/>
            </a:schemeClr>
          </a:solidFill>
        </p:grpSpPr>
        <p:sp>
          <p:nvSpPr>
            <p:cNvPr id="20" name="Freeform: Shape 19">
              <a:extLst>
                <a:ext uri="{FF2B5EF4-FFF2-40B4-BE49-F238E27FC236}">
                  <a16:creationId xmlns:a16="http://schemas.microsoft.com/office/drawing/2014/main" id="{745F4504-8ABB-2BA7-77AF-138D45B71EFE}"/>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886C5910-3B87-23ED-5F03-1A50DA116EF6}"/>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652F079D-E557-6D5B-C5EC-4FFE9BD75003}"/>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26" name="Oval 25">
            <a:extLst>
              <a:ext uri="{FF2B5EF4-FFF2-40B4-BE49-F238E27FC236}">
                <a16:creationId xmlns:a16="http://schemas.microsoft.com/office/drawing/2014/main" id="{5D3398F8-40B8-E501-D2AA-698B06484788}"/>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7A40C807-FB44-D876-4795-253F5F3EFBDC}"/>
              </a:ext>
            </a:extLst>
          </p:cNvPr>
          <p:cNvSpPr txBox="1"/>
          <p:nvPr/>
        </p:nvSpPr>
        <p:spPr>
          <a:xfrm>
            <a:off x="1409865" y="1146061"/>
            <a:ext cx="9154146" cy="646331"/>
          </a:xfrm>
          <a:prstGeom prst="rect">
            <a:avLst/>
          </a:prstGeom>
          <a:noFill/>
        </p:spPr>
        <p:txBody>
          <a:bodyPr wrap="square" rtlCol="0">
            <a:spAutoFit/>
          </a:bodyPr>
          <a:lstStyle/>
          <a:p>
            <a:r>
              <a:rPr lang="fa-IR" sz="36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ادامه ...</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pic>
        <p:nvPicPr>
          <p:cNvPr id="29" name="Picture 28">
            <a:extLst>
              <a:ext uri="{FF2B5EF4-FFF2-40B4-BE49-F238E27FC236}">
                <a16:creationId xmlns:a16="http://schemas.microsoft.com/office/drawing/2014/main" id="{801017EE-9254-ABCE-A871-28FF5F0537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8828" y="3634031"/>
            <a:ext cx="3700593" cy="3429000"/>
          </a:xfrm>
          <a:prstGeom prst="rect">
            <a:avLst/>
          </a:prstGeom>
        </p:spPr>
      </p:pic>
    </p:spTree>
    <p:extLst>
      <p:ext uri="{BB962C8B-B14F-4D97-AF65-F5344CB8AC3E}">
        <p14:creationId xmlns:p14="http://schemas.microsoft.com/office/powerpoint/2010/main" val="238592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66A778E-D12B-0403-C697-CA98D108E996}"/>
              </a:ext>
            </a:extLst>
          </p:cNvPr>
          <p:cNvGrpSpPr/>
          <p:nvPr/>
        </p:nvGrpSpPr>
        <p:grpSpPr>
          <a:xfrm rot="10800000" flipH="1">
            <a:off x="10517598" y="4233737"/>
            <a:ext cx="1748323" cy="1955638"/>
            <a:chOff x="10695393" y="1361440"/>
            <a:chExt cx="2038975" cy="228075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grpSpPr>
        <p:sp>
          <p:nvSpPr>
            <p:cNvPr id="11" name="Freeform: Shape 10">
              <a:extLst>
                <a:ext uri="{FF2B5EF4-FFF2-40B4-BE49-F238E27FC236}">
                  <a16:creationId xmlns:a16="http://schemas.microsoft.com/office/drawing/2014/main" id="{977F5D1F-43D0-75D3-161D-A349D5DE2377}"/>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F5DC521-86D0-9A8C-251A-A921112529B7}"/>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Freeform: Shape 4">
            <a:extLst>
              <a:ext uri="{FF2B5EF4-FFF2-40B4-BE49-F238E27FC236}">
                <a16:creationId xmlns:a16="http://schemas.microsoft.com/office/drawing/2014/main" id="{8EDB0A6D-5B1A-ACD1-C39F-0F0D668A68D0}"/>
              </a:ext>
            </a:extLst>
          </p:cNvPr>
          <p:cNvSpPr/>
          <p:nvPr/>
        </p:nvSpPr>
        <p:spPr>
          <a:xfrm rot="16200000" flipH="1" flipV="1">
            <a:off x="-74608" y="1881596"/>
            <a:ext cx="4212331" cy="8247664"/>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35000"/>
                </a:srgbClr>
              </a:gs>
              <a:gs pos="0">
                <a:srgbClr val="F58A7C">
                  <a:alpha val="4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E0483AAC-5326-C298-4F5B-2BF8169FD439}"/>
              </a:ext>
            </a:extLst>
          </p:cNvPr>
          <p:cNvSpPr/>
          <p:nvPr/>
        </p:nvSpPr>
        <p:spPr>
          <a:xfrm>
            <a:off x="4702701" y="410080"/>
            <a:ext cx="906822" cy="943643"/>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gradFill flip="none" rotWithShape="1">
            <a:gsLst>
              <a:gs pos="0">
                <a:srgbClr val="F58A7C">
                  <a:shade val="30000"/>
                  <a:satMod val="115000"/>
                </a:srgbClr>
              </a:gs>
              <a:gs pos="50000">
                <a:srgbClr val="F58A7C">
                  <a:shade val="67500"/>
                  <a:satMod val="115000"/>
                </a:srgbClr>
              </a:gs>
              <a:gs pos="100000">
                <a:srgbClr val="F58A7C">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30" name="Rectangle: Rounded Corners 29">
            <a:extLst>
              <a:ext uri="{FF2B5EF4-FFF2-40B4-BE49-F238E27FC236}">
                <a16:creationId xmlns:a16="http://schemas.microsoft.com/office/drawing/2014/main" id="{CD92C52C-C411-3CD1-EF7D-C876473FE92C}"/>
              </a:ext>
            </a:extLst>
          </p:cNvPr>
          <p:cNvSpPr/>
          <p:nvPr/>
        </p:nvSpPr>
        <p:spPr>
          <a:xfrm>
            <a:off x="1381761" y="1125798"/>
            <a:ext cx="10092066" cy="5334001"/>
          </a:xfrm>
          <a:prstGeom prst="roundRect">
            <a:avLst>
              <a:gd name="adj" fmla="val 6229"/>
            </a:avLst>
          </a:prstGeom>
          <a:gradFill flip="none" rotWithShape="1">
            <a:gsLst>
              <a:gs pos="100000">
                <a:srgbClr val="6DD9FF">
                  <a:alpha val="15000"/>
                </a:srgbClr>
              </a:gs>
              <a:gs pos="0">
                <a:srgbClr val="A96FF4">
                  <a:alpha val="9000"/>
                </a:srgb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15A7F19A-4A9A-1E1B-6428-BAB41D0F4662}"/>
              </a:ext>
            </a:extLst>
          </p:cNvPr>
          <p:cNvSpPr/>
          <p:nvPr/>
        </p:nvSpPr>
        <p:spPr>
          <a:xfrm rot="20482140">
            <a:off x="9510772" y="902028"/>
            <a:ext cx="2341200" cy="2512722"/>
          </a:xfrm>
          <a:custGeom>
            <a:avLst/>
            <a:gdLst>
              <a:gd name="connsiteX0" fmla="*/ 1054448 w 1763966"/>
              <a:gd name="connsiteY0" fmla="*/ 96858 h 1893197"/>
              <a:gd name="connsiteX1" fmla="*/ 1537767 w 1763966"/>
              <a:gd name="connsiteY1" fmla="*/ 259804 h 1893197"/>
              <a:gd name="connsiteX2" fmla="*/ 1746465 w 1763966"/>
              <a:gd name="connsiteY2" fmla="*/ 680794 h 1893197"/>
              <a:gd name="connsiteX3" fmla="*/ 1337716 w 1763966"/>
              <a:gd name="connsiteY3" fmla="*/ 1893197 h 1893197"/>
              <a:gd name="connsiteX4" fmla="*/ 0 w 1763966"/>
              <a:gd name="connsiteY4" fmla="*/ 0 h 1893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3966" h="1893197">
                <a:moveTo>
                  <a:pt x="1054448" y="96858"/>
                </a:moveTo>
                <a:lnTo>
                  <a:pt x="1537767" y="259804"/>
                </a:lnTo>
                <a:cubicBezTo>
                  <a:pt x="1711650" y="318427"/>
                  <a:pt x="1805088" y="506911"/>
                  <a:pt x="1746465" y="680794"/>
                </a:cubicBezTo>
                <a:lnTo>
                  <a:pt x="1337716" y="1893197"/>
                </a:lnTo>
                <a:lnTo>
                  <a:pt x="0" y="0"/>
                </a:lnTo>
                <a:close/>
              </a:path>
            </a:pathLst>
          </a:custGeom>
          <a:gradFill>
            <a:gsLst>
              <a:gs pos="0">
                <a:srgbClr val="A62A56">
                  <a:alpha val="62000"/>
                </a:srgbClr>
              </a:gs>
              <a:gs pos="100000">
                <a:srgbClr val="7030A0">
                  <a:alpha val="37000"/>
                </a:srgbClr>
              </a:gs>
            </a:gsLst>
            <a:lin ang="5400000" scaled="1"/>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Shape 47">
            <a:extLst>
              <a:ext uri="{FF2B5EF4-FFF2-40B4-BE49-F238E27FC236}">
                <a16:creationId xmlns:a16="http://schemas.microsoft.com/office/drawing/2014/main" id="{FCD2AF3B-DBCD-DF2A-6A53-05A69249DAC0}"/>
              </a:ext>
            </a:extLst>
          </p:cNvPr>
          <p:cNvSpPr/>
          <p:nvPr/>
        </p:nvSpPr>
        <p:spPr>
          <a:xfrm rot="20482140">
            <a:off x="11003176" y="778879"/>
            <a:ext cx="1813363" cy="2592803"/>
          </a:xfrm>
          <a:custGeom>
            <a:avLst/>
            <a:gdLst>
              <a:gd name="connsiteX0" fmla="*/ 1813363 w 1813363"/>
              <a:gd name="connsiteY0" fmla="*/ 166569 h 2592803"/>
              <a:gd name="connsiteX1" fmla="*/ 1285260 w 1813363"/>
              <a:gd name="connsiteY1" fmla="*/ 1255706 h 2592803"/>
              <a:gd name="connsiteX2" fmla="*/ 846042 w 1813363"/>
              <a:gd name="connsiteY2" fmla="*/ 2592803 h 2592803"/>
              <a:gd name="connsiteX3" fmla="*/ 283268 w 1813363"/>
              <a:gd name="connsiteY3" fmla="*/ 1796339 h 2592803"/>
              <a:gd name="connsiteX4" fmla="*/ 692017 w 1813363"/>
              <a:gd name="connsiteY4" fmla="*/ 583936 h 2592803"/>
              <a:gd name="connsiteX5" fmla="*/ 483319 w 1813363"/>
              <a:gd name="connsiteY5" fmla="*/ 162946 h 2592803"/>
              <a:gd name="connsiteX6" fmla="*/ 0 w 1813363"/>
              <a:gd name="connsiteY6" fmla="*/ 0 h 2592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3363" h="2592803">
                <a:moveTo>
                  <a:pt x="1813363" y="166569"/>
                </a:moveTo>
                <a:lnTo>
                  <a:pt x="1285260" y="1255706"/>
                </a:lnTo>
                <a:lnTo>
                  <a:pt x="846042" y="2592803"/>
                </a:lnTo>
                <a:lnTo>
                  <a:pt x="283268" y="1796339"/>
                </a:lnTo>
                <a:lnTo>
                  <a:pt x="692017" y="583936"/>
                </a:lnTo>
                <a:cubicBezTo>
                  <a:pt x="750639" y="410053"/>
                  <a:pt x="657202" y="221569"/>
                  <a:pt x="483319" y="162946"/>
                </a:cubicBezTo>
                <a:lnTo>
                  <a:pt x="0" y="0"/>
                </a:lnTo>
                <a:close/>
              </a:path>
            </a:pathLst>
          </a:custGeom>
          <a:gradFill>
            <a:gsLst>
              <a:gs pos="0">
                <a:srgbClr val="A62A56"/>
              </a:gs>
              <a:gs pos="100000">
                <a:srgbClr val="7030A0">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AE4D0B7C-2219-C151-F737-155A33BDF615}"/>
              </a:ext>
            </a:extLst>
          </p:cNvPr>
          <p:cNvSpPr/>
          <p:nvPr/>
        </p:nvSpPr>
        <p:spPr>
          <a:xfrm rot="20482140">
            <a:off x="9056055" y="611925"/>
            <a:ext cx="2586800" cy="872110"/>
          </a:xfrm>
          <a:custGeom>
            <a:avLst/>
            <a:gdLst>
              <a:gd name="connsiteX0" fmla="*/ 0 w 1397840"/>
              <a:gd name="connsiteY0" fmla="*/ 0 h 471267"/>
              <a:gd name="connsiteX1" fmla="*/ 1397840 w 1397840"/>
              <a:gd name="connsiteY1" fmla="*/ 471267 h 471267"/>
              <a:gd name="connsiteX2" fmla="*/ 63077 w 1397840"/>
              <a:gd name="connsiteY2" fmla="*/ 346733 h 471267"/>
            </a:gdLst>
            <a:ahLst/>
            <a:cxnLst>
              <a:cxn ang="0">
                <a:pos x="connsiteX0" y="connsiteY0"/>
              </a:cxn>
              <a:cxn ang="0">
                <a:pos x="connsiteX1" y="connsiteY1"/>
              </a:cxn>
              <a:cxn ang="0">
                <a:pos x="connsiteX2" y="connsiteY2"/>
              </a:cxn>
            </a:cxnLst>
            <a:rect l="l" t="t" r="r" b="b"/>
            <a:pathLst>
              <a:path w="1397840" h="471267">
                <a:moveTo>
                  <a:pt x="0" y="0"/>
                </a:moveTo>
                <a:lnTo>
                  <a:pt x="1397840" y="471267"/>
                </a:lnTo>
                <a:lnTo>
                  <a:pt x="63077" y="346733"/>
                </a:lnTo>
                <a:close/>
              </a:path>
            </a:pathLst>
          </a:custGeom>
          <a:gradFill>
            <a:gsLst>
              <a:gs pos="0">
                <a:srgbClr val="00B0F0">
                  <a:alpha val="50000"/>
                  <a:lumMod val="97000"/>
                </a:srgbClr>
              </a:gs>
              <a:gs pos="100000">
                <a:srgbClr val="7030A0">
                  <a:alpha val="80000"/>
                </a:srgbClr>
              </a:gs>
            </a:gsLst>
            <a:lin ang="5400000" scaled="1"/>
          </a:gra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Freeform: Shape 53">
            <a:extLst>
              <a:ext uri="{FF2B5EF4-FFF2-40B4-BE49-F238E27FC236}">
                <a16:creationId xmlns:a16="http://schemas.microsoft.com/office/drawing/2014/main" id="{9A2389B1-32D8-48B8-8535-B222D5AC7F17}"/>
              </a:ext>
            </a:extLst>
          </p:cNvPr>
          <p:cNvSpPr/>
          <p:nvPr/>
        </p:nvSpPr>
        <p:spPr>
          <a:xfrm rot="20482140">
            <a:off x="8696680" y="-873112"/>
            <a:ext cx="3969382" cy="2170719"/>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TextBox 31">
            <a:extLst>
              <a:ext uri="{FF2B5EF4-FFF2-40B4-BE49-F238E27FC236}">
                <a16:creationId xmlns:a16="http://schemas.microsoft.com/office/drawing/2014/main" id="{9552EDD7-5740-7F25-F726-85D292447A5B}"/>
              </a:ext>
            </a:extLst>
          </p:cNvPr>
          <p:cNvSpPr txBox="1"/>
          <p:nvPr/>
        </p:nvSpPr>
        <p:spPr>
          <a:xfrm>
            <a:off x="2910872" y="1501676"/>
            <a:ext cx="7894018" cy="2441007"/>
          </a:xfrm>
          <a:prstGeom prst="rect">
            <a:avLst/>
          </a:prstGeom>
          <a:noFill/>
        </p:spPr>
        <p:txBody>
          <a:bodyPr wrap="square" tIns="180000" rIns="180000" bIns="180000" rtlCol="0">
            <a:spAutoFit/>
          </a:bodyPr>
          <a:lstStyle/>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نظام ملی پیشگیری و مقابله با حوادث فضای مجازی</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مجوز مذاکره با خدمات‌دهندگان خارجی پرکاربرد در فضای مجازی کشور</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سیاست‌ها و اقدامات ساماندهی پیام‌رسان‌های اجتماعی</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ساماندهی انتشار انبوه محتوا در فضای مجازی</a:t>
            </a:r>
            <a:endParaRPr lang="en-US" dirty="0">
              <a:solidFill>
                <a:schemeClr val="tx1">
                  <a:lumMod val="65000"/>
                  <a:lumOff val="35000"/>
                </a:schemeClr>
              </a:solidFill>
              <a:latin typeface="Abar Low FaNum Black" pitchFamily="2" charset="-78"/>
              <a:ea typeface="Abar Low FaNum Black" pitchFamily="2" charset="-78"/>
              <a:cs typeface="Abar Low FaNum Black" pitchFamily="2" charset="-78"/>
            </a:endParaRPr>
          </a:p>
          <a:p>
            <a:pPr marL="28575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Black" pitchFamily="2" charset="-78"/>
                <a:ea typeface="Abar Low FaNum Black" pitchFamily="2" charset="-78"/>
                <a:cs typeface="Abar Low FaNum Black" pitchFamily="2" charset="-78"/>
              </a:rPr>
              <a:t>تصمیم‏گیری در خصوص شوراهای عالی موازی با شورای‏عالی فضای مجازی</a:t>
            </a:r>
            <a:endParaRPr lang="fa-IR" dirty="0">
              <a:solidFill>
                <a:schemeClr val="tx1">
                  <a:lumMod val="65000"/>
                  <a:lumOff val="35000"/>
                </a:schemeClr>
              </a:solidFill>
              <a:latin typeface="Abar Low FaNum Black" pitchFamily="2" charset="-78"/>
              <a:ea typeface="Abar Low FaNum Black" pitchFamily="2" charset="-78"/>
              <a:cs typeface="Abar Low FaNum Black" pitchFamily="2" charset="-78"/>
            </a:endParaRPr>
          </a:p>
        </p:txBody>
      </p:sp>
      <p:sp>
        <p:nvSpPr>
          <p:cNvPr id="38" name="Oval 37">
            <a:extLst>
              <a:ext uri="{FF2B5EF4-FFF2-40B4-BE49-F238E27FC236}">
                <a16:creationId xmlns:a16="http://schemas.microsoft.com/office/drawing/2014/main" id="{48177F9D-BC60-7DF0-5CAF-A02B1F140832}"/>
              </a:ext>
            </a:extLst>
          </p:cNvPr>
          <p:cNvSpPr/>
          <p:nvPr/>
        </p:nvSpPr>
        <p:spPr>
          <a:xfrm>
            <a:off x="4978156" y="5787834"/>
            <a:ext cx="397862" cy="397862"/>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81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7378386-5274-6FCD-EBFE-90562AFA71CD}"/>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3" name="Rectangle 2">
            <a:extLst>
              <a:ext uri="{FF2B5EF4-FFF2-40B4-BE49-F238E27FC236}">
                <a16:creationId xmlns:a16="http://schemas.microsoft.com/office/drawing/2014/main" id="{E5250940-A200-1169-8CEA-FAD08B3658B4}"/>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 name="Freeform: Shape 3">
            <a:extLst>
              <a:ext uri="{FF2B5EF4-FFF2-40B4-BE49-F238E27FC236}">
                <a16:creationId xmlns:a16="http://schemas.microsoft.com/office/drawing/2014/main" id="{0A74EFA1-DE53-1E53-E45C-1C99A0E6840E}"/>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7" name="Picture Placeholder 26">
            <a:extLst>
              <a:ext uri="{FF2B5EF4-FFF2-40B4-BE49-F238E27FC236}">
                <a16:creationId xmlns:a16="http://schemas.microsoft.com/office/drawing/2014/main" id="{A20604F7-EF53-53D8-E6C1-38CC30C2663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64" r="1564"/>
          <a:stretch>
            <a:fillRect/>
          </a:stretch>
        </p:blipFill>
        <p:spPr>
          <a:xfrm>
            <a:off x="927210" y="3898931"/>
            <a:ext cx="5967469" cy="3465095"/>
          </a:xfrm>
        </p:spPr>
      </p:pic>
      <p:grpSp>
        <p:nvGrpSpPr>
          <p:cNvPr id="15" name="Group 14">
            <a:extLst>
              <a:ext uri="{FF2B5EF4-FFF2-40B4-BE49-F238E27FC236}">
                <a16:creationId xmlns:a16="http://schemas.microsoft.com/office/drawing/2014/main" id="{6A4B6F6C-CB90-834D-D4B2-2B1164522D11}"/>
              </a:ext>
            </a:extLst>
          </p:cNvPr>
          <p:cNvGrpSpPr/>
          <p:nvPr/>
        </p:nvGrpSpPr>
        <p:grpSpPr>
          <a:xfrm>
            <a:off x="78962" y="923352"/>
            <a:ext cx="569021" cy="5616991"/>
            <a:chOff x="78962" y="923352"/>
            <a:chExt cx="569021" cy="5616991"/>
          </a:xfrm>
        </p:grpSpPr>
        <p:pic>
          <p:nvPicPr>
            <p:cNvPr id="18" name="Picture 17">
              <a:extLst>
                <a:ext uri="{FF2B5EF4-FFF2-40B4-BE49-F238E27FC236}">
                  <a16:creationId xmlns:a16="http://schemas.microsoft.com/office/drawing/2014/main" id="{C3E0173A-DC53-48F3-6538-CCCCD49B0B0F}"/>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20" name="Picture 19">
              <a:extLst>
                <a:ext uri="{FF2B5EF4-FFF2-40B4-BE49-F238E27FC236}">
                  <a16:creationId xmlns:a16="http://schemas.microsoft.com/office/drawing/2014/main" id="{D8E95876-894A-AC3D-4B5B-FABA8BFED431}"/>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22" name="Group 21">
            <a:extLst>
              <a:ext uri="{FF2B5EF4-FFF2-40B4-BE49-F238E27FC236}">
                <a16:creationId xmlns:a16="http://schemas.microsoft.com/office/drawing/2014/main" id="{6211D3B8-D6A6-3A98-956E-B767FAABBAE9}"/>
              </a:ext>
            </a:extLst>
          </p:cNvPr>
          <p:cNvGrpSpPr/>
          <p:nvPr/>
        </p:nvGrpSpPr>
        <p:grpSpPr>
          <a:xfrm>
            <a:off x="214192" y="244083"/>
            <a:ext cx="213472" cy="201335"/>
            <a:chOff x="214192" y="206043"/>
            <a:chExt cx="213472" cy="201335"/>
          </a:xfrm>
          <a:solidFill>
            <a:schemeClr val="bg1">
              <a:lumMod val="85000"/>
            </a:schemeClr>
          </a:solidFill>
        </p:grpSpPr>
        <p:sp>
          <p:nvSpPr>
            <p:cNvPr id="23" name="Freeform: Shape 22">
              <a:extLst>
                <a:ext uri="{FF2B5EF4-FFF2-40B4-BE49-F238E27FC236}">
                  <a16:creationId xmlns:a16="http://schemas.microsoft.com/office/drawing/2014/main" id="{81C88536-65D1-0C9D-D9E0-DBC2997912CB}"/>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1D7E27B-2498-B0CB-3FB8-4EECED75ABFC}"/>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C73C4531-50A5-14EF-3C5D-20A86E210F66}"/>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28" name="Oval 27">
            <a:extLst>
              <a:ext uri="{FF2B5EF4-FFF2-40B4-BE49-F238E27FC236}">
                <a16:creationId xmlns:a16="http://schemas.microsoft.com/office/drawing/2014/main" id="{B077D373-6027-560A-12EC-2C821D36976E}"/>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C8DB7647-AE55-61C6-677D-8FA1A2E0E7EB}"/>
              </a:ext>
            </a:extLst>
          </p:cNvPr>
          <p:cNvSpPr txBox="1"/>
          <p:nvPr/>
        </p:nvSpPr>
        <p:spPr>
          <a:xfrm>
            <a:off x="1409865" y="1146061"/>
            <a:ext cx="9154146" cy="646331"/>
          </a:xfrm>
          <a:prstGeom prst="rect">
            <a:avLst/>
          </a:prstGeom>
          <a:noFill/>
        </p:spPr>
        <p:txBody>
          <a:bodyPr wrap="square" rtlCol="0">
            <a:spAutoFit/>
          </a:bodyPr>
          <a:lstStyle/>
          <a:p>
            <a:r>
              <a:rPr lang="fa-IR" sz="36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ادامه ...</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Tree>
    <p:extLst>
      <p:ext uri="{BB962C8B-B14F-4D97-AF65-F5344CB8AC3E}">
        <p14:creationId xmlns:p14="http://schemas.microsoft.com/office/powerpoint/2010/main" val="2808043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AC5D15C-911A-9715-3F48-F9947A5956E4}"/>
              </a:ext>
            </a:extLst>
          </p:cNvPr>
          <p:cNvSpPr/>
          <p:nvPr/>
        </p:nvSpPr>
        <p:spPr>
          <a:xfrm>
            <a:off x="803224" y="1146061"/>
            <a:ext cx="10092066" cy="5334001"/>
          </a:xfrm>
          <a:prstGeom prst="roundRect">
            <a:avLst>
              <a:gd name="adj" fmla="val 6229"/>
            </a:avLst>
          </a:prstGeom>
          <a:gradFill flip="none" rotWithShape="1">
            <a:gsLst>
              <a:gs pos="100000">
                <a:srgbClr val="6DD9FF">
                  <a:alpha val="15000"/>
                </a:srgbClr>
              </a:gs>
              <a:gs pos="0">
                <a:srgbClr val="A96FF4">
                  <a:alpha val="9000"/>
                </a:srgb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a:extLst>
              <a:ext uri="{FF2B5EF4-FFF2-40B4-BE49-F238E27FC236}">
                <a16:creationId xmlns:a16="http://schemas.microsoft.com/office/drawing/2014/main" id="{C8249271-549A-EEBF-0B9E-37D4B3EAF20E}"/>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484" t="-97" r="484" b="6255"/>
          <a:stretch/>
        </p:blipFill>
        <p:spPr>
          <a:xfrm>
            <a:off x="6024879" y="624370"/>
            <a:ext cx="5216361" cy="3262121"/>
          </a:xfrm>
        </p:spPr>
      </p:pic>
      <p:sp>
        <p:nvSpPr>
          <p:cNvPr id="3" name="Oval 2">
            <a:extLst>
              <a:ext uri="{FF2B5EF4-FFF2-40B4-BE49-F238E27FC236}">
                <a16:creationId xmlns:a16="http://schemas.microsoft.com/office/drawing/2014/main" id="{1E6D6E3C-FDC3-4485-299D-83AA9C3F1B4E}"/>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74D2564-57C5-2793-F3F2-BF0ACC058968}"/>
              </a:ext>
            </a:extLst>
          </p:cNvPr>
          <p:cNvSpPr txBox="1"/>
          <p:nvPr/>
        </p:nvSpPr>
        <p:spPr>
          <a:xfrm>
            <a:off x="1409865" y="1146061"/>
            <a:ext cx="9154146" cy="646331"/>
          </a:xfrm>
          <a:prstGeom prst="rect">
            <a:avLst/>
          </a:prstGeom>
          <a:noFill/>
        </p:spPr>
        <p:txBody>
          <a:bodyPr wrap="square" rtlCol="0">
            <a:spAutoFit/>
          </a:bodyPr>
          <a:lstStyle/>
          <a:p>
            <a:r>
              <a:rPr lang="fa-IR" sz="36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پیشنهادات</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
        <p:nvSpPr>
          <p:cNvPr id="6" name="TextBox 5">
            <a:extLst>
              <a:ext uri="{FF2B5EF4-FFF2-40B4-BE49-F238E27FC236}">
                <a16:creationId xmlns:a16="http://schemas.microsoft.com/office/drawing/2014/main" id="{FBD76CFF-B863-DAC5-CF93-63C575041180}"/>
              </a:ext>
            </a:extLst>
          </p:cNvPr>
          <p:cNvSpPr txBox="1"/>
          <p:nvPr/>
        </p:nvSpPr>
        <p:spPr>
          <a:xfrm>
            <a:off x="1074057" y="2365829"/>
            <a:ext cx="4775201" cy="1477328"/>
          </a:xfrm>
          <a:prstGeom prst="rect">
            <a:avLst/>
          </a:prstGeom>
          <a:noFill/>
        </p:spPr>
        <p:txBody>
          <a:bodyPr wrap="square" rtlCol="1">
            <a:spAutoFit/>
          </a:bodyPr>
          <a:lstStyle/>
          <a:p>
            <a:pPr marL="285750" indent="-285750" algn="just" rtl="1">
              <a:buFont typeface="Arial" panose="020B0604020202020204" pitchFamily="34" charset="0"/>
              <a:buChar char="•"/>
            </a:pPr>
            <a:r>
              <a:rPr lang="fa-IR" dirty="0">
                <a:latin typeface="Abar Low FaNum SemiBold" pitchFamily="2" charset="-78"/>
                <a:ea typeface="Abar Low FaNum SemiBold" pitchFamily="2" charset="-78"/>
                <a:cs typeface="Abar Low FaNum SemiBold" pitchFamily="2" charset="-78"/>
              </a:rPr>
              <a:t>تسـهـیل ســــــــــــرمایه گــــــــــذاری در توسعه زیرســــاخت‌ها بویژه شبکه ارتباطات ثابت مبتنی بر فیبرنوری و شبکه سیار مبتنی بر </a:t>
            </a:r>
            <a:r>
              <a:rPr lang="en-US" dirty="0">
                <a:latin typeface="Abar Low FaNum SemiBold" pitchFamily="2" charset="-78"/>
                <a:ea typeface="Abar Low FaNum SemiBold" pitchFamily="2" charset="-78"/>
                <a:cs typeface="Abar Low FaNum SemiBold" pitchFamily="2" charset="-78"/>
              </a:rPr>
              <a:t>5G </a:t>
            </a:r>
            <a:r>
              <a:rPr lang="fa-IR" dirty="0">
                <a:latin typeface="Abar Low FaNum SemiBold" pitchFamily="2" charset="-78"/>
                <a:ea typeface="Abar Low FaNum SemiBold" pitchFamily="2" charset="-78"/>
                <a:cs typeface="Abar Low FaNum SemiBold" pitchFamily="2" charset="-78"/>
              </a:rPr>
              <a:t>از طریق نقش‌دهی به سازمان‌های مدیریت شهری با همکاری مرکز ملی فضای مجازی</a:t>
            </a:r>
          </a:p>
        </p:txBody>
      </p:sp>
      <p:sp>
        <p:nvSpPr>
          <p:cNvPr id="11" name="TextBox 10">
            <a:extLst>
              <a:ext uri="{FF2B5EF4-FFF2-40B4-BE49-F238E27FC236}">
                <a16:creationId xmlns:a16="http://schemas.microsoft.com/office/drawing/2014/main" id="{0BEBE2FD-9F04-366E-3A5B-8225C30D0F06}"/>
              </a:ext>
            </a:extLst>
          </p:cNvPr>
          <p:cNvSpPr txBox="1"/>
          <p:nvPr/>
        </p:nvSpPr>
        <p:spPr>
          <a:xfrm>
            <a:off x="1074057" y="4139595"/>
            <a:ext cx="4775201" cy="923330"/>
          </a:xfrm>
          <a:prstGeom prst="rect">
            <a:avLst/>
          </a:prstGeom>
          <a:noFill/>
        </p:spPr>
        <p:txBody>
          <a:bodyPr wrap="square" rtlCol="1">
            <a:spAutoFit/>
          </a:bodyPr>
          <a:lstStyle/>
          <a:p>
            <a:pPr marL="285750" indent="-285750" algn="just" rtl="1">
              <a:buFont typeface="Arial" panose="020B0604020202020204" pitchFamily="34" charset="0"/>
              <a:buChar char="•"/>
            </a:pPr>
            <a:r>
              <a:rPr lang="fa-IR" dirty="0">
                <a:latin typeface="Abar Low FaNum SemiBold" pitchFamily="2" charset="-78"/>
                <a:ea typeface="Abar Low FaNum SemiBold" pitchFamily="2" charset="-78"/>
                <a:cs typeface="Abar Low FaNum SemiBold" pitchFamily="2" charset="-78"/>
              </a:rPr>
              <a:t>تدوین مدل‌های مشارکتی متناسب با بخش خصوصی برای افزایش سرمایه‌گذاری در توسعه زیرساخت</a:t>
            </a:r>
          </a:p>
        </p:txBody>
      </p:sp>
    </p:spTree>
    <p:extLst>
      <p:ext uri="{BB962C8B-B14F-4D97-AF65-F5344CB8AC3E}">
        <p14:creationId xmlns:p14="http://schemas.microsoft.com/office/powerpoint/2010/main" val="20323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18974E6B-B191-C9AC-2F42-D71CB7CEE81F}"/>
              </a:ext>
            </a:extLst>
          </p:cNvPr>
          <p:cNvSpPr/>
          <p:nvPr/>
        </p:nvSpPr>
        <p:spPr>
          <a:xfrm>
            <a:off x="1859456" y="-763158"/>
            <a:ext cx="9080833" cy="8944905"/>
          </a:xfrm>
          <a:prstGeom prst="ellipse">
            <a:avLst/>
          </a:prstGeom>
          <a:gradFill flip="none" rotWithShape="1">
            <a:gsLst>
              <a:gs pos="100000">
                <a:srgbClr val="F58A7C"/>
              </a:gs>
              <a:gs pos="0">
                <a:srgbClr val="6DD9FF"/>
              </a:gs>
            </a:gsLst>
            <a:lin ang="2700000" scaled="1"/>
            <a:tileRect/>
          </a:gradFill>
          <a:ln>
            <a:noFill/>
          </a:ln>
          <a:effectLst>
            <a:outerShdw blurRad="393700" dist="609600" dir="2700000" sx="65000" sy="65000" algn="tl" rotWithShape="0">
              <a:srgbClr val="002060">
                <a:alpha val="40000"/>
              </a:srgbClr>
            </a:outerShdw>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4963D11-EACB-9822-5B07-55299DA393F2}"/>
              </a:ext>
            </a:extLst>
          </p:cNvPr>
          <p:cNvSpPr/>
          <p:nvPr/>
        </p:nvSpPr>
        <p:spPr>
          <a:xfrm>
            <a:off x="-3624730" y="-3668093"/>
            <a:ext cx="9080833" cy="8944905"/>
          </a:xfrm>
          <a:prstGeom prst="ellipse">
            <a:avLst/>
          </a:prstGeom>
          <a:solidFill>
            <a:schemeClr val="accent1">
              <a:lumMod val="40000"/>
              <a:lumOff val="60000"/>
            </a:schemeClr>
          </a:solidFill>
          <a:ln>
            <a:noFill/>
          </a:ln>
          <a:effectLst>
            <a:outerShdw blurRad="393700" dist="609600" dir="2700000" sx="65000" sy="65000" algn="tl" rotWithShape="0">
              <a:srgbClr val="002060">
                <a:alpha val="40000"/>
              </a:srgbClr>
            </a:outerShdw>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Graphic 6">
            <a:extLst>
              <a:ext uri="{FF2B5EF4-FFF2-40B4-BE49-F238E27FC236}">
                <a16:creationId xmlns:a16="http://schemas.microsoft.com/office/drawing/2014/main" id="{49B519AA-AF79-9E91-4CAD-7FD55839F8FD}"/>
              </a:ext>
            </a:extLst>
          </p:cNvPr>
          <p:cNvSpPr/>
          <p:nvPr/>
        </p:nvSpPr>
        <p:spPr>
          <a:xfrm rot="18449622">
            <a:off x="-1747483" y="-2962525"/>
            <a:ext cx="12108275" cy="13528215"/>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olidFill>
            <a:schemeClr val="bg1">
              <a:alpha val="45000"/>
            </a:schemeClr>
          </a:solidFill>
          <a:ln w="9525" cap="flat">
            <a:noFill/>
            <a:prstDash val="solid"/>
            <a:miter/>
          </a:ln>
          <a:effectLst>
            <a:outerShdw blurRad="1016000" dist="88900" dir="5400000" algn="t" rotWithShape="0">
              <a:srgbClr val="A96FF4">
                <a:alpha val="40000"/>
              </a:srgbClr>
            </a:outerShdw>
          </a:effectLst>
        </p:spPr>
        <p:txBody>
          <a:bodyPr rtlCol="0" anchor="ctr"/>
          <a:lstStyle/>
          <a:p>
            <a:pPr algn="ctr"/>
            <a:endParaRPr lang="en-US">
              <a:solidFill>
                <a:schemeClr val="bg1"/>
              </a:solidFill>
              <a:latin typeface="Gantari Bold" pitchFamily="2" charset="0"/>
            </a:endParaRPr>
          </a:p>
        </p:txBody>
      </p:sp>
      <p:sp>
        <p:nvSpPr>
          <p:cNvPr id="20" name="Graphic 6">
            <a:extLst>
              <a:ext uri="{FF2B5EF4-FFF2-40B4-BE49-F238E27FC236}">
                <a16:creationId xmlns:a16="http://schemas.microsoft.com/office/drawing/2014/main" id="{A71EAF33-5450-F2BE-6D3C-5F703A0CA2A8}"/>
              </a:ext>
            </a:extLst>
          </p:cNvPr>
          <p:cNvSpPr/>
          <p:nvPr/>
        </p:nvSpPr>
        <p:spPr>
          <a:xfrm rot="19526495">
            <a:off x="-420991" y="-1089549"/>
            <a:ext cx="8772826" cy="9801617"/>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olidFill>
            <a:schemeClr val="bg1">
              <a:alpha val="45000"/>
            </a:schemeClr>
          </a:solidFill>
          <a:ln w="9525" cap="flat">
            <a:noFill/>
            <a:prstDash val="solid"/>
            <a:miter/>
          </a:ln>
          <a:effectLst>
            <a:outerShdw blurRad="1016000" dist="88900" dir="5400000" algn="t" rotWithShape="0">
              <a:srgbClr val="A96FF4">
                <a:alpha val="40000"/>
              </a:srgbClr>
            </a:outerShdw>
          </a:effectLst>
        </p:spPr>
        <p:txBody>
          <a:bodyPr rtlCol="0" anchor="ctr"/>
          <a:lstStyle/>
          <a:p>
            <a:pPr algn="ctr"/>
            <a:endParaRPr lang="en-US">
              <a:solidFill>
                <a:schemeClr val="bg1"/>
              </a:solidFill>
              <a:latin typeface="Gantari Bold" pitchFamily="2" charset="0"/>
            </a:endParaRPr>
          </a:p>
        </p:txBody>
      </p:sp>
      <p:sp>
        <p:nvSpPr>
          <p:cNvPr id="16" name="Graphic 6">
            <a:extLst>
              <a:ext uri="{FF2B5EF4-FFF2-40B4-BE49-F238E27FC236}">
                <a16:creationId xmlns:a16="http://schemas.microsoft.com/office/drawing/2014/main" id="{32390638-DE21-8648-7E18-3F6088A07357}"/>
              </a:ext>
            </a:extLst>
          </p:cNvPr>
          <p:cNvSpPr/>
          <p:nvPr/>
        </p:nvSpPr>
        <p:spPr>
          <a:xfrm rot="20906017">
            <a:off x="843313" y="266786"/>
            <a:ext cx="6063426" cy="6774484"/>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olidFill>
            <a:schemeClr val="bg1">
              <a:alpha val="40000"/>
            </a:schemeClr>
          </a:solidFill>
          <a:ln w="9525" cap="flat">
            <a:noFill/>
            <a:prstDash val="solid"/>
            <a:miter/>
          </a:ln>
          <a:effectLst>
            <a:outerShdw blurRad="1016000" dist="88900" dir="5400000" algn="t" rotWithShape="0">
              <a:srgbClr val="A96FF4">
                <a:alpha val="40000"/>
              </a:srgbClr>
            </a:outerShdw>
          </a:effectLst>
        </p:spPr>
        <p:txBody>
          <a:bodyPr rtlCol="0" anchor="ctr"/>
          <a:lstStyle/>
          <a:p>
            <a:pPr algn="ctr"/>
            <a:endParaRPr lang="en-US">
              <a:solidFill>
                <a:schemeClr val="bg1"/>
              </a:solidFill>
              <a:latin typeface="Gantari Bold" pitchFamily="2" charset="0"/>
            </a:endParaRPr>
          </a:p>
        </p:txBody>
      </p:sp>
      <p:sp>
        <p:nvSpPr>
          <p:cNvPr id="17" name="Rectangle 16">
            <a:extLst>
              <a:ext uri="{FF2B5EF4-FFF2-40B4-BE49-F238E27FC236}">
                <a16:creationId xmlns:a16="http://schemas.microsoft.com/office/drawing/2014/main" id="{5BCAF6C3-F16D-22D9-24E6-4666DFE51239}"/>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3" name="Graphic 6">
            <a:extLst>
              <a:ext uri="{FF2B5EF4-FFF2-40B4-BE49-F238E27FC236}">
                <a16:creationId xmlns:a16="http://schemas.microsoft.com/office/drawing/2014/main" id="{C626CBD6-91ED-C0F1-CD16-777EA113519D}"/>
              </a:ext>
            </a:extLst>
          </p:cNvPr>
          <p:cNvSpPr/>
          <p:nvPr/>
        </p:nvSpPr>
        <p:spPr>
          <a:xfrm>
            <a:off x="1902834" y="1607387"/>
            <a:ext cx="3762578" cy="4203816"/>
          </a:xfrm>
          <a:custGeom>
            <a:avLst/>
            <a:gdLst>
              <a:gd name="connsiteX0" fmla="*/ 3534832 w 3762578"/>
              <a:gd name="connsiteY0" fmla="*/ 884219 h 4203816"/>
              <a:gd name="connsiteX1" fmla="*/ 3088083 w 3762578"/>
              <a:gd name="connsiteY1" fmla="*/ 626291 h 4203816"/>
              <a:gd name="connsiteX2" fmla="*/ 2598561 w 3762578"/>
              <a:gd name="connsiteY2" fmla="*/ 343668 h 4203816"/>
              <a:gd name="connsiteX3" fmla="*/ 2109038 w 3762578"/>
              <a:gd name="connsiteY3" fmla="*/ 61045 h 4203816"/>
              <a:gd name="connsiteX4" fmla="*/ 1653542 w 3762578"/>
              <a:gd name="connsiteY4" fmla="*/ 61045 h 4203816"/>
              <a:gd name="connsiteX5" fmla="*/ 1164019 w 3762578"/>
              <a:gd name="connsiteY5" fmla="*/ 343668 h 4203816"/>
              <a:gd name="connsiteX6" fmla="*/ 660238 w 3762578"/>
              <a:gd name="connsiteY6" fmla="*/ 634523 h 4203816"/>
              <a:gd name="connsiteX7" fmla="*/ 227747 w 3762578"/>
              <a:gd name="connsiteY7" fmla="*/ 884219 h 4203816"/>
              <a:gd name="connsiteX8" fmla="*/ 0 w 3762578"/>
              <a:gd name="connsiteY8" fmla="*/ 1278604 h 4203816"/>
              <a:gd name="connsiteX9" fmla="*/ 0 w 3762578"/>
              <a:gd name="connsiteY9" fmla="*/ 1860315 h 4203816"/>
              <a:gd name="connsiteX10" fmla="*/ 0 w 3762578"/>
              <a:gd name="connsiteY10" fmla="*/ 2359708 h 4203816"/>
              <a:gd name="connsiteX11" fmla="*/ 0 w 3762578"/>
              <a:gd name="connsiteY11" fmla="*/ 2924955 h 4203816"/>
              <a:gd name="connsiteX12" fmla="*/ 227747 w 3762578"/>
              <a:gd name="connsiteY12" fmla="*/ 3319596 h 4203816"/>
              <a:gd name="connsiteX13" fmla="*/ 688754 w 3762578"/>
              <a:gd name="connsiteY13" fmla="*/ 3585756 h 4203816"/>
              <a:gd name="connsiteX14" fmla="*/ 1135503 w 3762578"/>
              <a:gd name="connsiteY14" fmla="*/ 3843685 h 4203816"/>
              <a:gd name="connsiteX15" fmla="*/ 1653542 w 3762578"/>
              <a:gd name="connsiteY15" fmla="*/ 4142772 h 4203816"/>
              <a:gd name="connsiteX16" fmla="*/ 2109038 w 3762578"/>
              <a:gd name="connsiteY16" fmla="*/ 4142772 h 4203816"/>
              <a:gd name="connsiteX17" fmla="*/ 2584303 w 3762578"/>
              <a:gd name="connsiteY17" fmla="*/ 3868380 h 4203816"/>
              <a:gd name="connsiteX18" fmla="*/ 3073825 w 3762578"/>
              <a:gd name="connsiteY18" fmla="*/ 3585756 h 4203816"/>
              <a:gd name="connsiteX19" fmla="*/ 3534832 w 3762578"/>
              <a:gd name="connsiteY19" fmla="*/ 3319596 h 4203816"/>
              <a:gd name="connsiteX20" fmla="*/ 3762577 w 3762578"/>
              <a:gd name="connsiteY20" fmla="*/ 2924955 h 4203816"/>
              <a:gd name="connsiteX21" fmla="*/ 3762577 w 3762578"/>
              <a:gd name="connsiteY21" fmla="*/ 2359708 h 4203816"/>
              <a:gd name="connsiteX22" fmla="*/ 3762577 w 3762578"/>
              <a:gd name="connsiteY22" fmla="*/ 1843851 h 4203816"/>
              <a:gd name="connsiteX23" fmla="*/ 3762577 w 3762578"/>
              <a:gd name="connsiteY23" fmla="*/ 1278604 h 4203816"/>
              <a:gd name="connsiteX24" fmla="*/ 3534832 w 3762578"/>
              <a:gd name="connsiteY24" fmla="*/ 883963 h 4203816"/>
              <a:gd name="connsiteX25" fmla="*/ 3534832 w 3762578"/>
              <a:gd name="connsiteY25" fmla="*/ 884219 h 420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62578" h="4203816" fill="none" extrusionOk="0">
                <a:moveTo>
                  <a:pt x="3534832" y="884219"/>
                </a:moveTo>
                <a:cubicBezTo>
                  <a:pt x="3375037" y="762664"/>
                  <a:pt x="3259471" y="719652"/>
                  <a:pt x="3088083" y="626291"/>
                </a:cubicBezTo>
                <a:cubicBezTo>
                  <a:pt x="2916695" y="532930"/>
                  <a:pt x="2813825" y="490191"/>
                  <a:pt x="2598561" y="343668"/>
                </a:cubicBezTo>
                <a:cubicBezTo>
                  <a:pt x="2383296" y="197145"/>
                  <a:pt x="2275098" y="155603"/>
                  <a:pt x="2109038" y="61045"/>
                </a:cubicBezTo>
                <a:cubicBezTo>
                  <a:pt x="1950008" y="-30280"/>
                  <a:pt x="1810765" y="-49596"/>
                  <a:pt x="1653542" y="61045"/>
                </a:cubicBezTo>
                <a:cubicBezTo>
                  <a:pt x="1442423" y="173254"/>
                  <a:pt x="1272500" y="285541"/>
                  <a:pt x="1164019" y="343668"/>
                </a:cubicBezTo>
                <a:cubicBezTo>
                  <a:pt x="1055538" y="401795"/>
                  <a:pt x="784400" y="542813"/>
                  <a:pt x="660238" y="634523"/>
                </a:cubicBezTo>
                <a:cubicBezTo>
                  <a:pt x="536076" y="726233"/>
                  <a:pt x="373032" y="794479"/>
                  <a:pt x="227747" y="884219"/>
                </a:cubicBezTo>
                <a:cubicBezTo>
                  <a:pt x="96673" y="969371"/>
                  <a:pt x="8811" y="1079947"/>
                  <a:pt x="0" y="1278604"/>
                </a:cubicBezTo>
                <a:cubicBezTo>
                  <a:pt x="4758" y="1405537"/>
                  <a:pt x="-15142" y="1680659"/>
                  <a:pt x="0" y="1860315"/>
                </a:cubicBezTo>
                <a:cubicBezTo>
                  <a:pt x="15142" y="2039971"/>
                  <a:pt x="-22873" y="2180836"/>
                  <a:pt x="0" y="2359708"/>
                </a:cubicBezTo>
                <a:cubicBezTo>
                  <a:pt x="22873" y="2538580"/>
                  <a:pt x="-10863" y="2689776"/>
                  <a:pt x="0" y="2924955"/>
                </a:cubicBezTo>
                <a:cubicBezTo>
                  <a:pt x="14537" y="3098604"/>
                  <a:pt x="52319" y="3259753"/>
                  <a:pt x="227747" y="3319596"/>
                </a:cubicBezTo>
                <a:cubicBezTo>
                  <a:pt x="350520" y="3395454"/>
                  <a:pt x="528742" y="3510399"/>
                  <a:pt x="688754" y="3585756"/>
                </a:cubicBezTo>
                <a:cubicBezTo>
                  <a:pt x="848766" y="3661113"/>
                  <a:pt x="996301" y="3742910"/>
                  <a:pt x="1135503" y="3843685"/>
                </a:cubicBezTo>
                <a:cubicBezTo>
                  <a:pt x="1274706" y="3944460"/>
                  <a:pt x="1503295" y="4028358"/>
                  <a:pt x="1653542" y="4142772"/>
                </a:cubicBezTo>
                <a:cubicBezTo>
                  <a:pt x="1807632" y="4211581"/>
                  <a:pt x="1970851" y="4186495"/>
                  <a:pt x="2109038" y="4142772"/>
                </a:cubicBezTo>
                <a:cubicBezTo>
                  <a:pt x="2254533" y="4084420"/>
                  <a:pt x="2435637" y="3927027"/>
                  <a:pt x="2584303" y="3868380"/>
                </a:cubicBezTo>
                <a:cubicBezTo>
                  <a:pt x="2732969" y="3809733"/>
                  <a:pt x="2927631" y="3683612"/>
                  <a:pt x="3073825" y="3585756"/>
                </a:cubicBezTo>
                <a:cubicBezTo>
                  <a:pt x="3220019" y="3487900"/>
                  <a:pt x="3391815" y="3407878"/>
                  <a:pt x="3534832" y="3319596"/>
                </a:cubicBezTo>
                <a:cubicBezTo>
                  <a:pt x="3707636" y="3217502"/>
                  <a:pt x="3765205" y="3103808"/>
                  <a:pt x="3762577" y="2924955"/>
                </a:cubicBezTo>
                <a:cubicBezTo>
                  <a:pt x="3775695" y="2790797"/>
                  <a:pt x="3789624" y="2630222"/>
                  <a:pt x="3762577" y="2359708"/>
                </a:cubicBezTo>
                <a:cubicBezTo>
                  <a:pt x="3735530" y="2089194"/>
                  <a:pt x="3762186" y="2079225"/>
                  <a:pt x="3762577" y="1843851"/>
                </a:cubicBezTo>
                <a:cubicBezTo>
                  <a:pt x="3762968" y="1608477"/>
                  <a:pt x="3780278" y="1530906"/>
                  <a:pt x="3762577" y="1278604"/>
                </a:cubicBezTo>
                <a:cubicBezTo>
                  <a:pt x="3774451" y="1114618"/>
                  <a:pt x="3655370" y="951778"/>
                  <a:pt x="3534832" y="883963"/>
                </a:cubicBezTo>
                <a:cubicBezTo>
                  <a:pt x="3534836" y="884058"/>
                  <a:pt x="3534828" y="884167"/>
                  <a:pt x="3534832" y="884219"/>
                </a:cubicBezTo>
                <a:close/>
              </a:path>
              <a:path w="3762578" h="4203816" stroke="0" extrusionOk="0">
                <a:moveTo>
                  <a:pt x="3534832" y="884219"/>
                </a:moveTo>
                <a:cubicBezTo>
                  <a:pt x="3405679" y="832384"/>
                  <a:pt x="3210770" y="706437"/>
                  <a:pt x="3102341" y="634523"/>
                </a:cubicBezTo>
                <a:cubicBezTo>
                  <a:pt x="2993912" y="562609"/>
                  <a:pt x="2761281" y="437984"/>
                  <a:pt x="2655592" y="376595"/>
                </a:cubicBezTo>
                <a:cubicBezTo>
                  <a:pt x="2549903" y="315206"/>
                  <a:pt x="2208196" y="153297"/>
                  <a:pt x="2109038" y="61045"/>
                </a:cubicBezTo>
                <a:cubicBezTo>
                  <a:pt x="1953956" y="3625"/>
                  <a:pt x="1829762" y="-31778"/>
                  <a:pt x="1653542" y="61045"/>
                </a:cubicBezTo>
                <a:cubicBezTo>
                  <a:pt x="1473731" y="155369"/>
                  <a:pt x="1322597" y="241076"/>
                  <a:pt x="1149761" y="351900"/>
                </a:cubicBezTo>
                <a:cubicBezTo>
                  <a:pt x="976925" y="462724"/>
                  <a:pt x="825282" y="564747"/>
                  <a:pt x="717270" y="601596"/>
                </a:cubicBezTo>
                <a:cubicBezTo>
                  <a:pt x="609258" y="638445"/>
                  <a:pt x="364985" y="776642"/>
                  <a:pt x="227747" y="884219"/>
                </a:cubicBezTo>
                <a:cubicBezTo>
                  <a:pt x="91157" y="963408"/>
                  <a:pt x="29829" y="1138577"/>
                  <a:pt x="0" y="1278604"/>
                </a:cubicBezTo>
                <a:cubicBezTo>
                  <a:pt x="-22460" y="1509230"/>
                  <a:pt x="11902" y="1582764"/>
                  <a:pt x="0" y="1794461"/>
                </a:cubicBezTo>
                <a:cubicBezTo>
                  <a:pt x="-11902" y="2006158"/>
                  <a:pt x="-6339" y="2052608"/>
                  <a:pt x="0" y="2310317"/>
                </a:cubicBezTo>
                <a:cubicBezTo>
                  <a:pt x="6339" y="2568026"/>
                  <a:pt x="-24787" y="2750188"/>
                  <a:pt x="0" y="2924955"/>
                </a:cubicBezTo>
                <a:cubicBezTo>
                  <a:pt x="979" y="3077651"/>
                  <a:pt x="83675" y="3205236"/>
                  <a:pt x="227747" y="3319596"/>
                </a:cubicBezTo>
                <a:cubicBezTo>
                  <a:pt x="431413" y="3444379"/>
                  <a:pt x="584128" y="3503139"/>
                  <a:pt x="688754" y="3585756"/>
                </a:cubicBezTo>
                <a:cubicBezTo>
                  <a:pt x="793380" y="3668374"/>
                  <a:pt x="1018745" y="3759727"/>
                  <a:pt x="1121245" y="3835453"/>
                </a:cubicBezTo>
                <a:cubicBezTo>
                  <a:pt x="1223745" y="3911179"/>
                  <a:pt x="1489564" y="4062556"/>
                  <a:pt x="1653542" y="4142772"/>
                </a:cubicBezTo>
                <a:cubicBezTo>
                  <a:pt x="1808585" y="4188634"/>
                  <a:pt x="1961363" y="4220700"/>
                  <a:pt x="2109038" y="4142772"/>
                </a:cubicBezTo>
                <a:cubicBezTo>
                  <a:pt x="2279182" y="4067011"/>
                  <a:pt x="2398968" y="3981686"/>
                  <a:pt x="2570045" y="3876612"/>
                </a:cubicBezTo>
                <a:cubicBezTo>
                  <a:pt x="2741122" y="3771538"/>
                  <a:pt x="2847161" y="3729365"/>
                  <a:pt x="3031051" y="3610452"/>
                </a:cubicBezTo>
                <a:cubicBezTo>
                  <a:pt x="3214941" y="3491539"/>
                  <a:pt x="3316619" y="3440886"/>
                  <a:pt x="3534832" y="3319596"/>
                </a:cubicBezTo>
                <a:cubicBezTo>
                  <a:pt x="3679220" y="3229057"/>
                  <a:pt x="3730421" y="3078494"/>
                  <a:pt x="3762577" y="2924955"/>
                </a:cubicBezTo>
                <a:cubicBezTo>
                  <a:pt x="3759017" y="2738334"/>
                  <a:pt x="3739339" y="2639480"/>
                  <a:pt x="3762577" y="2392635"/>
                </a:cubicBezTo>
                <a:cubicBezTo>
                  <a:pt x="3785815" y="2145790"/>
                  <a:pt x="3785448" y="2074837"/>
                  <a:pt x="3762577" y="1843851"/>
                </a:cubicBezTo>
                <a:cubicBezTo>
                  <a:pt x="3739706" y="1612865"/>
                  <a:pt x="3764164" y="1556774"/>
                  <a:pt x="3762577" y="1278604"/>
                </a:cubicBezTo>
                <a:cubicBezTo>
                  <a:pt x="3736037" y="1127074"/>
                  <a:pt x="3677578" y="970603"/>
                  <a:pt x="3534832" y="883963"/>
                </a:cubicBezTo>
                <a:cubicBezTo>
                  <a:pt x="3534844" y="884076"/>
                  <a:pt x="3534832" y="884167"/>
                  <a:pt x="3534832" y="884219"/>
                </a:cubicBezTo>
                <a:close/>
              </a:path>
            </a:pathLst>
          </a:custGeom>
          <a:blipFill>
            <a:blip r:embed="rId2">
              <a:extLst>
                <a:ext uri="{28A0092B-C50C-407E-A947-70E740481C1C}">
                  <a14:useLocalDpi xmlns:a14="http://schemas.microsoft.com/office/drawing/2010/main" val="0"/>
                </a:ext>
              </a:extLst>
            </a:blip>
            <a:srcRect/>
            <a:stretch>
              <a:fillRect l="-61911" t="218" r="-37011" b="-218"/>
            </a:stretch>
          </a:blipFill>
          <a:ln w="9525" cap="flat">
            <a:solidFill>
              <a:schemeClr val="tx1"/>
            </a:solidFill>
            <a:prstDash val="solid"/>
            <a:miter/>
            <a:extLst>
              <a:ext uri="{C807C97D-BFC1-408E-A445-0C87EB9F89A2}">
                <ask:lineSketchStyleProps xmlns:ask="http://schemas.microsoft.com/office/drawing/2018/sketchyshapes" sd="3982311177">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k:type>
                    <ask:lineSketchFreehand/>
                  </ask:type>
                </ask:lineSketchStyleProps>
              </a:ext>
            </a:extLst>
          </a:ln>
          <a:effectLst>
            <a:outerShdw blurRad="165100" dist="88900" dir="5400000" algn="t" rotWithShape="0">
              <a:srgbClr val="A96FF4">
                <a:alpha val="40000"/>
              </a:srgbClr>
            </a:outerShdw>
          </a:effectLst>
        </p:spPr>
        <p:txBody>
          <a:bodyPr rtlCol="0" anchor="ctr"/>
          <a:lstStyle/>
          <a:p>
            <a:pPr algn="ctr"/>
            <a:endParaRPr lang="en-US" dirty="0">
              <a:solidFill>
                <a:schemeClr val="bg1"/>
              </a:solidFill>
              <a:latin typeface="Gantari Bold" pitchFamily="2" charset="0"/>
            </a:endParaRPr>
          </a:p>
        </p:txBody>
      </p:sp>
      <p:sp>
        <p:nvSpPr>
          <p:cNvPr id="35" name="Oval 34">
            <a:extLst>
              <a:ext uri="{FF2B5EF4-FFF2-40B4-BE49-F238E27FC236}">
                <a16:creationId xmlns:a16="http://schemas.microsoft.com/office/drawing/2014/main" id="{870DC791-74A8-1030-5D63-0AF3DA0BA953}"/>
              </a:ext>
            </a:extLst>
          </p:cNvPr>
          <p:cNvSpPr/>
          <p:nvPr/>
        </p:nvSpPr>
        <p:spPr>
          <a:xfrm>
            <a:off x="4805568" y="444884"/>
            <a:ext cx="1048425" cy="1048425"/>
          </a:xfrm>
          <a:prstGeom prst="ellipse">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977FF429-A18F-A3A6-C6AD-CF1895C94C61}"/>
              </a:ext>
            </a:extLst>
          </p:cNvPr>
          <p:cNvSpPr/>
          <p:nvPr/>
        </p:nvSpPr>
        <p:spPr>
          <a:xfrm>
            <a:off x="710065" y="4393555"/>
            <a:ext cx="411244" cy="411244"/>
          </a:xfrm>
          <a:prstGeom prst="ellipse">
            <a:avLst/>
          </a:prstGeom>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80D944C-7992-26B9-735A-F4770A2C2444}"/>
              </a:ext>
            </a:extLst>
          </p:cNvPr>
          <p:cNvSpPr txBox="1"/>
          <p:nvPr/>
        </p:nvSpPr>
        <p:spPr>
          <a:xfrm>
            <a:off x="5969697" y="2289618"/>
            <a:ext cx="5855508" cy="923330"/>
          </a:xfrm>
          <a:prstGeom prst="rect">
            <a:avLst/>
          </a:prstGeom>
          <a:noFill/>
        </p:spPr>
        <p:txBody>
          <a:bodyPr wrap="square" rtlCol="0">
            <a:spAutoFit/>
          </a:bodyPr>
          <a:lstStyle/>
          <a:p>
            <a:pPr marL="285750" lvl="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SemiBold" pitchFamily="2" charset="-78"/>
                <a:ea typeface="Abar Low FaNum SemiBold" pitchFamily="2" charset="-78"/>
                <a:cs typeface="Abar Low FaNum SemiBold" pitchFamily="2" charset="-78"/>
              </a:rPr>
              <a:t>توسعه شبکه ملی اطلاعات و تحقق اهداف مرتبط با سند معماری و طرح کلان شبکه ملی</a:t>
            </a:r>
          </a:p>
        </p:txBody>
      </p:sp>
      <p:grpSp>
        <p:nvGrpSpPr>
          <p:cNvPr id="6" name="Group 5">
            <a:extLst>
              <a:ext uri="{FF2B5EF4-FFF2-40B4-BE49-F238E27FC236}">
                <a16:creationId xmlns:a16="http://schemas.microsoft.com/office/drawing/2014/main" id="{8A4204FB-7E56-530C-0BA3-8BAA20066BEB}"/>
              </a:ext>
            </a:extLst>
          </p:cNvPr>
          <p:cNvGrpSpPr/>
          <p:nvPr/>
        </p:nvGrpSpPr>
        <p:grpSpPr>
          <a:xfrm>
            <a:off x="78962" y="923352"/>
            <a:ext cx="569021" cy="5616991"/>
            <a:chOff x="78962" y="923352"/>
            <a:chExt cx="569021" cy="5616991"/>
          </a:xfrm>
        </p:grpSpPr>
        <p:pic>
          <p:nvPicPr>
            <p:cNvPr id="7" name="Picture 6">
              <a:extLst>
                <a:ext uri="{FF2B5EF4-FFF2-40B4-BE49-F238E27FC236}">
                  <a16:creationId xmlns:a16="http://schemas.microsoft.com/office/drawing/2014/main" id="{0619420B-F423-0E45-92BE-41FC2960BD10}"/>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8" name="Picture 7">
              <a:extLst>
                <a:ext uri="{FF2B5EF4-FFF2-40B4-BE49-F238E27FC236}">
                  <a16:creationId xmlns:a16="http://schemas.microsoft.com/office/drawing/2014/main" id="{5045EC5B-A60A-90D5-0F96-8892701A8C51}"/>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18" name="Rectangle 17">
            <a:extLst>
              <a:ext uri="{FF2B5EF4-FFF2-40B4-BE49-F238E27FC236}">
                <a16:creationId xmlns:a16="http://schemas.microsoft.com/office/drawing/2014/main" id="{AB75AAE7-82B5-9276-D231-9DCDED9F909B}"/>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9" name="Group 18">
            <a:extLst>
              <a:ext uri="{FF2B5EF4-FFF2-40B4-BE49-F238E27FC236}">
                <a16:creationId xmlns:a16="http://schemas.microsoft.com/office/drawing/2014/main" id="{7681C5BB-E9C2-9882-BB3F-00B75442AC72}"/>
              </a:ext>
            </a:extLst>
          </p:cNvPr>
          <p:cNvGrpSpPr/>
          <p:nvPr/>
        </p:nvGrpSpPr>
        <p:grpSpPr>
          <a:xfrm>
            <a:off x="214192" y="244083"/>
            <a:ext cx="213472" cy="201335"/>
            <a:chOff x="214192" y="206043"/>
            <a:chExt cx="213472" cy="201335"/>
          </a:xfrm>
          <a:solidFill>
            <a:schemeClr val="bg1">
              <a:lumMod val="85000"/>
            </a:schemeClr>
          </a:solidFill>
        </p:grpSpPr>
        <p:sp>
          <p:nvSpPr>
            <p:cNvPr id="21" name="Freeform: Shape 20">
              <a:extLst>
                <a:ext uri="{FF2B5EF4-FFF2-40B4-BE49-F238E27FC236}">
                  <a16:creationId xmlns:a16="http://schemas.microsoft.com/office/drawing/2014/main" id="{96AD4C01-B3D2-5C36-BF78-34DAD2579B2E}"/>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3CEEA285-8729-D849-8C0D-D495F1311199}"/>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F2FA7974-BA58-2709-7870-353493B00B5F}"/>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2" name="TextBox 1">
            <a:extLst>
              <a:ext uri="{FF2B5EF4-FFF2-40B4-BE49-F238E27FC236}">
                <a16:creationId xmlns:a16="http://schemas.microsoft.com/office/drawing/2014/main" id="{28CC8A55-88AC-0758-3A72-62499CA12BBD}"/>
              </a:ext>
            </a:extLst>
          </p:cNvPr>
          <p:cNvSpPr txBox="1"/>
          <p:nvPr/>
        </p:nvSpPr>
        <p:spPr>
          <a:xfrm>
            <a:off x="5969697" y="3426295"/>
            <a:ext cx="5855508" cy="1754326"/>
          </a:xfrm>
          <a:prstGeom prst="rect">
            <a:avLst/>
          </a:prstGeom>
          <a:noFill/>
        </p:spPr>
        <p:txBody>
          <a:bodyPr wrap="square" rtlCol="0">
            <a:spAutoFit/>
          </a:bodyPr>
          <a:lstStyle/>
          <a:p>
            <a:pPr marL="285750" lvl="0" indent="-285750" algn="just" rtl="1">
              <a:lnSpc>
                <a:spcPct val="150000"/>
              </a:lnSpc>
              <a:buFont typeface="Arial" panose="020B0604020202020204" pitchFamily="34" charset="0"/>
              <a:buChar char="•"/>
            </a:pPr>
            <a:r>
              <a:rPr lang="ar-SA" dirty="0">
                <a:solidFill>
                  <a:schemeClr val="tx1">
                    <a:lumMod val="65000"/>
                    <a:lumOff val="35000"/>
                  </a:schemeClr>
                </a:solidFill>
                <a:latin typeface="Abar Low FaNum SemiBold" pitchFamily="2" charset="-78"/>
                <a:ea typeface="Abar Low FaNum SemiBold" pitchFamily="2" charset="-78"/>
                <a:cs typeface="Abar Low FaNum SemiBold" pitchFamily="2" charset="-78"/>
              </a:rPr>
              <a:t>اصلاح نظام تعرفه‌گذاری </a:t>
            </a:r>
            <a:r>
              <a:rPr lang="en-US" dirty="0">
                <a:solidFill>
                  <a:schemeClr val="tx1">
                    <a:lumMod val="65000"/>
                    <a:lumOff val="35000"/>
                  </a:schemeClr>
                </a:solidFill>
                <a:latin typeface="Abar Low FaNum SemiBold" pitchFamily="2" charset="-78"/>
                <a:ea typeface="Abar Low FaNum SemiBold" pitchFamily="2" charset="-78"/>
                <a:cs typeface="Abar Low FaNum SemiBold" pitchFamily="2" charset="-78"/>
              </a:rPr>
              <a:t>ICT </a:t>
            </a:r>
            <a:r>
              <a:rPr lang="ar-SA" dirty="0">
                <a:solidFill>
                  <a:schemeClr val="tx1">
                    <a:lumMod val="65000"/>
                    <a:lumOff val="35000"/>
                  </a:schemeClr>
                </a:solidFill>
                <a:latin typeface="Abar Low FaNum SemiBold" pitchFamily="2" charset="-78"/>
                <a:ea typeface="Abar Low FaNum SemiBold" pitchFamily="2" charset="-78"/>
                <a:cs typeface="Abar Low FaNum SemiBold" pitchFamily="2" charset="-78"/>
              </a:rPr>
              <a:t>با رویکرد تعرفه گذاری مشوق محتوا و خدمات داخلی، آزادسازی تعرفه در بازارهای رقابتی، نظارت دقیق بر تعرفه‌ها در بازارهای انحصاری و تعرفه‌گذاری مشوق</a:t>
            </a:r>
          </a:p>
        </p:txBody>
      </p:sp>
      <p:sp>
        <p:nvSpPr>
          <p:cNvPr id="3" name="Oval 2">
            <a:extLst>
              <a:ext uri="{FF2B5EF4-FFF2-40B4-BE49-F238E27FC236}">
                <a16:creationId xmlns:a16="http://schemas.microsoft.com/office/drawing/2014/main" id="{E195888F-3247-114A-78A1-25CEC55FE986}"/>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B6B5334-408E-67DD-5523-C3A3187A65F8}"/>
              </a:ext>
            </a:extLst>
          </p:cNvPr>
          <p:cNvSpPr txBox="1"/>
          <p:nvPr/>
        </p:nvSpPr>
        <p:spPr>
          <a:xfrm>
            <a:off x="1409865" y="1146061"/>
            <a:ext cx="9154146" cy="646331"/>
          </a:xfrm>
          <a:prstGeom prst="rect">
            <a:avLst/>
          </a:prstGeom>
          <a:noFill/>
        </p:spPr>
        <p:txBody>
          <a:bodyPr wrap="square" rtlCol="0">
            <a:spAutoFit/>
          </a:bodyPr>
          <a:lstStyle/>
          <a:p>
            <a:r>
              <a:rPr lang="fa-IR" sz="36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ادامه...</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Tree>
    <p:extLst>
      <p:ext uri="{BB962C8B-B14F-4D97-AF65-F5344CB8AC3E}">
        <p14:creationId xmlns:p14="http://schemas.microsoft.com/office/powerpoint/2010/main" val="11371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BE9F5F87-494D-2567-C23E-2FDCC4CA7756}"/>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grpSp>
        <p:nvGrpSpPr>
          <p:cNvPr id="21" name="Group 20">
            <a:extLst>
              <a:ext uri="{FF2B5EF4-FFF2-40B4-BE49-F238E27FC236}">
                <a16:creationId xmlns:a16="http://schemas.microsoft.com/office/drawing/2014/main" id="{4A988C96-07E9-971C-992C-787F6018D757}"/>
              </a:ext>
            </a:extLst>
          </p:cNvPr>
          <p:cNvGrpSpPr/>
          <p:nvPr/>
        </p:nvGrpSpPr>
        <p:grpSpPr>
          <a:xfrm rot="5400000" flipH="1">
            <a:off x="6120583" y="257286"/>
            <a:ext cx="1417044" cy="1585076"/>
            <a:chOff x="10695393" y="1361440"/>
            <a:chExt cx="2038975" cy="2280758"/>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grpSpPr>
        <p:sp>
          <p:nvSpPr>
            <p:cNvPr id="22" name="Freeform: Shape 21">
              <a:extLst>
                <a:ext uri="{FF2B5EF4-FFF2-40B4-BE49-F238E27FC236}">
                  <a16:creationId xmlns:a16="http://schemas.microsoft.com/office/drawing/2014/main" id="{A2D0A5D5-6029-09C4-895E-D3394FA8A827}"/>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4452A515-2D00-8EA7-29E6-00A68A23717D}"/>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24" name="Picture Placeholder 23">
            <a:extLst>
              <a:ext uri="{FF2B5EF4-FFF2-40B4-BE49-F238E27FC236}">
                <a16:creationId xmlns:a16="http://schemas.microsoft.com/office/drawing/2014/main" id="{27E52D92-778C-82C9-07C4-7B769D355A0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8550" b="8550"/>
          <a:stretch/>
        </p:blipFill>
        <p:spPr>
          <a:xfrm>
            <a:off x="8006079" y="0"/>
            <a:ext cx="4185920" cy="6858000"/>
          </a:xfrm>
        </p:spPr>
      </p:pic>
      <p:sp>
        <p:nvSpPr>
          <p:cNvPr id="3" name="Freeform: Shape 2">
            <a:extLst>
              <a:ext uri="{FF2B5EF4-FFF2-40B4-BE49-F238E27FC236}">
                <a16:creationId xmlns:a16="http://schemas.microsoft.com/office/drawing/2014/main" id="{1074898E-126D-15C1-B26E-BB36DDCDD488}"/>
              </a:ext>
            </a:extLst>
          </p:cNvPr>
          <p:cNvSpPr/>
          <p:nvPr/>
        </p:nvSpPr>
        <p:spPr>
          <a:xfrm rot="10800000" flipH="1" flipV="1">
            <a:off x="8953016" y="-729468"/>
            <a:ext cx="4318562" cy="8739732"/>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40000"/>
                </a:srgbClr>
              </a:gs>
              <a:gs pos="0">
                <a:srgbClr val="F58A7C">
                  <a:alpha val="25000"/>
                </a:srgbClr>
              </a:gs>
            </a:gsLst>
            <a:path path="circle">
              <a:fillToRect r="100000" b="100000"/>
            </a:path>
          </a:gradFill>
          <a:ln>
            <a:noFill/>
          </a:ln>
          <a:effectLst>
            <a:softEdge rad="647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E0483AAC-5326-C298-4F5B-2BF8169FD439}"/>
              </a:ext>
            </a:extLst>
          </p:cNvPr>
          <p:cNvSpPr/>
          <p:nvPr/>
        </p:nvSpPr>
        <p:spPr>
          <a:xfrm>
            <a:off x="800066" y="5960555"/>
            <a:ext cx="735484" cy="765348"/>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solidFill>
            <a:srgbClr val="A62A5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16" name="Rectangle: Rounded Corners 15">
            <a:extLst>
              <a:ext uri="{FF2B5EF4-FFF2-40B4-BE49-F238E27FC236}">
                <a16:creationId xmlns:a16="http://schemas.microsoft.com/office/drawing/2014/main" id="{9C997FCF-19F6-7612-052F-48048D9AFC26}"/>
              </a:ext>
            </a:extLst>
          </p:cNvPr>
          <p:cNvSpPr/>
          <p:nvPr/>
        </p:nvSpPr>
        <p:spPr>
          <a:xfrm>
            <a:off x="1229360" y="973398"/>
            <a:ext cx="7518400" cy="5334001"/>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520700" dir="5400000" sx="93000" sy="93000" algn="t" rotWithShape="0">
              <a:srgbClr val="8014E2">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48177F9D-BC60-7DF0-5CAF-A02B1F140832}"/>
              </a:ext>
            </a:extLst>
          </p:cNvPr>
          <p:cNvSpPr/>
          <p:nvPr/>
        </p:nvSpPr>
        <p:spPr>
          <a:xfrm>
            <a:off x="7793966" y="6142481"/>
            <a:ext cx="397862" cy="397862"/>
          </a:xfrm>
          <a:prstGeom prst="ellipse">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162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6370E5FE-D065-CE7C-6FDF-5E084DFAF675}"/>
              </a:ext>
            </a:extLst>
          </p:cNvPr>
          <p:cNvSpPr txBox="1"/>
          <p:nvPr/>
        </p:nvSpPr>
        <p:spPr>
          <a:xfrm>
            <a:off x="1458373" y="2684471"/>
            <a:ext cx="6494557" cy="1194512"/>
          </a:xfrm>
          <a:prstGeom prst="rect">
            <a:avLst/>
          </a:prstGeom>
          <a:noFill/>
        </p:spPr>
        <p:txBody>
          <a:bodyPr wrap="square" tIns="180000" rIns="180000" bIns="180000" rtlCol="0">
            <a:spAutoFit/>
          </a:bodyPr>
          <a:lstStyle/>
          <a:p>
            <a:pPr marL="285750" indent="-285750" algn="just" rtl="1">
              <a:buFont typeface="Arial" panose="020B0604020202020204" pitchFamily="34" charset="0"/>
              <a:buChar char="•"/>
            </a:pPr>
            <a:r>
              <a:rPr lang="fa-IR" dirty="0">
                <a:latin typeface="Abar Low FaNum SemiBold" pitchFamily="2" charset="-78"/>
                <a:ea typeface="Abar Low FaNum SemiBold" pitchFamily="2" charset="-78"/>
                <a:cs typeface="Abar Low FaNum SemiBold" pitchFamily="2" charset="-78"/>
              </a:rPr>
              <a:t>به‌روزرسانی سیاست‌های مربوط به دسترسی‌ به خدمات پایه عمومی و همگانی و بودجه‌‌های تخصیص داده شده به این خدمات</a:t>
            </a:r>
          </a:p>
        </p:txBody>
      </p:sp>
      <p:sp>
        <p:nvSpPr>
          <p:cNvPr id="5" name="Rectangle 4">
            <a:extLst>
              <a:ext uri="{FF2B5EF4-FFF2-40B4-BE49-F238E27FC236}">
                <a16:creationId xmlns:a16="http://schemas.microsoft.com/office/drawing/2014/main" id="{CCBA037E-4A1F-E575-9EF1-F9BA9A7EBA7F}"/>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6" name="Freeform: Shape 5">
            <a:extLst>
              <a:ext uri="{FF2B5EF4-FFF2-40B4-BE49-F238E27FC236}">
                <a16:creationId xmlns:a16="http://schemas.microsoft.com/office/drawing/2014/main" id="{BFBF9C43-BDD1-8B7C-E07E-3C25AA1D39DC}"/>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29" name="Group 28">
            <a:extLst>
              <a:ext uri="{FF2B5EF4-FFF2-40B4-BE49-F238E27FC236}">
                <a16:creationId xmlns:a16="http://schemas.microsoft.com/office/drawing/2014/main" id="{803DBCBE-A689-DD07-D2D8-EA1F49E4A27E}"/>
              </a:ext>
            </a:extLst>
          </p:cNvPr>
          <p:cNvGrpSpPr/>
          <p:nvPr/>
        </p:nvGrpSpPr>
        <p:grpSpPr>
          <a:xfrm>
            <a:off x="214192" y="244083"/>
            <a:ext cx="213472" cy="201335"/>
            <a:chOff x="214192" y="206043"/>
            <a:chExt cx="213472" cy="201335"/>
          </a:xfrm>
          <a:solidFill>
            <a:schemeClr val="bg1">
              <a:lumMod val="85000"/>
            </a:schemeClr>
          </a:solidFill>
        </p:grpSpPr>
        <p:sp>
          <p:nvSpPr>
            <p:cNvPr id="32" name="Freeform: Shape 31">
              <a:extLst>
                <a:ext uri="{FF2B5EF4-FFF2-40B4-BE49-F238E27FC236}">
                  <a16:creationId xmlns:a16="http://schemas.microsoft.com/office/drawing/2014/main" id="{58939B2D-D6AB-5655-A805-CDE0C120F01B}"/>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8C50021-311A-43C0-8950-F1A47F825D85}"/>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BCE7F1F7-B357-5682-3422-404586547137}"/>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9F261440-E046-BB6D-AD57-2E4B49F86BB2}"/>
              </a:ext>
            </a:extLst>
          </p:cNvPr>
          <p:cNvGrpSpPr/>
          <p:nvPr/>
        </p:nvGrpSpPr>
        <p:grpSpPr>
          <a:xfrm>
            <a:off x="78962" y="923352"/>
            <a:ext cx="569021" cy="5616991"/>
            <a:chOff x="78962" y="923352"/>
            <a:chExt cx="569021" cy="5616991"/>
          </a:xfrm>
        </p:grpSpPr>
        <p:pic>
          <p:nvPicPr>
            <p:cNvPr id="17" name="Picture 16">
              <a:extLst>
                <a:ext uri="{FF2B5EF4-FFF2-40B4-BE49-F238E27FC236}">
                  <a16:creationId xmlns:a16="http://schemas.microsoft.com/office/drawing/2014/main" id="{87D60C18-1F74-4D3E-A94D-0FB4D042CE6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8" name="Picture 17">
              <a:extLst>
                <a:ext uri="{FF2B5EF4-FFF2-40B4-BE49-F238E27FC236}">
                  <a16:creationId xmlns:a16="http://schemas.microsoft.com/office/drawing/2014/main" id="{64B76F3D-BE5A-9BEF-05D5-B0304BE33ECB}"/>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2" name="TextBox 1">
            <a:extLst>
              <a:ext uri="{FF2B5EF4-FFF2-40B4-BE49-F238E27FC236}">
                <a16:creationId xmlns:a16="http://schemas.microsoft.com/office/drawing/2014/main" id="{15BEC629-B13A-82C5-5D22-C85026149A50}"/>
              </a:ext>
            </a:extLst>
          </p:cNvPr>
          <p:cNvSpPr txBox="1"/>
          <p:nvPr/>
        </p:nvSpPr>
        <p:spPr>
          <a:xfrm>
            <a:off x="1458373" y="3898679"/>
            <a:ext cx="6494557" cy="917513"/>
          </a:xfrm>
          <a:prstGeom prst="rect">
            <a:avLst/>
          </a:prstGeom>
          <a:noFill/>
        </p:spPr>
        <p:txBody>
          <a:bodyPr wrap="square" tIns="180000" rIns="180000" bIns="180000" rtlCol="0">
            <a:spAutoFit/>
          </a:bodyPr>
          <a:lstStyle/>
          <a:p>
            <a:pPr marL="285750" indent="-285750" algn="just" rtl="1">
              <a:buFont typeface="Arial" panose="020B0604020202020204" pitchFamily="34" charset="0"/>
              <a:buChar char="•"/>
            </a:pPr>
            <a:r>
              <a:rPr lang="fa-IR" dirty="0">
                <a:latin typeface="Abar Low FaNum SemiBold" pitchFamily="2" charset="-78"/>
                <a:ea typeface="Abar Low FaNum SemiBold" pitchFamily="2" charset="-78"/>
                <a:cs typeface="Abar Low FaNum SemiBold" pitchFamily="2" charset="-78"/>
              </a:rPr>
              <a:t>بازبینی در مقررات تسهیم درآمد دارندگان فعلی مجوزها با لحاظ کردن مساله بهینه‌سازی میزان تسهیم درآمد</a:t>
            </a:r>
          </a:p>
        </p:txBody>
      </p:sp>
      <p:sp>
        <p:nvSpPr>
          <p:cNvPr id="4" name="Oval 3">
            <a:extLst>
              <a:ext uri="{FF2B5EF4-FFF2-40B4-BE49-F238E27FC236}">
                <a16:creationId xmlns:a16="http://schemas.microsoft.com/office/drawing/2014/main" id="{4BC5C284-801D-7EDF-48E8-FEABF4549BD5}"/>
              </a:ext>
            </a:extLst>
          </p:cNvPr>
          <p:cNvSpPr/>
          <p:nvPr/>
        </p:nvSpPr>
        <p:spPr>
          <a:xfrm>
            <a:off x="1209018" y="923352"/>
            <a:ext cx="799812" cy="799812"/>
          </a:xfrm>
          <a:prstGeom prst="ellipse">
            <a:avLst/>
          </a:prstGeom>
          <a:solidFill>
            <a:schemeClr val="accent1">
              <a:lumMod val="60000"/>
              <a:lumOff val="40000"/>
            </a:schemeClr>
          </a:soli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C66C9D7-023C-6896-3FF2-44222FB3FBB1}"/>
              </a:ext>
            </a:extLst>
          </p:cNvPr>
          <p:cNvSpPr txBox="1"/>
          <p:nvPr/>
        </p:nvSpPr>
        <p:spPr>
          <a:xfrm>
            <a:off x="1409865" y="1146061"/>
            <a:ext cx="9154146" cy="646331"/>
          </a:xfrm>
          <a:prstGeom prst="rect">
            <a:avLst/>
          </a:prstGeom>
          <a:noFill/>
        </p:spPr>
        <p:txBody>
          <a:bodyPr wrap="square" rtlCol="0">
            <a:spAutoFit/>
          </a:bodyPr>
          <a:lstStyle/>
          <a:p>
            <a:r>
              <a:rPr lang="fa-IR" sz="3600" b="1" spc="-10" dirty="0">
                <a:solidFill>
                  <a:schemeClr val="accent2">
                    <a:lumMod val="75000"/>
                  </a:schemeClr>
                </a:solidFill>
                <a:effectLst/>
                <a:latin typeface="Abar Low FaNum Black" pitchFamily="2" charset="-78"/>
                <a:ea typeface="Abar Low FaNum Black" pitchFamily="2" charset="-78"/>
                <a:cs typeface="Abar Low FaNum Black" pitchFamily="2" charset="-78"/>
              </a:rPr>
              <a:t>ادامه...</a:t>
            </a:r>
            <a:endParaRPr lang="en-US" sz="3600" dirty="0">
              <a:solidFill>
                <a:schemeClr val="accent2">
                  <a:lumMod val="75000"/>
                </a:schemeClr>
              </a:solidFill>
              <a:latin typeface="Abar Low FaNum Black" pitchFamily="2" charset="-78"/>
              <a:ea typeface="Abar Low FaNum Black" pitchFamily="2" charset="-78"/>
              <a:cs typeface="Abar Low FaNum Black" pitchFamily="2" charset="-78"/>
            </a:endParaRPr>
          </a:p>
        </p:txBody>
      </p:sp>
    </p:spTree>
    <p:extLst>
      <p:ext uri="{BB962C8B-B14F-4D97-AF65-F5344CB8AC3E}">
        <p14:creationId xmlns:p14="http://schemas.microsoft.com/office/powerpoint/2010/main" val="86601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fade">
                                      <p:cBhvr>
                                        <p:cTn id="7" dur="1000"/>
                                        <p:tgtEl>
                                          <p:spTgt spid="30">
                                            <p:txEl>
                                              <p:pRg st="0" end="0"/>
                                            </p:txEl>
                                          </p:spTgt>
                                        </p:tgtEl>
                                      </p:cBhvr>
                                    </p:animEffect>
                                    <p:anim calcmode="lin" valueType="num">
                                      <p:cBhvr>
                                        <p:cTn id="8" dur="10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1000"/>
                                        <p:tgtEl>
                                          <p:spTgt spid="2">
                                            <p:txEl>
                                              <p:pRg st="0" end="0"/>
                                            </p:txEl>
                                          </p:spTgt>
                                        </p:tgtEl>
                                      </p:cBhvr>
                                    </p:animEffect>
                                    <p:anim calcmode="lin" valueType="num">
                                      <p:cBhvr>
                                        <p:cTn id="2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D2DC7E11-E306-BB72-9A03-3A229CF3A615}"/>
              </a:ext>
            </a:extLst>
          </p:cNvPr>
          <p:cNvPicPr>
            <a:picLocks noGrp="1" noChangeAspect="1"/>
          </p:cNvPicPr>
          <p:nvPr>
            <p:ph type="pic" sz="quarter" idx="11"/>
          </p:nvPr>
        </p:nvPicPr>
        <p:blipFill>
          <a:blip r:embed="rId2">
            <a:lum bright="70000" contrast="-70000"/>
            <a:extLst>
              <a:ext uri="{28A0092B-C50C-407E-A947-70E740481C1C}">
                <a14:useLocalDpi xmlns:a14="http://schemas.microsoft.com/office/drawing/2010/main" val="0"/>
              </a:ext>
            </a:extLst>
          </a:blip>
          <a:srcRect t="10217" b="10217"/>
          <a:stretch>
            <a:fillRect/>
          </a:stretch>
        </p:blipFill>
        <p:spPr/>
      </p:pic>
      <p:sp>
        <p:nvSpPr>
          <p:cNvPr id="32" name="Oval 31">
            <a:extLst>
              <a:ext uri="{FF2B5EF4-FFF2-40B4-BE49-F238E27FC236}">
                <a16:creationId xmlns:a16="http://schemas.microsoft.com/office/drawing/2014/main" id="{18974E6B-B191-C9AC-2F42-D71CB7CEE81F}"/>
              </a:ext>
            </a:extLst>
          </p:cNvPr>
          <p:cNvSpPr/>
          <p:nvPr/>
        </p:nvSpPr>
        <p:spPr>
          <a:xfrm>
            <a:off x="1859456" y="-763158"/>
            <a:ext cx="9080833" cy="8944905"/>
          </a:xfrm>
          <a:prstGeom prst="ellipse">
            <a:avLst/>
          </a:prstGeom>
          <a:gradFill flip="none" rotWithShape="1">
            <a:gsLst>
              <a:gs pos="100000">
                <a:srgbClr val="F58A7C"/>
              </a:gs>
              <a:gs pos="0">
                <a:srgbClr val="6DD9FF"/>
              </a:gs>
            </a:gsLst>
            <a:lin ang="2700000" scaled="1"/>
            <a:tileRect/>
          </a:gradFill>
          <a:ln>
            <a:noFill/>
          </a:ln>
          <a:effectLst>
            <a:outerShdw blurRad="393700" dist="609600" dir="2700000" sx="65000" sy="65000" algn="tl" rotWithShape="0">
              <a:srgbClr val="002060">
                <a:alpha val="40000"/>
              </a:srgbClr>
            </a:outerShdw>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4963D11-EACB-9822-5B07-55299DA393F2}"/>
              </a:ext>
            </a:extLst>
          </p:cNvPr>
          <p:cNvSpPr/>
          <p:nvPr/>
        </p:nvSpPr>
        <p:spPr>
          <a:xfrm>
            <a:off x="3476927" y="-4540449"/>
            <a:ext cx="9080833" cy="8944905"/>
          </a:xfrm>
          <a:prstGeom prst="ellipse">
            <a:avLst/>
          </a:prstGeom>
          <a:solidFill>
            <a:schemeClr val="accent5">
              <a:lumMod val="40000"/>
              <a:lumOff val="60000"/>
            </a:schemeClr>
          </a:solidFill>
          <a:ln>
            <a:noFill/>
          </a:ln>
          <a:effectLst>
            <a:outerShdw blurRad="393700" dist="609600" dir="2700000" sx="65000" sy="65000" algn="tl" rotWithShape="0">
              <a:srgbClr val="002060">
                <a:alpha val="40000"/>
              </a:srgbClr>
            </a:outerShdw>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Graphic 6">
            <a:extLst>
              <a:ext uri="{FF2B5EF4-FFF2-40B4-BE49-F238E27FC236}">
                <a16:creationId xmlns:a16="http://schemas.microsoft.com/office/drawing/2014/main" id="{49B519AA-AF79-9E91-4CAD-7FD55839F8FD}"/>
              </a:ext>
            </a:extLst>
          </p:cNvPr>
          <p:cNvSpPr/>
          <p:nvPr/>
        </p:nvSpPr>
        <p:spPr>
          <a:xfrm rot="18449622">
            <a:off x="-1747483" y="-2962525"/>
            <a:ext cx="12108275" cy="13528215"/>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olidFill>
            <a:schemeClr val="bg1">
              <a:alpha val="45000"/>
            </a:schemeClr>
          </a:solidFill>
          <a:ln w="9525" cap="flat">
            <a:noFill/>
            <a:prstDash val="solid"/>
            <a:miter/>
          </a:ln>
          <a:effectLst>
            <a:outerShdw blurRad="1016000" dist="88900" dir="5400000" algn="t" rotWithShape="0">
              <a:srgbClr val="A96FF4">
                <a:alpha val="40000"/>
              </a:srgbClr>
            </a:outerShdw>
          </a:effectLst>
        </p:spPr>
        <p:txBody>
          <a:bodyPr rtlCol="0" anchor="ctr"/>
          <a:lstStyle/>
          <a:p>
            <a:pPr algn="ctr"/>
            <a:endParaRPr lang="en-US" dirty="0">
              <a:solidFill>
                <a:schemeClr val="bg1"/>
              </a:solidFill>
              <a:latin typeface="Gantari Bold" pitchFamily="2" charset="0"/>
            </a:endParaRPr>
          </a:p>
        </p:txBody>
      </p:sp>
      <p:sp>
        <p:nvSpPr>
          <p:cNvPr id="20" name="Graphic 6">
            <a:extLst>
              <a:ext uri="{FF2B5EF4-FFF2-40B4-BE49-F238E27FC236}">
                <a16:creationId xmlns:a16="http://schemas.microsoft.com/office/drawing/2014/main" id="{A71EAF33-5450-F2BE-6D3C-5F703A0CA2A8}"/>
              </a:ext>
            </a:extLst>
          </p:cNvPr>
          <p:cNvSpPr/>
          <p:nvPr/>
        </p:nvSpPr>
        <p:spPr>
          <a:xfrm rot="19526495">
            <a:off x="-420991" y="-1089549"/>
            <a:ext cx="8772826" cy="9801617"/>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olidFill>
            <a:schemeClr val="bg1">
              <a:alpha val="45000"/>
            </a:schemeClr>
          </a:solidFill>
          <a:ln w="9525" cap="flat">
            <a:noFill/>
            <a:prstDash val="solid"/>
            <a:miter/>
          </a:ln>
          <a:effectLst>
            <a:outerShdw blurRad="1016000" dist="88900" dir="5400000" algn="t" rotWithShape="0">
              <a:srgbClr val="A96FF4">
                <a:alpha val="40000"/>
              </a:srgbClr>
            </a:outerShdw>
          </a:effectLst>
        </p:spPr>
        <p:txBody>
          <a:bodyPr rtlCol="0" anchor="ctr"/>
          <a:lstStyle/>
          <a:p>
            <a:pPr algn="ctr"/>
            <a:endParaRPr lang="en-US">
              <a:solidFill>
                <a:schemeClr val="bg1"/>
              </a:solidFill>
              <a:latin typeface="Gantari Bold" pitchFamily="2" charset="0"/>
            </a:endParaRPr>
          </a:p>
        </p:txBody>
      </p:sp>
      <p:sp>
        <p:nvSpPr>
          <p:cNvPr id="16" name="Graphic 6">
            <a:extLst>
              <a:ext uri="{FF2B5EF4-FFF2-40B4-BE49-F238E27FC236}">
                <a16:creationId xmlns:a16="http://schemas.microsoft.com/office/drawing/2014/main" id="{32390638-DE21-8648-7E18-3F6088A07357}"/>
              </a:ext>
            </a:extLst>
          </p:cNvPr>
          <p:cNvSpPr/>
          <p:nvPr/>
        </p:nvSpPr>
        <p:spPr>
          <a:xfrm rot="20906017">
            <a:off x="843313" y="266786"/>
            <a:ext cx="6063426" cy="6774484"/>
          </a:xfrm>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olidFill>
            <a:schemeClr val="bg1">
              <a:alpha val="40000"/>
            </a:schemeClr>
          </a:solidFill>
          <a:ln w="9525" cap="flat">
            <a:noFill/>
            <a:prstDash val="solid"/>
            <a:miter/>
          </a:ln>
          <a:effectLst>
            <a:outerShdw blurRad="1016000" dist="88900" dir="5400000" algn="t" rotWithShape="0">
              <a:srgbClr val="A96FF4">
                <a:alpha val="40000"/>
              </a:srgbClr>
            </a:outerShdw>
          </a:effectLst>
        </p:spPr>
        <p:txBody>
          <a:bodyPr rtlCol="0" anchor="ctr"/>
          <a:lstStyle/>
          <a:p>
            <a:pPr algn="ctr"/>
            <a:endParaRPr lang="en-US">
              <a:solidFill>
                <a:schemeClr val="bg1"/>
              </a:solidFill>
              <a:latin typeface="Gantari Bold" pitchFamily="2" charset="0"/>
            </a:endParaRPr>
          </a:p>
        </p:txBody>
      </p:sp>
      <p:sp>
        <p:nvSpPr>
          <p:cNvPr id="13" name="Graphic 6">
            <a:extLst>
              <a:ext uri="{FF2B5EF4-FFF2-40B4-BE49-F238E27FC236}">
                <a16:creationId xmlns:a16="http://schemas.microsoft.com/office/drawing/2014/main" id="{C626CBD6-91ED-C0F1-CD16-777EA113519D}"/>
              </a:ext>
            </a:extLst>
          </p:cNvPr>
          <p:cNvSpPr/>
          <p:nvPr/>
        </p:nvSpPr>
        <p:spPr>
          <a:xfrm>
            <a:off x="1902834" y="1607387"/>
            <a:ext cx="3762578" cy="4203816"/>
          </a:xfrm>
          <a:custGeom>
            <a:avLst/>
            <a:gdLst>
              <a:gd name="connsiteX0" fmla="*/ 3534832 w 3762578"/>
              <a:gd name="connsiteY0" fmla="*/ 884219 h 4203816"/>
              <a:gd name="connsiteX1" fmla="*/ 3073825 w 3762578"/>
              <a:gd name="connsiteY1" fmla="*/ 618059 h 4203816"/>
              <a:gd name="connsiteX2" fmla="*/ 2627076 w 3762578"/>
              <a:gd name="connsiteY2" fmla="*/ 360132 h 4203816"/>
              <a:gd name="connsiteX3" fmla="*/ 2109038 w 3762578"/>
              <a:gd name="connsiteY3" fmla="*/ 61045 h 4203816"/>
              <a:gd name="connsiteX4" fmla="*/ 1653542 w 3762578"/>
              <a:gd name="connsiteY4" fmla="*/ 61045 h 4203816"/>
              <a:gd name="connsiteX5" fmla="*/ 1206793 w 3762578"/>
              <a:gd name="connsiteY5" fmla="*/ 318973 h 4203816"/>
              <a:gd name="connsiteX6" fmla="*/ 745786 w 3762578"/>
              <a:gd name="connsiteY6" fmla="*/ 585132 h 4203816"/>
              <a:gd name="connsiteX7" fmla="*/ 227747 w 3762578"/>
              <a:gd name="connsiteY7" fmla="*/ 884219 h 4203816"/>
              <a:gd name="connsiteX8" fmla="*/ 0 w 3762578"/>
              <a:gd name="connsiteY8" fmla="*/ 1278604 h 4203816"/>
              <a:gd name="connsiteX9" fmla="*/ 0 w 3762578"/>
              <a:gd name="connsiteY9" fmla="*/ 1810924 h 4203816"/>
              <a:gd name="connsiteX10" fmla="*/ 0 w 3762578"/>
              <a:gd name="connsiteY10" fmla="*/ 2310317 h 4203816"/>
              <a:gd name="connsiteX11" fmla="*/ 0 w 3762578"/>
              <a:gd name="connsiteY11" fmla="*/ 2924955 h 4203816"/>
              <a:gd name="connsiteX12" fmla="*/ 227747 w 3762578"/>
              <a:gd name="connsiteY12" fmla="*/ 3319596 h 4203816"/>
              <a:gd name="connsiteX13" fmla="*/ 674496 w 3762578"/>
              <a:gd name="connsiteY13" fmla="*/ 3577524 h 4203816"/>
              <a:gd name="connsiteX14" fmla="*/ 1135503 w 3762578"/>
              <a:gd name="connsiteY14" fmla="*/ 3843685 h 4203816"/>
              <a:gd name="connsiteX15" fmla="*/ 1653542 w 3762578"/>
              <a:gd name="connsiteY15" fmla="*/ 4142772 h 4203816"/>
              <a:gd name="connsiteX16" fmla="*/ 2109038 w 3762578"/>
              <a:gd name="connsiteY16" fmla="*/ 4142772 h 4203816"/>
              <a:gd name="connsiteX17" fmla="*/ 2584303 w 3762578"/>
              <a:gd name="connsiteY17" fmla="*/ 3868380 h 4203816"/>
              <a:gd name="connsiteX18" fmla="*/ 3016794 w 3762578"/>
              <a:gd name="connsiteY18" fmla="*/ 3618683 h 4203816"/>
              <a:gd name="connsiteX19" fmla="*/ 3534832 w 3762578"/>
              <a:gd name="connsiteY19" fmla="*/ 3319596 h 4203816"/>
              <a:gd name="connsiteX20" fmla="*/ 3762577 w 3762578"/>
              <a:gd name="connsiteY20" fmla="*/ 2924955 h 4203816"/>
              <a:gd name="connsiteX21" fmla="*/ 3762577 w 3762578"/>
              <a:gd name="connsiteY21" fmla="*/ 2376171 h 4203816"/>
              <a:gd name="connsiteX22" fmla="*/ 3762577 w 3762578"/>
              <a:gd name="connsiteY22" fmla="*/ 1876778 h 4203816"/>
              <a:gd name="connsiteX23" fmla="*/ 3762577 w 3762578"/>
              <a:gd name="connsiteY23" fmla="*/ 1278604 h 4203816"/>
              <a:gd name="connsiteX24" fmla="*/ 3534832 w 3762578"/>
              <a:gd name="connsiteY24" fmla="*/ 883963 h 4203816"/>
              <a:gd name="connsiteX25" fmla="*/ 3534832 w 3762578"/>
              <a:gd name="connsiteY25" fmla="*/ 884219 h 4203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62578" h="4203816" fill="none" extrusionOk="0">
                <a:moveTo>
                  <a:pt x="3534832" y="884219"/>
                </a:moveTo>
                <a:cubicBezTo>
                  <a:pt x="3386931" y="775128"/>
                  <a:pt x="3281243" y="754734"/>
                  <a:pt x="3073825" y="618059"/>
                </a:cubicBezTo>
                <a:cubicBezTo>
                  <a:pt x="2866407" y="481384"/>
                  <a:pt x="2739374" y="397202"/>
                  <a:pt x="2627076" y="360132"/>
                </a:cubicBezTo>
                <a:cubicBezTo>
                  <a:pt x="2514778" y="323062"/>
                  <a:pt x="2360124" y="184484"/>
                  <a:pt x="2109038" y="61045"/>
                </a:cubicBezTo>
                <a:cubicBezTo>
                  <a:pt x="1944159" y="10476"/>
                  <a:pt x="1811976" y="-27252"/>
                  <a:pt x="1653542" y="61045"/>
                </a:cubicBezTo>
                <a:cubicBezTo>
                  <a:pt x="1447163" y="157327"/>
                  <a:pt x="1400907" y="204539"/>
                  <a:pt x="1206793" y="318973"/>
                </a:cubicBezTo>
                <a:cubicBezTo>
                  <a:pt x="1012679" y="433407"/>
                  <a:pt x="867097" y="487913"/>
                  <a:pt x="745786" y="585132"/>
                </a:cubicBezTo>
                <a:cubicBezTo>
                  <a:pt x="624475" y="682351"/>
                  <a:pt x="365984" y="782275"/>
                  <a:pt x="227747" y="884219"/>
                </a:cubicBezTo>
                <a:cubicBezTo>
                  <a:pt x="84887" y="952328"/>
                  <a:pt x="-4688" y="1121432"/>
                  <a:pt x="0" y="1278604"/>
                </a:cubicBezTo>
                <a:cubicBezTo>
                  <a:pt x="3143" y="1458534"/>
                  <a:pt x="11418" y="1645737"/>
                  <a:pt x="0" y="1810924"/>
                </a:cubicBezTo>
                <a:cubicBezTo>
                  <a:pt x="-11418" y="1976111"/>
                  <a:pt x="-9563" y="2140073"/>
                  <a:pt x="0" y="2310317"/>
                </a:cubicBezTo>
                <a:cubicBezTo>
                  <a:pt x="9563" y="2480561"/>
                  <a:pt x="-28571" y="2740572"/>
                  <a:pt x="0" y="2924955"/>
                </a:cubicBezTo>
                <a:cubicBezTo>
                  <a:pt x="15059" y="3078689"/>
                  <a:pt x="112522" y="3247466"/>
                  <a:pt x="227747" y="3319596"/>
                </a:cubicBezTo>
                <a:cubicBezTo>
                  <a:pt x="321667" y="3394727"/>
                  <a:pt x="509124" y="3509237"/>
                  <a:pt x="674496" y="3577524"/>
                </a:cubicBezTo>
                <a:cubicBezTo>
                  <a:pt x="839867" y="3645811"/>
                  <a:pt x="968262" y="3727719"/>
                  <a:pt x="1135503" y="3843685"/>
                </a:cubicBezTo>
                <a:cubicBezTo>
                  <a:pt x="1302745" y="3959651"/>
                  <a:pt x="1490408" y="4049310"/>
                  <a:pt x="1653542" y="4142772"/>
                </a:cubicBezTo>
                <a:cubicBezTo>
                  <a:pt x="1798121" y="4235377"/>
                  <a:pt x="1962332" y="4229246"/>
                  <a:pt x="2109038" y="4142772"/>
                </a:cubicBezTo>
                <a:cubicBezTo>
                  <a:pt x="2236766" y="4095091"/>
                  <a:pt x="2485879" y="3929077"/>
                  <a:pt x="2584303" y="3868380"/>
                </a:cubicBezTo>
                <a:cubicBezTo>
                  <a:pt x="2682727" y="3807682"/>
                  <a:pt x="2846742" y="3695449"/>
                  <a:pt x="3016794" y="3618683"/>
                </a:cubicBezTo>
                <a:cubicBezTo>
                  <a:pt x="3186846" y="3541917"/>
                  <a:pt x="3402038" y="3393613"/>
                  <a:pt x="3534832" y="3319596"/>
                </a:cubicBezTo>
                <a:cubicBezTo>
                  <a:pt x="3673361" y="3233526"/>
                  <a:pt x="3764225" y="3097932"/>
                  <a:pt x="3762577" y="2924955"/>
                </a:cubicBezTo>
                <a:cubicBezTo>
                  <a:pt x="3737116" y="2734107"/>
                  <a:pt x="3741873" y="2568397"/>
                  <a:pt x="3762577" y="2376171"/>
                </a:cubicBezTo>
                <a:cubicBezTo>
                  <a:pt x="3783281" y="2183945"/>
                  <a:pt x="3763200" y="2028840"/>
                  <a:pt x="3762577" y="1876778"/>
                </a:cubicBezTo>
                <a:cubicBezTo>
                  <a:pt x="3761954" y="1724716"/>
                  <a:pt x="3774846" y="1519377"/>
                  <a:pt x="3762577" y="1278604"/>
                </a:cubicBezTo>
                <a:cubicBezTo>
                  <a:pt x="3752012" y="1151023"/>
                  <a:pt x="3679228" y="963992"/>
                  <a:pt x="3534832" y="883963"/>
                </a:cubicBezTo>
                <a:cubicBezTo>
                  <a:pt x="3534829" y="884066"/>
                  <a:pt x="3534834" y="884152"/>
                  <a:pt x="3534832" y="884219"/>
                </a:cubicBezTo>
                <a:close/>
              </a:path>
              <a:path w="3762578" h="4203816" stroke="0" extrusionOk="0">
                <a:moveTo>
                  <a:pt x="3534832" y="884219"/>
                </a:moveTo>
                <a:cubicBezTo>
                  <a:pt x="3403208" y="831083"/>
                  <a:pt x="3203566" y="690002"/>
                  <a:pt x="3088083" y="626291"/>
                </a:cubicBezTo>
                <a:cubicBezTo>
                  <a:pt x="2972600" y="562580"/>
                  <a:pt x="2738389" y="421312"/>
                  <a:pt x="2598561" y="343668"/>
                </a:cubicBezTo>
                <a:cubicBezTo>
                  <a:pt x="2458732" y="266024"/>
                  <a:pt x="2206830" y="137196"/>
                  <a:pt x="2109038" y="61045"/>
                </a:cubicBezTo>
                <a:cubicBezTo>
                  <a:pt x="1959334" y="-26324"/>
                  <a:pt x="1802838" y="-33618"/>
                  <a:pt x="1653542" y="61045"/>
                </a:cubicBezTo>
                <a:cubicBezTo>
                  <a:pt x="1428909" y="176702"/>
                  <a:pt x="1305731" y="264788"/>
                  <a:pt x="1206793" y="318973"/>
                </a:cubicBezTo>
                <a:cubicBezTo>
                  <a:pt x="1107855" y="373158"/>
                  <a:pt x="849049" y="552368"/>
                  <a:pt x="717270" y="601596"/>
                </a:cubicBezTo>
                <a:cubicBezTo>
                  <a:pt x="585491" y="650824"/>
                  <a:pt x="465896" y="746171"/>
                  <a:pt x="227747" y="884219"/>
                </a:cubicBezTo>
                <a:cubicBezTo>
                  <a:pt x="112716" y="961699"/>
                  <a:pt x="-1492" y="1103106"/>
                  <a:pt x="0" y="1278604"/>
                </a:cubicBezTo>
                <a:cubicBezTo>
                  <a:pt x="15224" y="1511009"/>
                  <a:pt x="-22280" y="1630511"/>
                  <a:pt x="0" y="1843851"/>
                </a:cubicBezTo>
                <a:cubicBezTo>
                  <a:pt x="22280" y="2057191"/>
                  <a:pt x="18645" y="2275690"/>
                  <a:pt x="0" y="2425562"/>
                </a:cubicBezTo>
                <a:cubicBezTo>
                  <a:pt x="-18645" y="2575434"/>
                  <a:pt x="-19730" y="2712044"/>
                  <a:pt x="0" y="2924955"/>
                </a:cubicBezTo>
                <a:cubicBezTo>
                  <a:pt x="3518" y="3084085"/>
                  <a:pt x="110656" y="3241910"/>
                  <a:pt x="227747" y="3319596"/>
                </a:cubicBezTo>
                <a:cubicBezTo>
                  <a:pt x="407989" y="3417226"/>
                  <a:pt x="504023" y="3448748"/>
                  <a:pt x="717270" y="3602220"/>
                </a:cubicBezTo>
                <a:cubicBezTo>
                  <a:pt x="930517" y="3755692"/>
                  <a:pt x="1064061" y="3776141"/>
                  <a:pt x="1178277" y="3868380"/>
                </a:cubicBezTo>
                <a:cubicBezTo>
                  <a:pt x="1292493" y="3960619"/>
                  <a:pt x="1438243" y="4012860"/>
                  <a:pt x="1653542" y="4142772"/>
                </a:cubicBezTo>
                <a:cubicBezTo>
                  <a:pt x="1804717" y="4224055"/>
                  <a:pt x="1963009" y="4240767"/>
                  <a:pt x="2109038" y="4142772"/>
                </a:cubicBezTo>
                <a:cubicBezTo>
                  <a:pt x="2322673" y="4016043"/>
                  <a:pt x="2364328" y="3974057"/>
                  <a:pt x="2541529" y="3893075"/>
                </a:cubicBezTo>
                <a:cubicBezTo>
                  <a:pt x="2718730" y="3812093"/>
                  <a:pt x="2812973" y="3759139"/>
                  <a:pt x="3002536" y="3626915"/>
                </a:cubicBezTo>
                <a:cubicBezTo>
                  <a:pt x="3192099" y="3494691"/>
                  <a:pt x="3318050" y="3439821"/>
                  <a:pt x="3534832" y="3319596"/>
                </a:cubicBezTo>
                <a:cubicBezTo>
                  <a:pt x="3695108" y="3239809"/>
                  <a:pt x="3756566" y="3117920"/>
                  <a:pt x="3762577" y="2924955"/>
                </a:cubicBezTo>
                <a:cubicBezTo>
                  <a:pt x="3758165" y="2815114"/>
                  <a:pt x="3775105" y="2570689"/>
                  <a:pt x="3762577" y="2376171"/>
                </a:cubicBezTo>
                <a:cubicBezTo>
                  <a:pt x="3750049" y="2181653"/>
                  <a:pt x="3789809" y="2068394"/>
                  <a:pt x="3762577" y="1810924"/>
                </a:cubicBezTo>
                <a:cubicBezTo>
                  <a:pt x="3735345" y="1553454"/>
                  <a:pt x="3789037" y="1457122"/>
                  <a:pt x="3762577" y="1278604"/>
                </a:cubicBezTo>
                <a:cubicBezTo>
                  <a:pt x="3756964" y="1116018"/>
                  <a:pt x="3710721" y="967249"/>
                  <a:pt x="3534832" y="883963"/>
                </a:cubicBezTo>
                <a:cubicBezTo>
                  <a:pt x="3534841" y="884053"/>
                  <a:pt x="3534843" y="884154"/>
                  <a:pt x="3534832" y="884219"/>
                </a:cubicBezTo>
                <a:close/>
              </a:path>
            </a:pathLst>
          </a:custGeom>
          <a:gradFill flip="none" rotWithShape="1">
            <a:gsLst>
              <a:gs pos="100000">
                <a:srgbClr val="F0F0F0"/>
              </a:gs>
              <a:gs pos="0">
                <a:srgbClr val="FFFFFF"/>
              </a:gs>
            </a:gsLst>
            <a:lin ang="2700000" scaled="1"/>
            <a:tileRect/>
          </a:gradFill>
          <a:ln w="9525" cap="flat">
            <a:solidFill>
              <a:schemeClr val="tx1"/>
            </a:solidFill>
            <a:prstDash val="solid"/>
            <a:miter/>
            <a:extLst>
              <a:ext uri="{C807C97D-BFC1-408E-A445-0C87EB9F89A2}">
                <ask:lineSketchStyleProps xmlns:ask="http://schemas.microsoft.com/office/drawing/2018/sketchyshapes" sd="3649787408">
                  <a:custGeom>
                    <a:avLst/>
                    <a:gdLst>
                      <a:gd name="connsiteX0" fmla="*/ 1311307 w 1395793"/>
                      <a:gd name="connsiteY0" fmla="*/ 328017 h 1559480"/>
                      <a:gd name="connsiteX1" fmla="*/ 782384 w 1395793"/>
                      <a:gd name="connsiteY1" fmla="*/ 22646 h 1559480"/>
                      <a:gd name="connsiteX2" fmla="*/ 613410 w 1395793"/>
                      <a:gd name="connsiteY2" fmla="*/ 22646 h 1559480"/>
                      <a:gd name="connsiteX3" fmla="*/ 84487 w 1395793"/>
                      <a:gd name="connsiteY3" fmla="*/ 328017 h 1559480"/>
                      <a:gd name="connsiteX4" fmla="*/ 0 w 1395793"/>
                      <a:gd name="connsiteY4" fmla="*/ 474321 h 1559480"/>
                      <a:gd name="connsiteX5" fmla="*/ 0 w 1395793"/>
                      <a:gd name="connsiteY5" fmla="*/ 1085064 h 1559480"/>
                      <a:gd name="connsiteX6" fmla="*/ 84487 w 1395793"/>
                      <a:gd name="connsiteY6" fmla="*/ 1231463 h 1559480"/>
                      <a:gd name="connsiteX7" fmla="*/ 613410 w 1395793"/>
                      <a:gd name="connsiteY7" fmla="*/ 1536835 h 1559480"/>
                      <a:gd name="connsiteX8" fmla="*/ 782384 w 1395793"/>
                      <a:gd name="connsiteY8" fmla="*/ 1536835 h 1559480"/>
                      <a:gd name="connsiteX9" fmla="*/ 1311307 w 1395793"/>
                      <a:gd name="connsiteY9" fmla="*/ 1231463 h 1559480"/>
                      <a:gd name="connsiteX10" fmla="*/ 1395793 w 1395793"/>
                      <a:gd name="connsiteY10" fmla="*/ 1085064 h 1559480"/>
                      <a:gd name="connsiteX11" fmla="*/ 1395793 w 1395793"/>
                      <a:gd name="connsiteY11" fmla="*/ 474321 h 1559480"/>
                      <a:gd name="connsiteX12" fmla="*/ 1311307 w 1395793"/>
                      <a:gd name="connsiteY12" fmla="*/ 327922 h 155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5793" h="1559480">
                        <a:moveTo>
                          <a:pt x="1311307" y="328017"/>
                        </a:moveTo>
                        <a:lnTo>
                          <a:pt x="782384" y="22646"/>
                        </a:lnTo>
                        <a:cubicBezTo>
                          <a:pt x="730091" y="-7549"/>
                          <a:pt x="665702" y="-7549"/>
                          <a:pt x="613410" y="22646"/>
                        </a:cubicBezTo>
                        <a:lnTo>
                          <a:pt x="84487" y="328017"/>
                        </a:lnTo>
                        <a:cubicBezTo>
                          <a:pt x="32195" y="358211"/>
                          <a:pt x="0" y="413933"/>
                          <a:pt x="0" y="474321"/>
                        </a:cubicBezTo>
                        <a:lnTo>
                          <a:pt x="0" y="1085064"/>
                        </a:lnTo>
                        <a:cubicBezTo>
                          <a:pt x="0" y="1145453"/>
                          <a:pt x="32195" y="1201269"/>
                          <a:pt x="84487" y="1231463"/>
                        </a:cubicBezTo>
                        <a:lnTo>
                          <a:pt x="613410" y="1536835"/>
                        </a:lnTo>
                        <a:cubicBezTo>
                          <a:pt x="665702" y="1567029"/>
                          <a:pt x="730091" y="1567029"/>
                          <a:pt x="782384" y="1536835"/>
                        </a:cubicBezTo>
                        <a:lnTo>
                          <a:pt x="1311307" y="1231463"/>
                        </a:lnTo>
                        <a:cubicBezTo>
                          <a:pt x="1363599" y="1201269"/>
                          <a:pt x="1395793" y="1145453"/>
                          <a:pt x="1395793" y="1085064"/>
                        </a:cubicBezTo>
                        <a:lnTo>
                          <a:pt x="1395793" y="474321"/>
                        </a:lnTo>
                        <a:cubicBezTo>
                          <a:pt x="1395793" y="413933"/>
                          <a:pt x="1363599" y="358116"/>
                          <a:pt x="1311307" y="327922"/>
                        </a:cubicBezTo>
                        <a:close/>
                      </a:path>
                    </a:pathLst>
                  </a:custGeom>
                  <ask:type>
                    <ask:lineSketchFreehand/>
                  </ask:type>
                </ask:lineSketchStyleProps>
              </a:ext>
            </a:extLst>
          </a:ln>
          <a:effectLst>
            <a:outerShdw blurRad="165100" dist="88900" dir="5400000" algn="t" rotWithShape="0">
              <a:srgbClr val="A96FF4">
                <a:alpha val="40000"/>
              </a:srgbClr>
            </a:outerShdw>
          </a:effectLst>
        </p:spPr>
        <p:txBody>
          <a:bodyPr rtlCol="0" anchor="ctr"/>
          <a:lstStyle/>
          <a:p>
            <a:pPr algn="ctr"/>
            <a:endParaRPr lang="en-US">
              <a:solidFill>
                <a:schemeClr val="bg1"/>
              </a:solidFill>
              <a:latin typeface="Gantari Bold" pitchFamily="2" charset="0"/>
            </a:endParaRPr>
          </a:p>
        </p:txBody>
      </p:sp>
      <p:sp>
        <p:nvSpPr>
          <p:cNvPr id="35" name="Oval 34">
            <a:extLst>
              <a:ext uri="{FF2B5EF4-FFF2-40B4-BE49-F238E27FC236}">
                <a16:creationId xmlns:a16="http://schemas.microsoft.com/office/drawing/2014/main" id="{870DC791-74A8-1030-5D63-0AF3DA0BA953}"/>
              </a:ext>
            </a:extLst>
          </p:cNvPr>
          <p:cNvSpPr/>
          <p:nvPr/>
        </p:nvSpPr>
        <p:spPr>
          <a:xfrm>
            <a:off x="5665412" y="994056"/>
            <a:ext cx="1048425" cy="1048425"/>
          </a:xfrm>
          <a:prstGeom prst="ellipse">
            <a:avLst/>
          </a:prstGeom>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path path="circle">
              <a:fillToRect l="100000" b="100000"/>
            </a:path>
            <a:tileRect t="-100000" r="-100000"/>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977FF429-A18F-A3A6-C6AD-CF1895C94C61}"/>
              </a:ext>
            </a:extLst>
          </p:cNvPr>
          <p:cNvSpPr/>
          <p:nvPr/>
        </p:nvSpPr>
        <p:spPr>
          <a:xfrm>
            <a:off x="1085629" y="4384229"/>
            <a:ext cx="411244" cy="411244"/>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81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1405AD4-55AF-FB41-3E0D-656822F1E26D}"/>
              </a:ext>
            </a:extLst>
          </p:cNvPr>
          <p:cNvSpPr txBox="1"/>
          <p:nvPr/>
        </p:nvSpPr>
        <p:spPr>
          <a:xfrm>
            <a:off x="1689017" y="2042481"/>
            <a:ext cx="4094278" cy="3133505"/>
          </a:xfrm>
          <a:prstGeom prst="rect">
            <a:avLst/>
          </a:prstGeom>
          <a:noFill/>
          <a:effectLst>
            <a:outerShdw blurRad="190500" dist="127000" dir="5400000" algn="t" rotWithShape="0">
              <a:srgbClr val="A147EF">
                <a:alpha val="20000"/>
              </a:srgbClr>
            </a:outerShdw>
          </a:effectLst>
        </p:spPr>
        <p:txBody>
          <a:bodyPr wrap="square" lIns="360000" tIns="180000" rIns="180000" bIns="180000" rtlCol="0">
            <a:spAutoFit/>
          </a:bodyPr>
          <a:lstStyle/>
          <a:p>
            <a:pPr algn="ctr">
              <a:lnSpc>
                <a:spcPct val="150000"/>
              </a:lnSpc>
            </a:pPr>
            <a:r>
              <a:rPr lang="fa-IR" sz="4000" spc="-150" dirty="0">
                <a:solidFill>
                  <a:srgbClr val="333F50"/>
                </a:solidFill>
                <a:latin typeface="Abar Low FaNum Black" pitchFamily="2" charset="-78"/>
                <a:ea typeface="Abar Low FaNum Black" pitchFamily="2" charset="-78"/>
                <a:cs typeface="Abar Low FaNum Black" pitchFamily="2" charset="-78"/>
              </a:rPr>
              <a:t>زیست مجازی</a:t>
            </a:r>
          </a:p>
          <a:p>
            <a:pPr algn="ctr">
              <a:lnSpc>
                <a:spcPct val="150000"/>
              </a:lnSpc>
            </a:pPr>
            <a:r>
              <a:rPr lang="fa-IR" sz="4000" spc="-150" dirty="0">
                <a:solidFill>
                  <a:srgbClr val="333F50"/>
                </a:solidFill>
                <a:latin typeface="Abar Low FaNum Black" pitchFamily="2" charset="-78"/>
                <a:ea typeface="Abar Low FaNum Black" pitchFamily="2" charset="-78"/>
                <a:cs typeface="Abar Low FaNum Black" pitchFamily="2" charset="-78"/>
              </a:rPr>
              <a:t>حکمرانی مدبرانه</a:t>
            </a:r>
          </a:p>
          <a:p>
            <a:pPr algn="ctr">
              <a:lnSpc>
                <a:spcPct val="150000"/>
              </a:lnSpc>
            </a:pPr>
            <a:r>
              <a:rPr lang="fa-IR" sz="4000" spc="-150" dirty="0">
                <a:solidFill>
                  <a:srgbClr val="333F50"/>
                </a:solidFill>
                <a:latin typeface="Abar Low FaNum Black" pitchFamily="2" charset="-78"/>
                <a:ea typeface="Abar Low FaNum Black" pitchFamily="2" charset="-78"/>
                <a:cs typeface="Abar Low FaNum Black" pitchFamily="2" charset="-78"/>
              </a:rPr>
              <a:t>توسعه پایدار</a:t>
            </a:r>
            <a:endParaRPr lang="id-ID" sz="4000" spc="-150" dirty="0">
              <a:solidFill>
                <a:srgbClr val="A62A56"/>
              </a:solidFill>
              <a:latin typeface="Abar Low FaNum Black" pitchFamily="2" charset="-78"/>
              <a:ea typeface="Abar Low FaNum Black" pitchFamily="2" charset="-78"/>
              <a:cs typeface="Abar Low FaNum Black" pitchFamily="2" charset="-78"/>
            </a:endParaRPr>
          </a:p>
        </p:txBody>
      </p:sp>
      <p:pic>
        <p:nvPicPr>
          <p:cNvPr id="15" name="Picture 14">
            <a:extLst>
              <a:ext uri="{FF2B5EF4-FFF2-40B4-BE49-F238E27FC236}">
                <a16:creationId xmlns:a16="http://schemas.microsoft.com/office/drawing/2014/main" id="{77B1DE76-497E-45A8-9FE6-01F7C9AA2B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8653" y="2300729"/>
            <a:ext cx="1587380" cy="1242572"/>
          </a:xfrm>
          <a:prstGeom prst="rect">
            <a:avLst/>
          </a:prstGeom>
        </p:spPr>
      </p:pic>
      <p:pic>
        <p:nvPicPr>
          <p:cNvPr id="17" name="Picture 16">
            <a:extLst>
              <a:ext uri="{FF2B5EF4-FFF2-40B4-BE49-F238E27FC236}">
                <a16:creationId xmlns:a16="http://schemas.microsoft.com/office/drawing/2014/main" id="{2772CE4E-3B8B-2B23-90C4-4D7A97DBA2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4295" y="2300729"/>
            <a:ext cx="1478152" cy="1242572"/>
          </a:xfrm>
          <a:prstGeom prst="rect">
            <a:avLst/>
          </a:prstGeom>
        </p:spPr>
      </p:pic>
      <p:sp>
        <p:nvSpPr>
          <p:cNvPr id="2" name="TextBox 1">
            <a:extLst>
              <a:ext uri="{FF2B5EF4-FFF2-40B4-BE49-F238E27FC236}">
                <a16:creationId xmlns:a16="http://schemas.microsoft.com/office/drawing/2014/main" id="{6E742E9A-E03D-541C-5E77-DF72C3426D9F}"/>
              </a:ext>
            </a:extLst>
          </p:cNvPr>
          <p:cNvSpPr txBox="1"/>
          <p:nvPr/>
        </p:nvSpPr>
        <p:spPr>
          <a:xfrm>
            <a:off x="7194069" y="3820403"/>
            <a:ext cx="2843530" cy="584775"/>
          </a:xfrm>
          <a:prstGeom prst="rect">
            <a:avLst/>
          </a:prstGeom>
          <a:noFill/>
        </p:spPr>
        <p:txBody>
          <a:bodyPr wrap="square" rtlCol="1">
            <a:spAutoFit/>
          </a:bodyPr>
          <a:lstStyle/>
          <a:p>
            <a:r>
              <a:rPr lang="en-US" sz="3200" dirty="0">
                <a:latin typeface="Century Schoolbook" panose="02040604050505020304" pitchFamily="18" charset="0"/>
                <a:ea typeface="Malgun Gothic Semilight" panose="020B0502040204020203" pitchFamily="34" charset="-128"/>
                <a:cs typeface="Malgun Gothic Semilight" panose="020B0502040204020203" pitchFamily="34" charset="-128"/>
              </a:rPr>
              <a:t>Thecsri.ir</a:t>
            </a:r>
            <a:endParaRPr lang="fa-IR" sz="3200" dirty="0">
              <a:latin typeface="Century Schoolbook" panose="02040604050505020304" pitchFamily="18" charset="0"/>
              <a:ea typeface="Malgun Gothic Semilight" panose="020B0502040204020203" pitchFamily="34" charset="-128"/>
            </a:endParaRPr>
          </a:p>
        </p:txBody>
      </p:sp>
      <p:sp>
        <p:nvSpPr>
          <p:cNvPr id="3" name="Rectangle 2">
            <a:extLst>
              <a:ext uri="{FF2B5EF4-FFF2-40B4-BE49-F238E27FC236}">
                <a16:creationId xmlns:a16="http://schemas.microsoft.com/office/drawing/2014/main" id="{A3821F91-EE36-4278-459A-969D084397AA}"/>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l="100000" b="100000"/>
            </a:path>
            <a:tileRect t="-100000" r="-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4" name="Rectangle 3">
            <a:extLst>
              <a:ext uri="{FF2B5EF4-FFF2-40B4-BE49-F238E27FC236}">
                <a16:creationId xmlns:a16="http://schemas.microsoft.com/office/drawing/2014/main" id="{28C13AF2-EC84-EB8A-6D74-E481C401154C}"/>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Freeform: Shape 4">
            <a:extLst>
              <a:ext uri="{FF2B5EF4-FFF2-40B4-BE49-F238E27FC236}">
                <a16:creationId xmlns:a16="http://schemas.microsoft.com/office/drawing/2014/main" id="{E431FB1F-06AD-3BB2-158A-29E0D8326368}"/>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98C87B90-EB14-6500-A11F-D54200362DB5}"/>
              </a:ext>
            </a:extLst>
          </p:cNvPr>
          <p:cNvGrpSpPr/>
          <p:nvPr/>
        </p:nvGrpSpPr>
        <p:grpSpPr>
          <a:xfrm>
            <a:off x="78962" y="923352"/>
            <a:ext cx="569021" cy="5616991"/>
            <a:chOff x="78962" y="923352"/>
            <a:chExt cx="569021" cy="5616991"/>
          </a:xfrm>
        </p:grpSpPr>
        <p:pic>
          <p:nvPicPr>
            <p:cNvPr id="7" name="Picture 6">
              <a:extLst>
                <a:ext uri="{FF2B5EF4-FFF2-40B4-BE49-F238E27FC236}">
                  <a16:creationId xmlns:a16="http://schemas.microsoft.com/office/drawing/2014/main" id="{CB2ED623-7C03-F09A-9C62-1A37F7C8817A}"/>
                </a:ext>
              </a:extLst>
            </p:cNvPr>
            <p:cNvPicPr>
              <a:picLocks noChangeAspect="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8" name="Picture 7">
              <a:extLst>
                <a:ext uri="{FF2B5EF4-FFF2-40B4-BE49-F238E27FC236}">
                  <a16:creationId xmlns:a16="http://schemas.microsoft.com/office/drawing/2014/main" id="{2DF50D38-8AEA-8820-C151-98F7FE016884}"/>
                </a:ext>
              </a:extLst>
            </p:cNvPr>
            <p:cNvPicPr>
              <a:picLocks noChangeAspect="1"/>
            </p:cNvPicPr>
            <p:nvPr/>
          </p:nvPicPr>
          <p:blipFill>
            <a:blip r:embed="rId6">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0" name="Group 9">
            <a:extLst>
              <a:ext uri="{FF2B5EF4-FFF2-40B4-BE49-F238E27FC236}">
                <a16:creationId xmlns:a16="http://schemas.microsoft.com/office/drawing/2014/main" id="{425D541C-F024-3231-25F0-20FAAC34CD21}"/>
              </a:ext>
            </a:extLst>
          </p:cNvPr>
          <p:cNvGrpSpPr/>
          <p:nvPr/>
        </p:nvGrpSpPr>
        <p:grpSpPr>
          <a:xfrm>
            <a:off x="214192" y="244083"/>
            <a:ext cx="213472" cy="201335"/>
            <a:chOff x="214192" y="206043"/>
            <a:chExt cx="213472" cy="201335"/>
          </a:xfrm>
          <a:solidFill>
            <a:schemeClr val="bg1">
              <a:lumMod val="85000"/>
            </a:schemeClr>
          </a:solidFill>
        </p:grpSpPr>
        <p:sp>
          <p:nvSpPr>
            <p:cNvPr id="11" name="Freeform: Shape 10">
              <a:extLst>
                <a:ext uri="{FF2B5EF4-FFF2-40B4-BE49-F238E27FC236}">
                  <a16:creationId xmlns:a16="http://schemas.microsoft.com/office/drawing/2014/main" id="{1DD8CEA6-981B-A899-4EBB-A1F0D3256FE1}"/>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0B4C0B66-D588-0BB3-C599-7AC76353F7C3}"/>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7E7B213B-2B69-6FD4-AEC6-09B4E8072508}"/>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2298508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020F25E7-6646-3690-98BF-61BF3B8A22B1}"/>
              </a:ext>
            </a:extLst>
          </p:cNvPr>
          <p:cNvSpPr/>
          <p:nvPr/>
        </p:nvSpPr>
        <p:spPr>
          <a:xfrm>
            <a:off x="7318375" y="-2101475"/>
            <a:ext cx="9080833" cy="8944905"/>
          </a:xfrm>
          <a:prstGeom prst="ellipse">
            <a:avLst/>
          </a:prstGeom>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16200000" scaled="1"/>
            <a:tileRect/>
          </a:gradFill>
          <a:ln>
            <a:noFill/>
          </a:ln>
          <a:effectLst>
            <a:outerShdw blurRad="393700" dist="609600" dir="2700000" sx="65000" sy="65000" algn="tl" rotWithShape="0">
              <a:srgbClr val="002060">
                <a:alpha val="40000"/>
              </a:srgbClr>
            </a:outerShdw>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CBDE191-EC21-4B51-CEEF-D83E1CF081A4}"/>
              </a:ext>
            </a:extLst>
          </p:cNvPr>
          <p:cNvSpPr txBox="1"/>
          <p:nvPr/>
        </p:nvSpPr>
        <p:spPr>
          <a:xfrm>
            <a:off x="1341665" y="2139050"/>
            <a:ext cx="5314950" cy="2302508"/>
          </a:xfrm>
          <a:prstGeom prst="rect">
            <a:avLst/>
          </a:prstGeom>
          <a:noFill/>
        </p:spPr>
        <p:txBody>
          <a:bodyPr wrap="square" tIns="180000" rIns="180000" bIns="180000" rtlCol="0">
            <a:spAutoFit/>
          </a:bodyPr>
          <a:lstStyle/>
          <a:p>
            <a:pPr marL="285750" lvl="0" indent="-285750" algn="just" rtl="1">
              <a:buFont typeface="Arial" panose="020B0604020202020204" pitchFamily="34" charset="0"/>
              <a:buChar char="•"/>
            </a:pPr>
            <a:r>
              <a:rPr lang="ar-SA" dirty="0">
                <a:solidFill>
                  <a:schemeClr val="tx1">
                    <a:lumMod val="65000"/>
                    <a:lumOff val="35000"/>
                  </a:schemeClr>
                </a:solidFill>
                <a:latin typeface="Abar Mid FaNum" pitchFamily="2" charset="-78"/>
                <a:ea typeface="Abar Mid FaNum" pitchFamily="2" charset="-78"/>
                <a:cs typeface="Abar Mid FaNum" pitchFamily="2" charset="-78"/>
              </a:rPr>
              <a:t>بازبینی در مقررات تسهیم درآمد دارندگان فعلی مجوزها با لحاظ کردن مساله بهینه</a:t>
            </a:r>
            <a:r>
              <a:rPr lang="en-US" dirty="0">
                <a:solidFill>
                  <a:schemeClr val="tx1">
                    <a:lumMod val="65000"/>
                    <a:lumOff val="35000"/>
                  </a:schemeClr>
                </a:solidFill>
                <a:latin typeface="Abar Mid FaNum" pitchFamily="2" charset="-78"/>
                <a:ea typeface="Abar Mid FaNum" pitchFamily="2" charset="-78"/>
                <a:cs typeface="Abar Mid FaNum" pitchFamily="2" charset="-78"/>
              </a:rPr>
              <a:t>­</a:t>
            </a:r>
            <a:r>
              <a:rPr lang="ar-SA" dirty="0">
                <a:solidFill>
                  <a:schemeClr val="tx1">
                    <a:lumMod val="65000"/>
                    <a:lumOff val="35000"/>
                  </a:schemeClr>
                </a:solidFill>
                <a:latin typeface="Abar Mid FaNum" pitchFamily="2" charset="-78"/>
                <a:ea typeface="Abar Mid FaNum" pitchFamily="2" charset="-78"/>
                <a:cs typeface="Abar Mid FaNum" pitchFamily="2" charset="-78"/>
              </a:rPr>
              <a:t>سازی میزان تسهیم درآمد و دستیابی به توازن و مشوق لازم در محرک‌های سرمایه</a:t>
            </a:r>
            <a:r>
              <a:rPr lang="en-US" dirty="0">
                <a:solidFill>
                  <a:schemeClr val="tx1">
                    <a:lumMod val="65000"/>
                    <a:lumOff val="35000"/>
                  </a:schemeClr>
                </a:solidFill>
                <a:latin typeface="Abar Mid FaNum" pitchFamily="2" charset="-78"/>
                <a:ea typeface="Abar Mid FaNum" pitchFamily="2" charset="-78"/>
                <a:cs typeface="Abar Mid FaNum" pitchFamily="2" charset="-78"/>
              </a:rPr>
              <a:t>­</a:t>
            </a:r>
            <a:r>
              <a:rPr lang="ar-SA" dirty="0">
                <a:solidFill>
                  <a:schemeClr val="tx1">
                    <a:lumMod val="65000"/>
                    <a:lumOff val="35000"/>
                  </a:schemeClr>
                </a:solidFill>
                <a:latin typeface="Abar Mid FaNum" pitchFamily="2" charset="-78"/>
                <a:ea typeface="Abar Mid FaNum" pitchFamily="2" charset="-78"/>
                <a:cs typeface="Abar Mid FaNum" pitchFamily="2" charset="-78"/>
              </a:rPr>
              <a:t>گذاری توسعه زیرساختهای ثابت نسل جدید  با رویکرد </a:t>
            </a:r>
            <a:r>
              <a:rPr lang="fa-IR" dirty="0">
                <a:solidFill>
                  <a:schemeClr val="tx1">
                    <a:lumMod val="65000"/>
                    <a:lumOff val="35000"/>
                  </a:schemeClr>
                </a:solidFill>
                <a:latin typeface="Abar Mid FaNum" pitchFamily="2" charset="-78"/>
                <a:ea typeface="Abar Mid FaNum" pitchFamily="2" charset="-78"/>
                <a:cs typeface="Abar Mid FaNum" pitchFamily="2" charset="-78"/>
              </a:rPr>
              <a:t>کاهش هزینه های مالی مجوز (حق الامتیاز اولیه و تسهیم درآمد سالیانه) از طریق اخذ تعهد بیشتر برای توسعه شبکه ثابت و سیار</a:t>
            </a:r>
          </a:p>
        </p:txBody>
      </p:sp>
      <p:pic>
        <p:nvPicPr>
          <p:cNvPr id="19" name="Picture Placeholder 18">
            <a:extLst>
              <a:ext uri="{FF2B5EF4-FFF2-40B4-BE49-F238E27FC236}">
                <a16:creationId xmlns:a16="http://schemas.microsoft.com/office/drawing/2014/main" id="{C60DC7E7-7261-2F80-5165-2B90238355C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1000" r="31000"/>
          <a:stretch/>
        </p:blipFill>
        <p:spPr>
          <a:xfrm>
            <a:off x="7318375" y="376238"/>
            <a:ext cx="3284538" cy="6105525"/>
          </a:xfrm>
        </p:spPr>
      </p:pic>
      <p:sp>
        <p:nvSpPr>
          <p:cNvPr id="2" name="Rectangle 1">
            <a:extLst>
              <a:ext uri="{FF2B5EF4-FFF2-40B4-BE49-F238E27FC236}">
                <a16:creationId xmlns:a16="http://schemas.microsoft.com/office/drawing/2014/main" id="{F4496009-9E9C-1D67-AD6F-71580012CDC3}"/>
              </a:ext>
            </a:extLst>
          </p:cNvPr>
          <p:cNvSpPr/>
          <p:nvPr/>
        </p:nvSpPr>
        <p:spPr>
          <a:xfrm>
            <a:off x="1" y="679268"/>
            <a:ext cx="679269" cy="6178731"/>
          </a:xfrm>
          <a:prstGeom prst="rect">
            <a:avLst/>
          </a:prstGeom>
          <a:solidFill>
            <a:schemeClr val="bg1"/>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6" name="Rectangle 25">
            <a:extLst>
              <a:ext uri="{FF2B5EF4-FFF2-40B4-BE49-F238E27FC236}">
                <a16:creationId xmlns:a16="http://schemas.microsoft.com/office/drawing/2014/main" id="{459E2865-7043-971B-E3D3-4C1C1EDEBE51}"/>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7" name="Rectangle 6">
            <a:extLst>
              <a:ext uri="{FF2B5EF4-FFF2-40B4-BE49-F238E27FC236}">
                <a16:creationId xmlns:a16="http://schemas.microsoft.com/office/drawing/2014/main" id="{B3745F08-A7A9-852B-0976-E63C18639B4D}"/>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9" name="Freeform: Shape 8">
            <a:extLst>
              <a:ext uri="{FF2B5EF4-FFF2-40B4-BE49-F238E27FC236}">
                <a16:creationId xmlns:a16="http://schemas.microsoft.com/office/drawing/2014/main" id="{EA66C265-CFE4-F36E-B66B-0257BCC3964F}"/>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Oval 19">
            <a:extLst>
              <a:ext uri="{FF2B5EF4-FFF2-40B4-BE49-F238E27FC236}">
                <a16:creationId xmlns:a16="http://schemas.microsoft.com/office/drawing/2014/main" id="{7B293C33-4795-9CAD-F611-31DC24831EB3}"/>
              </a:ext>
            </a:extLst>
          </p:cNvPr>
          <p:cNvSpPr/>
          <p:nvPr/>
        </p:nvSpPr>
        <p:spPr>
          <a:xfrm>
            <a:off x="7112753" y="5622280"/>
            <a:ext cx="411244" cy="411244"/>
          </a:xfrm>
          <a:prstGeom prst="ellipse">
            <a:avLst/>
          </a:prstGeom>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lin ang="54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8A61119-C114-362C-E31D-983E04C831A4}"/>
              </a:ext>
            </a:extLst>
          </p:cNvPr>
          <p:cNvGrpSpPr/>
          <p:nvPr/>
        </p:nvGrpSpPr>
        <p:grpSpPr>
          <a:xfrm>
            <a:off x="78962" y="923352"/>
            <a:ext cx="569021" cy="5616991"/>
            <a:chOff x="78962" y="923352"/>
            <a:chExt cx="569021" cy="5616991"/>
          </a:xfrm>
        </p:grpSpPr>
        <p:pic>
          <p:nvPicPr>
            <p:cNvPr id="15" name="Picture 14">
              <a:extLst>
                <a:ext uri="{FF2B5EF4-FFF2-40B4-BE49-F238E27FC236}">
                  <a16:creationId xmlns:a16="http://schemas.microsoft.com/office/drawing/2014/main" id="{D99B690F-DDF2-0FF3-F4D3-00E52EF7965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6" name="Picture 15">
              <a:extLst>
                <a:ext uri="{FF2B5EF4-FFF2-40B4-BE49-F238E27FC236}">
                  <a16:creationId xmlns:a16="http://schemas.microsoft.com/office/drawing/2014/main" id="{92051EE6-6934-2C37-5239-71C1BDEF2C11}"/>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27" name="Rectangle 26">
            <a:extLst>
              <a:ext uri="{FF2B5EF4-FFF2-40B4-BE49-F238E27FC236}">
                <a16:creationId xmlns:a16="http://schemas.microsoft.com/office/drawing/2014/main" id="{313F1675-7A7B-4A43-13A0-FBD9DCD29B2D}"/>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28" name="Group 27">
            <a:extLst>
              <a:ext uri="{FF2B5EF4-FFF2-40B4-BE49-F238E27FC236}">
                <a16:creationId xmlns:a16="http://schemas.microsoft.com/office/drawing/2014/main" id="{EE39A6D2-16F2-E34C-8044-AF32544F6BA4}"/>
              </a:ext>
            </a:extLst>
          </p:cNvPr>
          <p:cNvGrpSpPr/>
          <p:nvPr/>
        </p:nvGrpSpPr>
        <p:grpSpPr>
          <a:xfrm>
            <a:off x="214192" y="244083"/>
            <a:ext cx="213472" cy="201335"/>
            <a:chOff x="214192" y="206043"/>
            <a:chExt cx="213472" cy="201335"/>
          </a:xfrm>
          <a:solidFill>
            <a:schemeClr val="bg1">
              <a:lumMod val="85000"/>
            </a:schemeClr>
          </a:solidFill>
        </p:grpSpPr>
        <p:sp>
          <p:nvSpPr>
            <p:cNvPr id="29" name="Freeform: Shape 28">
              <a:extLst>
                <a:ext uri="{FF2B5EF4-FFF2-40B4-BE49-F238E27FC236}">
                  <a16:creationId xmlns:a16="http://schemas.microsoft.com/office/drawing/2014/main" id="{B98F4230-24D8-A033-8ABB-D1E49C9A1A9B}"/>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EA124A30-1A6D-AA2C-50FB-EEB5B59E86E6}"/>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C6A21EE-05DE-47AD-C7BD-584B44BC3128}"/>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196291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Oval 22">
            <a:extLst>
              <a:ext uri="{FF2B5EF4-FFF2-40B4-BE49-F238E27FC236}">
                <a16:creationId xmlns:a16="http://schemas.microsoft.com/office/drawing/2014/main" id="{1A599FEF-7207-B908-D4B5-EBFAD6BAB8D4}"/>
              </a:ext>
            </a:extLst>
          </p:cNvPr>
          <p:cNvSpPr/>
          <p:nvPr/>
        </p:nvSpPr>
        <p:spPr>
          <a:xfrm>
            <a:off x="-1512005" y="-4124578"/>
            <a:ext cx="9080833" cy="8944905"/>
          </a:xfrm>
          <a:prstGeom prst="ellipse">
            <a:avLst/>
          </a:prstGeom>
          <a:noFill/>
          <a:ln>
            <a:noFill/>
          </a:ln>
        </p:spPr>
        <p:style>
          <a:lnRef idx="0">
            <a:scrgbClr r="0" g="0" b="0"/>
          </a:lnRef>
          <a:fillRef idx="0">
            <a:scrgbClr r="0" g="0" b="0"/>
          </a:fillRef>
          <a:effectRef idx="0">
            <a:scrgbClr r="0" g="0" b="0"/>
          </a:effectRef>
          <a:fontRef idx="minor">
            <a:schemeClr val="accent3"/>
          </a:fontRef>
        </p:style>
        <p:txBody>
          <a:bodyPr rtlCol="0" anchor="ctr"/>
          <a:lstStyle/>
          <a:p>
            <a:pPr algn="ctr" rtl="1"/>
            <a:endParaRPr lang="en-US" dirty="0"/>
          </a:p>
        </p:txBody>
      </p:sp>
      <p:sp>
        <p:nvSpPr>
          <p:cNvPr id="22" name="Oval 21">
            <a:extLst>
              <a:ext uri="{FF2B5EF4-FFF2-40B4-BE49-F238E27FC236}">
                <a16:creationId xmlns:a16="http://schemas.microsoft.com/office/drawing/2014/main" id="{C7E32110-E9A0-9AFA-45F5-E6DA2A6F022E}"/>
              </a:ext>
            </a:extLst>
          </p:cNvPr>
          <p:cNvSpPr/>
          <p:nvPr/>
        </p:nvSpPr>
        <p:spPr>
          <a:xfrm>
            <a:off x="6940911" y="2324100"/>
            <a:ext cx="5867791" cy="5716355"/>
          </a:xfrm>
          <a:prstGeom prst="ellipse">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5400000" scaled="1"/>
            <a:tileRect/>
          </a:gradFill>
          <a:ln>
            <a:gradFill>
              <a:gsLst>
                <a:gs pos="0">
                  <a:schemeClr val="accent1">
                    <a:lumMod val="5000"/>
                    <a:lumOff val="95000"/>
                    <a:alpha val="40000"/>
                  </a:schemeClr>
                </a:gs>
                <a:gs pos="100000">
                  <a:schemeClr val="bg2">
                    <a:alpha val="20000"/>
                  </a:schemeClr>
                </a:gs>
              </a:gsLst>
              <a:lin ang="5400000" scaled="1"/>
            </a:gradFill>
          </a:ln>
          <a:effectLst>
            <a:outerShdw blurRad="533400" dist="723900" dir="2640000" sx="85000" sy="85000" algn="l" rotWithShape="0">
              <a:srgbClr val="8014E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a-IR" dirty="0"/>
          </a:p>
        </p:txBody>
      </p:sp>
      <p:sp>
        <p:nvSpPr>
          <p:cNvPr id="7" name="TextBox 6">
            <a:extLst>
              <a:ext uri="{FF2B5EF4-FFF2-40B4-BE49-F238E27FC236}">
                <a16:creationId xmlns:a16="http://schemas.microsoft.com/office/drawing/2014/main" id="{691B886A-1DB6-4AE0-5246-B752DDDA5A17}"/>
              </a:ext>
            </a:extLst>
          </p:cNvPr>
          <p:cNvSpPr txBox="1"/>
          <p:nvPr/>
        </p:nvSpPr>
        <p:spPr>
          <a:xfrm>
            <a:off x="1331139" y="2129209"/>
            <a:ext cx="5867792" cy="1471511"/>
          </a:xfrm>
          <a:prstGeom prst="rect">
            <a:avLst/>
          </a:prstGeom>
          <a:noFill/>
        </p:spPr>
        <p:txBody>
          <a:bodyPr wrap="square" tIns="180000" rIns="180000" bIns="180000" rtlCol="0">
            <a:spAutoFit/>
          </a:bodyPr>
          <a:lstStyle/>
          <a:p>
            <a:pPr marL="285750" lvl="0" indent="-285750" algn="just" rtl="1">
              <a:buFont typeface="Arial" panose="020B0604020202020204" pitchFamily="34" charset="0"/>
              <a:buChar char="•"/>
            </a:pPr>
            <a:r>
              <a:rPr lang="ar-SA" dirty="0">
                <a:solidFill>
                  <a:schemeClr val="tx1">
                    <a:lumMod val="65000"/>
                    <a:lumOff val="35000"/>
                  </a:schemeClr>
                </a:solidFill>
                <a:latin typeface="Abar Mid FaNum" pitchFamily="2" charset="-78"/>
                <a:ea typeface="Abar Mid FaNum" pitchFamily="2" charset="-78"/>
                <a:cs typeface="Abar Mid FaNum" pitchFamily="2" charset="-78"/>
              </a:rPr>
              <a:t>اصلاح نظام تعرفه‌گذاری </a:t>
            </a:r>
            <a:r>
              <a:rPr lang="en-US" dirty="0">
                <a:solidFill>
                  <a:schemeClr val="tx1">
                    <a:lumMod val="65000"/>
                    <a:lumOff val="35000"/>
                  </a:schemeClr>
                </a:solidFill>
                <a:latin typeface="Abar Mid FaNum" pitchFamily="2" charset="-78"/>
                <a:ea typeface="Abar Mid FaNum" pitchFamily="2" charset="-78"/>
                <a:cs typeface="Abar Mid FaNum" pitchFamily="2" charset="-78"/>
              </a:rPr>
              <a:t>ICT</a:t>
            </a:r>
            <a:r>
              <a:rPr lang="fa-IR" dirty="0">
                <a:solidFill>
                  <a:schemeClr val="tx1">
                    <a:lumMod val="65000"/>
                    <a:lumOff val="35000"/>
                  </a:schemeClr>
                </a:solidFill>
                <a:latin typeface="Abar Mid FaNum" pitchFamily="2" charset="-78"/>
                <a:ea typeface="Abar Mid FaNum" pitchFamily="2" charset="-78"/>
                <a:cs typeface="Abar Mid FaNum" pitchFamily="2" charset="-78"/>
              </a:rPr>
              <a:t> با رویکرد تعرفه گذاری مشوق محتوا و خدمات داخلی، آزادسازی تعرفه در بازارهای رقابتی، نظارت دقیق بر تعرفه‌ها در بازارهای انحصاری و تعرفه‌گذاری مشوق سرمایه‌گذاری در شبکه های نسل جدید </a:t>
            </a:r>
          </a:p>
        </p:txBody>
      </p:sp>
      <p:sp>
        <p:nvSpPr>
          <p:cNvPr id="4" name="Rectangle 3">
            <a:extLst>
              <a:ext uri="{FF2B5EF4-FFF2-40B4-BE49-F238E27FC236}">
                <a16:creationId xmlns:a16="http://schemas.microsoft.com/office/drawing/2014/main" id="{19A1E530-5C64-05E3-52F5-1ECF628DA801}"/>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3" name="Rectangle 12">
            <a:extLst>
              <a:ext uri="{FF2B5EF4-FFF2-40B4-BE49-F238E27FC236}">
                <a16:creationId xmlns:a16="http://schemas.microsoft.com/office/drawing/2014/main" id="{B58EB1F6-1FB0-1582-08F4-DEC68ABDE0E3}"/>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5" name="Freeform: Shape 4">
            <a:extLst>
              <a:ext uri="{FF2B5EF4-FFF2-40B4-BE49-F238E27FC236}">
                <a16:creationId xmlns:a16="http://schemas.microsoft.com/office/drawing/2014/main" id="{74E57926-F429-69CC-18DC-612D400F3CD2}"/>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1" name="Picture 20">
            <a:extLst>
              <a:ext uri="{FF2B5EF4-FFF2-40B4-BE49-F238E27FC236}">
                <a16:creationId xmlns:a16="http://schemas.microsoft.com/office/drawing/2014/main" id="{07AD1BAA-899D-9C86-FABF-D88DC609FB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293" y="2448347"/>
            <a:ext cx="5867792" cy="4409653"/>
          </a:xfrm>
          <a:prstGeom prst="rect">
            <a:avLst/>
          </a:prstGeom>
        </p:spPr>
      </p:pic>
      <p:grpSp>
        <p:nvGrpSpPr>
          <p:cNvPr id="3" name="Group 2">
            <a:extLst>
              <a:ext uri="{FF2B5EF4-FFF2-40B4-BE49-F238E27FC236}">
                <a16:creationId xmlns:a16="http://schemas.microsoft.com/office/drawing/2014/main" id="{64AEE9C3-AD93-984D-C5F5-68F09EB80715}"/>
              </a:ext>
            </a:extLst>
          </p:cNvPr>
          <p:cNvGrpSpPr/>
          <p:nvPr/>
        </p:nvGrpSpPr>
        <p:grpSpPr>
          <a:xfrm>
            <a:off x="78962" y="923352"/>
            <a:ext cx="569021" cy="5616991"/>
            <a:chOff x="78962" y="923352"/>
            <a:chExt cx="569021" cy="5616991"/>
          </a:xfrm>
        </p:grpSpPr>
        <p:pic>
          <p:nvPicPr>
            <p:cNvPr id="9" name="Picture 8">
              <a:extLst>
                <a:ext uri="{FF2B5EF4-FFF2-40B4-BE49-F238E27FC236}">
                  <a16:creationId xmlns:a16="http://schemas.microsoft.com/office/drawing/2014/main" id="{40C5155E-C442-8AE8-886C-1D913B963D96}"/>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1" name="Picture 10">
              <a:extLst>
                <a:ext uri="{FF2B5EF4-FFF2-40B4-BE49-F238E27FC236}">
                  <a16:creationId xmlns:a16="http://schemas.microsoft.com/office/drawing/2014/main" id="{D3800B60-4D3E-2759-4E22-8CB4EBE6705C}"/>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18" name="Rectangle 17">
            <a:extLst>
              <a:ext uri="{FF2B5EF4-FFF2-40B4-BE49-F238E27FC236}">
                <a16:creationId xmlns:a16="http://schemas.microsoft.com/office/drawing/2014/main" id="{5359415D-8076-0248-E4E7-C5C9DE986090}"/>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9" name="Group 18">
            <a:extLst>
              <a:ext uri="{FF2B5EF4-FFF2-40B4-BE49-F238E27FC236}">
                <a16:creationId xmlns:a16="http://schemas.microsoft.com/office/drawing/2014/main" id="{D3B5B0FB-3868-E797-6537-135BDC224A13}"/>
              </a:ext>
            </a:extLst>
          </p:cNvPr>
          <p:cNvGrpSpPr/>
          <p:nvPr/>
        </p:nvGrpSpPr>
        <p:grpSpPr>
          <a:xfrm>
            <a:off x="214192" y="244083"/>
            <a:ext cx="213472" cy="201335"/>
            <a:chOff x="214192" y="206043"/>
            <a:chExt cx="213472" cy="201335"/>
          </a:xfrm>
          <a:solidFill>
            <a:schemeClr val="bg1">
              <a:lumMod val="85000"/>
            </a:schemeClr>
          </a:solidFill>
        </p:grpSpPr>
        <p:sp>
          <p:nvSpPr>
            <p:cNvPr id="20" name="Freeform: Shape 19">
              <a:extLst>
                <a:ext uri="{FF2B5EF4-FFF2-40B4-BE49-F238E27FC236}">
                  <a16:creationId xmlns:a16="http://schemas.microsoft.com/office/drawing/2014/main" id="{C91A57F3-CCD4-35C8-ABAD-79865701E182}"/>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14ACC73D-904B-6C75-8DD2-8BDD415C29A6}"/>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398E009-C241-EF67-FAD7-BA425D655D31}"/>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96959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9233C84-D26B-A82B-4EC6-5F028A7AD32B}"/>
              </a:ext>
            </a:extLst>
          </p:cNvPr>
          <p:cNvSpPr/>
          <p:nvPr/>
        </p:nvSpPr>
        <p:spPr>
          <a:xfrm>
            <a:off x="6569120" y="931560"/>
            <a:ext cx="5150734" cy="5617360"/>
          </a:xfrm>
          <a:prstGeom prst="roundRect">
            <a:avLst>
              <a:gd name="adj" fmla="val 9476"/>
            </a:avLst>
          </a:prstGeom>
          <a:gradFill>
            <a:gsLst>
              <a:gs pos="0">
                <a:srgbClr val="FFFFFF"/>
              </a:gs>
              <a:gs pos="100000">
                <a:schemeClr val="bg1">
                  <a:lumMod val="95000"/>
                </a:schemeClr>
              </a:gs>
            </a:gsLst>
            <a:lin ang="5400000" scaled="1"/>
          </a:gradFill>
          <a:ln>
            <a:noFill/>
          </a:ln>
          <a:effectLst>
            <a:outerShdw blurRad="393700" dist="2032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0F6E4B78-DA55-2087-4ADA-7CA3D7546C6E}"/>
              </a:ext>
            </a:extLst>
          </p:cNvPr>
          <p:cNvSpPr/>
          <p:nvPr/>
        </p:nvSpPr>
        <p:spPr>
          <a:xfrm>
            <a:off x="6413349" y="774978"/>
            <a:ext cx="5150734" cy="5617360"/>
          </a:xfrm>
          <a:prstGeom prst="roundRect">
            <a:avLst>
              <a:gd name="adj" fmla="val 9476"/>
            </a:avLst>
          </a:prstGeom>
          <a:gradFill>
            <a:gsLst>
              <a:gs pos="0">
                <a:srgbClr val="FFFFFF"/>
              </a:gs>
              <a:gs pos="100000">
                <a:schemeClr val="bg1">
                  <a:lumMod val="95000"/>
                </a:schemeClr>
              </a:gs>
            </a:gsLst>
            <a:lin ang="5400000" scaled="1"/>
          </a:gradFill>
          <a:ln>
            <a:noFill/>
          </a:ln>
          <a:effectLst>
            <a:outerShdw blurRad="393700" dist="2032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ACB6BDE8-D4EE-8C80-DCA2-7107197656CC}"/>
              </a:ext>
            </a:extLst>
          </p:cNvPr>
          <p:cNvSpPr/>
          <p:nvPr/>
        </p:nvSpPr>
        <p:spPr>
          <a:xfrm>
            <a:off x="6257578" y="610198"/>
            <a:ext cx="5150734" cy="5617360"/>
          </a:xfrm>
          <a:prstGeom prst="roundRect">
            <a:avLst>
              <a:gd name="adj" fmla="val 9476"/>
            </a:avLst>
          </a:prstGeom>
          <a:gradFill>
            <a:gsLst>
              <a:gs pos="0">
                <a:srgbClr val="FFFFFF"/>
              </a:gs>
              <a:gs pos="100000">
                <a:schemeClr val="bg1">
                  <a:lumMod val="95000"/>
                </a:schemeClr>
              </a:gs>
            </a:gsLst>
            <a:lin ang="5400000" scaled="1"/>
          </a:gradFill>
          <a:ln>
            <a:noFill/>
          </a:ln>
          <a:effectLst>
            <a:outerShdw blurRad="393700" dist="2032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1439127B-5730-B19A-E839-DD42ECA20B33}"/>
              </a:ext>
            </a:extLst>
          </p:cNvPr>
          <p:cNvSpPr txBox="1"/>
          <p:nvPr/>
        </p:nvSpPr>
        <p:spPr>
          <a:xfrm>
            <a:off x="1118320" y="1782184"/>
            <a:ext cx="4720390" cy="2025509"/>
          </a:xfrm>
          <a:prstGeom prst="rect">
            <a:avLst/>
          </a:prstGeom>
          <a:noFill/>
        </p:spPr>
        <p:txBody>
          <a:bodyPr wrap="square" tIns="180000" rIns="180000" bIns="180000" rtlCol="0">
            <a:spAutoFit/>
          </a:bodyPr>
          <a:lstStyle/>
          <a:p>
            <a:pPr marL="285750" lvl="0" indent="-285750" algn="just" rtl="1">
              <a:buFont typeface="Arial" panose="020B0604020202020204" pitchFamily="34" charset="0"/>
              <a:buChar char="•"/>
            </a:pPr>
            <a:r>
              <a:rPr lang="ar-SA" dirty="0">
                <a:solidFill>
                  <a:schemeClr val="tx1">
                    <a:lumMod val="65000"/>
                    <a:lumOff val="35000"/>
                  </a:schemeClr>
                </a:solidFill>
                <a:latin typeface="Abar Mid FaNum" pitchFamily="2" charset="-78"/>
                <a:ea typeface="Abar Mid FaNum" pitchFamily="2" charset="-78"/>
                <a:cs typeface="Abar Mid FaNum" pitchFamily="2" charset="-78"/>
              </a:rPr>
              <a:t>به روز رسانی سیاست‌های مربوط به دسترسی‌ به خدمات پایه عمومی و همگانی و بودجه‌‌های تخصیص داده شده به این خدمات برای ارائه خدمات دسترسی باندوسیع نسل بعد بر اساس نقشه معماری و طرح کلان شبکه ملی اطلاعات</a:t>
            </a:r>
            <a:endParaRPr lang="en-US" dirty="0">
              <a:solidFill>
                <a:schemeClr val="tx1">
                  <a:lumMod val="65000"/>
                  <a:lumOff val="35000"/>
                </a:schemeClr>
              </a:solidFill>
              <a:latin typeface="Abar Mid FaNum" pitchFamily="2" charset="-78"/>
              <a:ea typeface="Abar Mid FaNum" pitchFamily="2" charset="-78"/>
              <a:cs typeface="Abar Mid FaNum" pitchFamily="2" charset="-78"/>
            </a:endParaRPr>
          </a:p>
        </p:txBody>
      </p:sp>
      <p:pic>
        <p:nvPicPr>
          <p:cNvPr id="20" name="Picture Placeholder 19">
            <a:extLst>
              <a:ext uri="{FF2B5EF4-FFF2-40B4-BE49-F238E27FC236}">
                <a16:creationId xmlns:a16="http://schemas.microsoft.com/office/drawing/2014/main" id="{B2C1EF3F-D9E8-672A-101C-C6FB87CC468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799" r="17799"/>
          <a:stretch/>
        </p:blipFill>
        <p:spPr>
          <a:xfrm>
            <a:off x="6133093" y="445417"/>
            <a:ext cx="5120858" cy="5617359"/>
          </a:xfrm>
        </p:spPr>
      </p:pic>
      <p:sp>
        <p:nvSpPr>
          <p:cNvPr id="18" name="Rectangle 17">
            <a:extLst>
              <a:ext uri="{FF2B5EF4-FFF2-40B4-BE49-F238E27FC236}">
                <a16:creationId xmlns:a16="http://schemas.microsoft.com/office/drawing/2014/main" id="{D07826D1-6F8C-C045-70BE-FC2F019FAA70}"/>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7" name="Rectangle 6">
            <a:extLst>
              <a:ext uri="{FF2B5EF4-FFF2-40B4-BE49-F238E27FC236}">
                <a16:creationId xmlns:a16="http://schemas.microsoft.com/office/drawing/2014/main" id="{0F025815-436F-22A4-D8DE-6D78BF086D4E}"/>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Freeform: Shape 7">
            <a:extLst>
              <a:ext uri="{FF2B5EF4-FFF2-40B4-BE49-F238E27FC236}">
                <a16:creationId xmlns:a16="http://schemas.microsoft.com/office/drawing/2014/main" id="{07BEC859-3E59-82E2-3CF4-8CD07DF7F62E}"/>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8A481430-33B5-65E6-15F2-35918858DF70}"/>
              </a:ext>
            </a:extLst>
          </p:cNvPr>
          <p:cNvGrpSpPr/>
          <p:nvPr/>
        </p:nvGrpSpPr>
        <p:grpSpPr>
          <a:xfrm>
            <a:off x="78962" y="923352"/>
            <a:ext cx="569021" cy="5616991"/>
            <a:chOff x="78962" y="923352"/>
            <a:chExt cx="569021" cy="5616991"/>
          </a:xfrm>
        </p:grpSpPr>
        <p:pic>
          <p:nvPicPr>
            <p:cNvPr id="9" name="Picture 8">
              <a:extLst>
                <a:ext uri="{FF2B5EF4-FFF2-40B4-BE49-F238E27FC236}">
                  <a16:creationId xmlns:a16="http://schemas.microsoft.com/office/drawing/2014/main" id="{CE479ADA-5817-50A1-2E0B-C771E85DE86C}"/>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1" name="Picture 10">
              <a:extLst>
                <a:ext uri="{FF2B5EF4-FFF2-40B4-BE49-F238E27FC236}">
                  <a16:creationId xmlns:a16="http://schemas.microsoft.com/office/drawing/2014/main" id="{2019D5F8-24C9-5ED4-2A9F-40C96FA3C549}"/>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27" name="Rectangle 26">
            <a:extLst>
              <a:ext uri="{FF2B5EF4-FFF2-40B4-BE49-F238E27FC236}">
                <a16:creationId xmlns:a16="http://schemas.microsoft.com/office/drawing/2014/main" id="{1DA59B30-5B9F-EF2B-BA76-464296227276}"/>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28" name="Group 27">
            <a:extLst>
              <a:ext uri="{FF2B5EF4-FFF2-40B4-BE49-F238E27FC236}">
                <a16:creationId xmlns:a16="http://schemas.microsoft.com/office/drawing/2014/main" id="{DD19F8E2-F165-5586-2AC9-B805E0718412}"/>
              </a:ext>
            </a:extLst>
          </p:cNvPr>
          <p:cNvGrpSpPr/>
          <p:nvPr/>
        </p:nvGrpSpPr>
        <p:grpSpPr>
          <a:xfrm>
            <a:off x="214192" y="244083"/>
            <a:ext cx="213472" cy="201335"/>
            <a:chOff x="214192" y="206043"/>
            <a:chExt cx="213472" cy="201335"/>
          </a:xfrm>
          <a:solidFill>
            <a:schemeClr val="bg1">
              <a:lumMod val="85000"/>
            </a:schemeClr>
          </a:solidFill>
        </p:grpSpPr>
        <p:sp>
          <p:nvSpPr>
            <p:cNvPr id="30" name="Freeform: Shape 29">
              <a:extLst>
                <a:ext uri="{FF2B5EF4-FFF2-40B4-BE49-F238E27FC236}">
                  <a16:creationId xmlns:a16="http://schemas.microsoft.com/office/drawing/2014/main" id="{14B60D3F-7BE3-4B09-FAC4-E2F31BE392A9}"/>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0AD0554-2310-8349-F2B6-1E286F03E025}"/>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00FF32B2-8AC8-4186-BA06-100D46B052A7}"/>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
        <p:nvSpPr>
          <p:cNvPr id="48" name="Oval 47">
            <a:extLst>
              <a:ext uri="{FF2B5EF4-FFF2-40B4-BE49-F238E27FC236}">
                <a16:creationId xmlns:a16="http://schemas.microsoft.com/office/drawing/2014/main" id="{814A6635-8283-0745-94B9-65ADF59F4692}"/>
              </a:ext>
            </a:extLst>
          </p:cNvPr>
          <p:cNvSpPr/>
          <p:nvPr/>
        </p:nvSpPr>
        <p:spPr>
          <a:xfrm>
            <a:off x="10454561" y="-233816"/>
            <a:ext cx="1523247" cy="1523247"/>
          </a:xfrm>
          <a:prstGeom prst="ellipse">
            <a:avLst/>
          </a:prstGeo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path path="circle">
              <a:fillToRect r="100000" b="100000"/>
            </a:path>
            <a:tileRect l="-100000" t="-100000"/>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904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2" name="Rectangle: Rounded Corners 41">
            <a:extLst>
              <a:ext uri="{FF2B5EF4-FFF2-40B4-BE49-F238E27FC236}">
                <a16:creationId xmlns:a16="http://schemas.microsoft.com/office/drawing/2014/main" id="{46CBB22C-D527-CE36-A95E-2FEFC0BAF94C}"/>
              </a:ext>
            </a:extLst>
          </p:cNvPr>
          <p:cNvSpPr/>
          <p:nvPr/>
        </p:nvSpPr>
        <p:spPr>
          <a:xfrm>
            <a:off x="-579120" y="559343"/>
            <a:ext cx="12209145" cy="5574757"/>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C901AF88-1B02-7A23-BC2D-D70BA347DC0B}"/>
              </a:ext>
            </a:extLst>
          </p:cNvPr>
          <p:cNvGrpSpPr/>
          <p:nvPr/>
        </p:nvGrpSpPr>
        <p:grpSpPr>
          <a:xfrm rot="10800000" flipH="1" flipV="1">
            <a:off x="10898430" y="941871"/>
            <a:ext cx="1331047" cy="1545775"/>
            <a:chOff x="10655858" y="1294906"/>
            <a:chExt cx="2078510" cy="2413826"/>
          </a:xfrm>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path path="circle">
              <a:fillToRect l="100000" t="100000"/>
            </a:path>
            <a:tileRect r="-100000" b="-100000"/>
          </a:gradFill>
        </p:grpSpPr>
        <p:sp>
          <p:nvSpPr>
            <p:cNvPr id="44" name="Freeform: Shape 43">
              <a:extLst>
                <a:ext uri="{FF2B5EF4-FFF2-40B4-BE49-F238E27FC236}">
                  <a16:creationId xmlns:a16="http://schemas.microsoft.com/office/drawing/2014/main" id="{19298C6F-3FD4-5280-DB9A-8892D253C80A}"/>
                </a:ext>
              </a:extLst>
            </p:cNvPr>
            <p:cNvSpPr/>
            <p:nvPr/>
          </p:nvSpPr>
          <p:spPr>
            <a:xfrm>
              <a:off x="10655858" y="1294906"/>
              <a:ext cx="1434383" cy="2413826"/>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DD5C4EA7-1EE4-C616-49A3-2F1A5616893A}"/>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3" name="TextBox 62">
            <a:extLst>
              <a:ext uri="{FF2B5EF4-FFF2-40B4-BE49-F238E27FC236}">
                <a16:creationId xmlns:a16="http://schemas.microsoft.com/office/drawing/2014/main" id="{ADBA04D3-47D4-A4A7-B324-8582CFA617AD}"/>
              </a:ext>
            </a:extLst>
          </p:cNvPr>
          <p:cNvSpPr txBox="1"/>
          <p:nvPr/>
        </p:nvSpPr>
        <p:spPr>
          <a:xfrm>
            <a:off x="6353175" y="2382190"/>
            <a:ext cx="5102627" cy="2302508"/>
          </a:xfrm>
          <a:prstGeom prst="rect">
            <a:avLst/>
          </a:prstGeom>
          <a:noFill/>
        </p:spPr>
        <p:txBody>
          <a:bodyPr wrap="square" tIns="180000" rIns="180000" bIns="180000" rtlCol="0">
            <a:spAutoFit/>
          </a:bodyPr>
          <a:lstStyle/>
          <a:p>
            <a:pPr marL="285750" lvl="0" indent="-285750" algn="just" rtl="1">
              <a:buFont typeface="Arial" panose="020B0604020202020204" pitchFamily="34" charset="0"/>
              <a:buChar char="•"/>
            </a:pPr>
            <a:r>
              <a:rPr lang="fa-IR" dirty="0">
                <a:solidFill>
                  <a:schemeClr val="tx1">
                    <a:lumMod val="65000"/>
                    <a:lumOff val="35000"/>
                  </a:schemeClr>
                </a:solidFill>
                <a:latin typeface="Abar Mid FaNum" pitchFamily="2" charset="-78"/>
                <a:ea typeface="Abar Mid FaNum" pitchFamily="2" charset="-78"/>
                <a:cs typeface="Abar Mid FaNum" pitchFamily="2" charset="-78"/>
              </a:rPr>
              <a:t>تقویت نقاط تبادل داده داخلی و اجرایی کردن سیاست تبادل ترافیک نه تنها میان اپراتورها بلکه میان ارائه دهندگان خدمات پایه و کاربردی شبکه ملی اطلاعات و تسهیل و شفافیت کسب درآمد از ترافیک، شفافیت در واگذاری امکانات زیرساختی مانند استفاده از امکانات مراکز داده مادر شبکه ملی اطلاعات و مانند آنها توسط پلتفرمهای داخلی </a:t>
            </a:r>
          </a:p>
        </p:txBody>
      </p:sp>
      <p:sp>
        <p:nvSpPr>
          <p:cNvPr id="5" name="Picture Placeholder 4">
            <a:extLst>
              <a:ext uri="{FF2B5EF4-FFF2-40B4-BE49-F238E27FC236}">
                <a16:creationId xmlns:a16="http://schemas.microsoft.com/office/drawing/2014/main" id="{5ED25FEA-B3EC-B5C6-377E-EEDE75F9F454}"/>
              </a:ext>
            </a:extLst>
          </p:cNvPr>
          <p:cNvSpPr>
            <a:spLocks noGrp="1"/>
          </p:cNvSpPr>
          <p:nvPr>
            <p:ph type="pic" sz="quarter" idx="14"/>
          </p:nvPr>
        </p:nvSpPr>
        <p:spPr>
          <a:custGeom>
            <a:avLst/>
            <a:gdLst>
              <a:gd name="connsiteX0" fmla="*/ 4887204 w 7426568"/>
              <a:gd name="connsiteY0" fmla="*/ 3514800 h 6858000"/>
              <a:gd name="connsiteX1" fmla="*/ 5959405 w 7426568"/>
              <a:gd name="connsiteY1" fmla="*/ 4153060 h 6858000"/>
              <a:gd name="connsiteX2" fmla="*/ 7426568 w 7426568"/>
              <a:gd name="connsiteY2" fmla="*/ 6858000 h 6858000"/>
              <a:gd name="connsiteX3" fmla="*/ 4652054 w 7426568"/>
              <a:gd name="connsiteY3" fmla="*/ 6858000 h 6858000"/>
              <a:gd name="connsiteX4" fmla="*/ 3815597 w 7426568"/>
              <a:gd name="connsiteY4" fmla="*/ 5315863 h 6858000"/>
              <a:gd name="connsiteX5" fmla="*/ 4199505 w 7426568"/>
              <a:gd name="connsiteY5" fmla="*/ 3727536 h 6858000"/>
              <a:gd name="connsiteX6" fmla="*/ 4306099 w 7426568"/>
              <a:gd name="connsiteY6" fmla="*/ 3662557 h 6858000"/>
              <a:gd name="connsiteX7" fmla="*/ 4418696 w 7426568"/>
              <a:gd name="connsiteY7" fmla="*/ 3608647 h 6858000"/>
              <a:gd name="connsiteX8" fmla="*/ 4887204 w 7426568"/>
              <a:gd name="connsiteY8" fmla="*/ 3514800 h 6858000"/>
              <a:gd name="connsiteX9" fmla="*/ 901355 w 7426568"/>
              <a:gd name="connsiteY9" fmla="*/ 0 h 6858000"/>
              <a:gd name="connsiteX10" fmla="*/ 3675869 w 7426568"/>
              <a:gd name="connsiteY10" fmla="*/ 0 h 6858000"/>
              <a:gd name="connsiteX11" fmla="*/ 4595326 w 7426568"/>
              <a:gd name="connsiteY11" fmla="*/ 1695160 h 6858000"/>
              <a:gd name="connsiteX12" fmla="*/ 4104824 w 7426568"/>
              <a:gd name="connsiteY12" fmla="*/ 3348467 h 6858000"/>
              <a:gd name="connsiteX13" fmla="*/ 4104823 w 7426568"/>
              <a:gd name="connsiteY13" fmla="*/ 3348466 h 6858000"/>
              <a:gd name="connsiteX14" fmla="*/ 2451517 w 7426568"/>
              <a:gd name="connsiteY14" fmla="*/ 2857963 h 6858000"/>
              <a:gd name="connsiteX15" fmla="*/ 901355 w 7426568"/>
              <a:gd name="connsiteY15" fmla="*/ 0 h 6858000"/>
              <a:gd name="connsiteX16" fmla="*/ 0 w 7426568"/>
              <a:gd name="connsiteY16" fmla="*/ 0 h 6858000"/>
              <a:gd name="connsiteX17" fmla="*/ 265255 w 7426568"/>
              <a:gd name="connsiteY17" fmla="*/ 0 h 6858000"/>
              <a:gd name="connsiteX18" fmla="*/ 3985042 w 7426568"/>
              <a:gd name="connsiteY18" fmla="*/ 6858000 h 6858000"/>
              <a:gd name="connsiteX19" fmla="*/ 1210529 w 7426568"/>
              <a:gd name="connsiteY19" fmla="*/ 6858000 h 6858000"/>
              <a:gd name="connsiteX20" fmla="*/ 0 w 7426568"/>
              <a:gd name="connsiteY20" fmla="*/ 4626205 h 6858000"/>
              <a:gd name="connsiteX21" fmla="*/ 0 w 7426568"/>
              <a:gd name="connsiteY2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26568" h="6858000" fill="none" extrusionOk="0">
                <a:moveTo>
                  <a:pt x="4887204" y="3514800"/>
                </a:moveTo>
                <a:cubicBezTo>
                  <a:pt x="5323773" y="3474049"/>
                  <a:pt x="5746439" y="3747946"/>
                  <a:pt x="5959405" y="4153060"/>
                </a:cubicBezTo>
                <a:cubicBezTo>
                  <a:pt x="6258642" y="4845965"/>
                  <a:pt x="6991949" y="6187083"/>
                  <a:pt x="7426568" y="6858000"/>
                </a:cubicBezTo>
                <a:cubicBezTo>
                  <a:pt x="6768991" y="7000276"/>
                  <a:pt x="5401796" y="6896499"/>
                  <a:pt x="4652054" y="6858000"/>
                </a:cubicBezTo>
                <a:cubicBezTo>
                  <a:pt x="4147028" y="6207244"/>
                  <a:pt x="3956115" y="5778953"/>
                  <a:pt x="3815597" y="5315863"/>
                </a:cubicBezTo>
                <a:cubicBezTo>
                  <a:pt x="3525965" y="4839076"/>
                  <a:pt x="3702355" y="4067233"/>
                  <a:pt x="4199505" y="3727536"/>
                </a:cubicBezTo>
                <a:cubicBezTo>
                  <a:pt x="4247202" y="3701733"/>
                  <a:pt x="4270175" y="3696328"/>
                  <a:pt x="4306099" y="3662557"/>
                </a:cubicBezTo>
                <a:cubicBezTo>
                  <a:pt x="4322174" y="3650507"/>
                  <a:pt x="4371198" y="3640682"/>
                  <a:pt x="4418696" y="3608647"/>
                </a:cubicBezTo>
                <a:cubicBezTo>
                  <a:pt x="4579948" y="3537866"/>
                  <a:pt x="4725010" y="3508024"/>
                  <a:pt x="4887204" y="3514800"/>
                </a:cubicBezTo>
                <a:close/>
                <a:moveTo>
                  <a:pt x="901355" y="0"/>
                </a:moveTo>
                <a:cubicBezTo>
                  <a:pt x="2158734" y="-135933"/>
                  <a:pt x="2499953" y="-143566"/>
                  <a:pt x="3675869" y="0"/>
                </a:cubicBezTo>
                <a:cubicBezTo>
                  <a:pt x="4083531" y="583543"/>
                  <a:pt x="4411479" y="1040885"/>
                  <a:pt x="4595326" y="1695160"/>
                </a:cubicBezTo>
                <a:cubicBezTo>
                  <a:pt x="4916160" y="2191360"/>
                  <a:pt x="4601714" y="3017948"/>
                  <a:pt x="4104824" y="3348467"/>
                </a:cubicBezTo>
                <a:lnTo>
                  <a:pt x="4104823" y="3348466"/>
                </a:lnTo>
                <a:cubicBezTo>
                  <a:pt x="3474976" y="3702516"/>
                  <a:pt x="2739201" y="3510725"/>
                  <a:pt x="2451517" y="2857963"/>
                </a:cubicBezTo>
                <a:cubicBezTo>
                  <a:pt x="1870285" y="2124136"/>
                  <a:pt x="1135556" y="701018"/>
                  <a:pt x="901355" y="0"/>
                </a:cubicBezTo>
                <a:close/>
                <a:moveTo>
                  <a:pt x="0" y="0"/>
                </a:moveTo>
                <a:cubicBezTo>
                  <a:pt x="100912" y="-2620"/>
                  <a:pt x="205275" y="14067"/>
                  <a:pt x="265255" y="0"/>
                </a:cubicBezTo>
                <a:cubicBezTo>
                  <a:pt x="1426092" y="2309994"/>
                  <a:pt x="2795079" y="4770942"/>
                  <a:pt x="3985042" y="6858000"/>
                </a:cubicBezTo>
                <a:cubicBezTo>
                  <a:pt x="2657783" y="6979661"/>
                  <a:pt x="1495316" y="6715388"/>
                  <a:pt x="1210529" y="6858000"/>
                </a:cubicBezTo>
                <a:cubicBezTo>
                  <a:pt x="734941" y="5884904"/>
                  <a:pt x="567379" y="5744253"/>
                  <a:pt x="0" y="4626205"/>
                </a:cubicBezTo>
                <a:cubicBezTo>
                  <a:pt x="42640" y="3193761"/>
                  <a:pt x="22807" y="1675304"/>
                  <a:pt x="0" y="0"/>
                </a:cubicBezTo>
                <a:close/>
              </a:path>
              <a:path w="7426568" h="6858000" stroke="0" extrusionOk="0">
                <a:moveTo>
                  <a:pt x="4887204" y="3514800"/>
                </a:moveTo>
                <a:cubicBezTo>
                  <a:pt x="5264168" y="3468593"/>
                  <a:pt x="5688381" y="3718552"/>
                  <a:pt x="5959405" y="4153060"/>
                </a:cubicBezTo>
                <a:cubicBezTo>
                  <a:pt x="6452423" y="4813245"/>
                  <a:pt x="7151669" y="6502940"/>
                  <a:pt x="7426568" y="6858000"/>
                </a:cubicBezTo>
                <a:cubicBezTo>
                  <a:pt x="6992693" y="6974113"/>
                  <a:pt x="5660582" y="6837129"/>
                  <a:pt x="4652054" y="6858000"/>
                </a:cubicBezTo>
                <a:cubicBezTo>
                  <a:pt x="4282704" y="6321594"/>
                  <a:pt x="3873309" y="5503619"/>
                  <a:pt x="3815597" y="5315863"/>
                </a:cubicBezTo>
                <a:cubicBezTo>
                  <a:pt x="3546005" y="4748005"/>
                  <a:pt x="3658929" y="4060094"/>
                  <a:pt x="4199505" y="3727536"/>
                </a:cubicBezTo>
                <a:cubicBezTo>
                  <a:pt x="4243860" y="3690541"/>
                  <a:pt x="4275843" y="3682237"/>
                  <a:pt x="4306099" y="3662557"/>
                </a:cubicBezTo>
                <a:cubicBezTo>
                  <a:pt x="4351779" y="3639547"/>
                  <a:pt x="4402529" y="3610546"/>
                  <a:pt x="4418696" y="3608647"/>
                </a:cubicBezTo>
                <a:cubicBezTo>
                  <a:pt x="4584393" y="3559639"/>
                  <a:pt x="4732670" y="3542578"/>
                  <a:pt x="4887204" y="3514800"/>
                </a:cubicBezTo>
                <a:close/>
                <a:moveTo>
                  <a:pt x="901355" y="0"/>
                </a:moveTo>
                <a:cubicBezTo>
                  <a:pt x="2254098" y="-136057"/>
                  <a:pt x="3134360" y="-44013"/>
                  <a:pt x="3675869" y="0"/>
                </a:cubicBezTo>
                <a:cubicBezTo>
                  <a:pt x="3971134" y="450468"/>
                  <a:pt x="4115534" y="894436"/>
                  <a:pt x="4595326" y="1695160"/>
                </a:cubicBezTo>
                <a:cubicBezTo>
                  <a:pt x="5011824" y="2197235"/>
                  <a:pt x="4717603" y="3016121"/>
                  <a:pt x="4104824" y="3348467"/>
                </a:cubicBezTo>
                <a:lnTo>
                  <a:pt x="4104823" y="3348466"/>
                </a:lnTo>
                <a:cubicBezTo>
                  <a:pt x="3562849" y="3749756"/>
                  <a:pt x="2721391" y="3414145"/>
                  <a:pt x="2451517" y="2857963"/>
                </a:cubicBezTo>
                <a:cubicBezTo>
                  <a:pt x="1929613" y="1619130"/>
                  <a:pt x="1321017" y="780220"/>
                  <a:pt x="901355" y="0"/>
                </a:cubicBezTo>
                <a:close/>
                <a:moveTo>
                  <a:pt x="0" y="0"/>
                </a:moveTo>
                <a:cubicBezTo>
                  <a:pt x="60095" y="-20475"/>
                  <a:pt x="138259" y="-14993"/>
                  <a:pt x="265255" y="0"/>
                </a:cubicBezTo>
                <a:cubicBezTo>
                  <a:pt x="1307323" y="1844077"/>
                  <a:pt x="2451129" y="3889228"/>
                  <a:pt x="3985042" y="6858000"/>
                </a:cubicBezTo>
                <a:cubicBezTo>
                  <a:pt x="3370933" y="6746303"/>
                  <a:pt x="2089119" y="6885646"/>
                  <a:pt x="1210529" y="6858000"/>
                </a:cubicBezTo>
                <a:cubicBezTo>
                  <a:pt x="824292" y="5812067"/>
                  <a:pt x="486405" y="5680588"/>
                  <a:pt x="0" y="4626205"/>
                </a:cubicBezTo>
                <a:cubicBezTo>
                  <a:pt x="-18085" y="3815403"/>
                  <a:pt x="-56180" y="476478"/>
                  <a:pt x="0" y="0"/>
                </a:cubicBezTo>
                <a:close/>
              </a:path>
            </a:pathLst>
          </a:custGeom>
          <a:gradFill flip="none" rotWithShape="1">
            <a:gsLst>
              <a:gs pos="100000">
                <a:srgbClr val="8014E2"/>
              </a:gs>
              <a:gs pos="0">
                <a:srgbClr val="A62A56"/>
              </a:gs>
            </a:gsLst>
            <a:lin ang="10800000" scaled="1"/>
            <a:tileRect/>
          </a:gradFill>
          <a:ln>
            <a:solidFill>
              <a:schemeClr val="tx1"/>
            </a:solidFill>
            <a:extLst>
              <a:ext uri="{C807C97D-BFC1-408E-A445-0C87EB9F89A2}">
                <ask:lineSketchStyleProps xmlns:ask="http://schemas.microsoft.com/office/drawing/2018/sketchyshapes" sd="1725729490">
                  <ask:type>
                    <ask:lineSketchCurved/>
                  </ask:type>
                </ask:lineSketchStyleProps>
              </a:ext>
            </a:extLst>
          </a:ln>
        </p:spPr>
      </p:sp>
    </p:spTree>
    <p:extLst>
      <p:ext uri="{BB962C8B-B14F-4D97-AF65-F5344CB8AC3E}">
        <p14:creationId xmlns:p14="http://schemas.microsoft.com/office/powerpoint/2010/main" val="319235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 name="Freeform: Shape 60">
            <a:extLst>
              <a:ext uri="{FF2B5EF4-FFF2-40B4-BE49-F238E27FC236}">
                <a16:creationId xmlns:a16="http://schemas.microsoft.com/office/drawing/2014/main" id="{FE4C7481-6E22-50D7-0991-B5225F957F2F}"/>
              </a:ext>
            </a:extLst>
          </p:cNvPr>
          <p:cNvSpPr/>
          <p:nvPr/>
        </p:nvSpPr>
        <p:spPr>
          <a:xfrm rot="10800000" flipH="1" flipV="1">
            <a:off x="2312796" y="726614"/>
            <a:ext cx="4364196" cy="8545015"/>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35000"/>
                </a:srgbClr>
              </a:gs>
              <a:gs pos="0">
                <a:srgbClr val="F58A7C">
                  <a:alpha val="2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TextBox 62">
            <a:extLst>
              <a:ext uri="{FF2B5EF4-FFF2-40B4-BE49-F238E27FC236}">
                <a16:creationId xmlns:a16="http://schemas.microsoft.com/office/drawing/2014/main" id="{ADBA04D3-47D4-A4A7-B324-8582CFA617AD}"/>
              </a:ext>
            </a:extLst>
          </p:cNvPr>
          <p:cNvSpPr txBox="1"/>
          <p:nvPr/>
        </p:nvSpPr>
        <p:spPr>
          <a:xfrm>
            <a:off x="6220736" y="2384555"/>
            <a:ext cx="4364197" cy="1471511"/>
          </a:xfrm>
          <a:prstGeom prst="rect">
            <a:avLst/>
          </a:prstGeom>
          <a:noFill/>
        </p:spPr>
        <p:txBody>
          <a:bodyPr wrap="square" tIns="180000" rIns="180000" bIns="180000" rtlCol="0">
            <a:spAutoFit/>
          </a:bodyPr>
          <a:lstStyle/>
          <a:p>
            <a:pPr marL="285750" lvl="0" indent="-285750" algn="just" rtl="1">
              <a:buFont typeface="Arial" panose="020B0604020202020204" pitchFamily="34" charset="0"/>
              <a:buChar char="•"/>
            </a:pPr>
            <a:r>
              <a:rPr lang="fa-IR" dirty="0">
                <a:solidFill>
                  <a:schemeClr val="tx1">
                    <a:lumMod val="65000"/>
                    <a:lumOff val="35000"/>
                  </a:schemeClr>
                </a:solidFill>
                <a:latin typeface="Abar Mid FaNum" pitchFamily="2" charset="-78"/>
                <a:ea typeface="Abar Mid FaNum" pitchFamily="2" charset="-78"/>
                <a:cs typeface="Abar Mid FaNum" pitchFamily="2" charset="-78"/>
              </a:rPr>
              <a:t>ارائه سرویس اینترنت و تلفن همراه ویژه کودکان با رعایت سیاستهای صیانت از کودکان در فضای سایبری مصوب شورای عالی فضای مجازی </a:t>
            </a:r>
          </a:p>
        </p:txBody>
      </p:sp>
      <p:pic>
        <p:nvPicPr>
          <p:cNvPr id="13" name="Picture 12">
            <a:extLst>
              <a:ext uri="{FF2B5EF4-FFF2-40B4-BE49-F238E27FC236}">
                <a16:creationId xmlns:a16="http://schemas.microsoft.com/office/drawing/2014/main" id="{D2CE7FCA-470F-1B5F-E4F7-7A3507FD1AA7}"/>
              </a:ext>
            </a:extLst>
          </p:cNvPr>
          <p:cNvPicPr>
            <a:picLocks noChangeAspect="1"/>
          </p:cNvPicPr>
          <p:nvPr/>
        </p:nvPicPr>
        <p:blipFill rotWithShape="1">
          <a:blip r:embed="rId2">
            <a:extLst>
              <a:ext uri="{28A0092B-C50C-407E-A947-70E740481C1C}">
                <a14:useLocalDpi xmlns:a14="http://schemas.microsoft.com/office/drawing/2010/main" val="0"/>
              </a:ext>
            </a:extLst>
          </a:blip>
          <a:srcRect l="24961" r="22566"/>
          <a:stretch/>
        </p:blipFill>
        <p:spPr>
          <a:xfrm>
            <a:off x="-171450" y="-371475"/>
            <a:ext cx="5604940" cy="7551286"/>
          </a:xfrm>
          <a:prstGeom prst="rect">
            <a:avLst/>
          </a:prstGeom>
        </p:spPr>
      </p:pic>
      <p:sp>
        <p:nvSpPr>
          <p:cNvPr id="14" name="Oval 13">
            <a:extLst>
              <a:ext uri="{FF2B5EF4-FFF2-40B4-BE49-F238E27FC236}">
                <a16:creationId xmlns:a16="http://schemas.microsoft.com/office/drawing/2014/main" id="{F7BEDF55-3ACA-6E57-2A7A-969D2913E9D7}"/>
              </a:ext>
            </a:extLst>
          </p:cNvPr>
          <p:cNvSpPr/>
          <p:nvPr/>
        </p:nvSpPr>
        <p:spPr>
          <a:xfrm>
            <a:off x="5172311" y="6039635"/>
            <a:ext cx="1048425" cy="1048425"/>
          </a:xfrm>
          <a:prstGeom prst="ellipse">
            <a:avLst/>
          </a:prstGeom>
          <a:gradFill flip="none" rotWithShape="1">
            <a:gsLst>
              <a:gs pos="0">
                <a:schemeClr val="accent1">
                  <a:lumMod val="60000"/>
                  <a:lumOff val="40000"/>
                  <a:shade val="30000"/>
                  <a:satMod val="115000"/>
                </a:schemeClr>
              </a:gs>
              <a:gs pos="50000">
                <a:schemeClr val="accent1">
                  <a:lumMod val="60000"/>
                  <a:lumOff val="40000"/>
                  <a:shade val="67500"/>
                  <a:satMod val="115000"/>
                </a:schemeClr>
              </a:gs>
              <a:gs pos="100000">
                <a:schemeClr val="accent1">
                  <a:lumMod val="60000"/>
                  <a:lumOff val="40000"/>
                  <a:shade val="100000"/>
                  <a:satMod val="115000"/>
                </a:schemeClr>
              </a:gs>
            </a:gsLst>
            <a:lin ang="54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
            <a:extLst>
              <a:ext uri="{FF2B5EF4-FFF2-40B4-BE49-F238E27FC236}">
                <a16:creationId xmlns:a16="http://schemas.microsoft.com/office/drawing/2014/main" id="{193973A2-EDA9-A65C-FC97-D078223065B4}"/>
              </a:ext>
            </a:extLst>
          </p:cNvPr>
          <p:cNvSpPr/>
          <p:nvPr/>
        </p:nvSpPr>
        <p:spPr>
          <a:xfrm rot="16200000" flipH="1" flipV="1">
            <a:off x="8186409" y="2418339"/>
            <a:ext cx="4364196" cy="8545015"/>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lin ang="2700000" scaled="1"/>
            <a:tileRect/>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A4528C44-E470-AD1C-233E-A58AF2A80A4A}"/>
              </a:ext>
            </a:extLst>
          </p:cNvPr>
          <p:cNvSpPr/>
          <p:nvPr/>
        </p:nvSpPr>
        <p:spPr>
          <a:xfrm>
            <a:off x="0"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path path="circle">
              <a:fillToRect r="100000" b="100000"/>
            </a:path>
            <a:tileRect l="-100000" t="-100000"/>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5" name="Freeform: Shape 4">
            <a:extLst>
              <a:ext uri="{FF2B5EF4-FFF2-40B4-BE49-F238E27FC236}">
                <a16:creationId xmlns:a16="http://schemas.microsoft.com/office/drawing/2014/main" id="{0D492585-7F37-7CB9-18AE-4AD7BFDE6258}"/>
              </a:ext>
            </a:extLst>
          </p:cNvPr>
          <p:cNvSpPr/>
          <p:nvPr/>
        </p:nvSpPr>
        <p:spPr>
          <a:xfrm>
            <a:off x="220914"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668AA155-8A2F-696C-3B7E-695EF011095D}"/>
              </a:ext>
            </a:extLst>
          </p:cNvPr>
          <p:cNvGrpSpPr/>
          <p:nvPr/>
        </p:nvGrpSpPr>
        <p:grpSpPr>
          <a:xfrm>
            <a:off x="78961" y="923352"/>
            <a:ext cx="569021" cy="5616991"/>
            <a:chOff x="78962" y="923352"/>
            <a:chExt cx="569021" cy="5616991"/>
          </a:xfrm>
        </p:grpSpPr>
        <p:pic>
          <p:nvPicPr>
            <p:cNvPr id="7" name="Picture 6">
              <a:extLst>
                <a:ext uri="{FF2B5EF4-FFF2-40B4-BE49-F238E27FC236}">
                  <a16:creationId xmlns:a16="http://schemas.microsoft.com/office/drawing/2014/main" id="{6121A260-E68E-B75B-6B4C-B7A762239A70}"/>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8" name="Picture 7">
              <a:extLst>
                <a:ext uri="{FF2B5EF4-FFF2-40B4-BE49-F238E27FC236}">
                  <a16:creationId xmlns:a16="http://schemas.microsoft.com/office/drawing/2014/main" id="{875ACA6D-AF08-CAD7-C4CE-76FBB1848404}"/>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9" name="Rectangle 8">
            <a:extLst>
              <a:ext uri="{FF2B5EF4-FFF2-40B4-BE49-F238E27FC236}">
                <a16:creationId xmlns:a16="http://schemas.microsoft.com/office/drawing/2014/main" id="{A714B392-0366-DDA3-E0F4-BA367FF5F00E}"/>
              </a:ext>
            </a:extLst>
          </p:cNvPr>
          <p:cNvSpPr/>
          <p:nvPr/>
        </p:nvSpPr>
        <p:spPr>
          <a:xfrm>
            <a:off x="-1"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0" name="Group 9">
            <a:extLst>
              <a:ext uri="{FF2B5EF4-FFF2-40B4-BE49-F238E27FC236}">
                <a16:creationId xmlns:a16="http://schemas.microsoft.com/office/drawing/2014/main" id="{75605B37-906D-807D-1D13-A5D60F8C6B43}"/>
              </a:ext>
            </a:extLst>
          </p:cNvPr>
          <p:cNvGrpSpPr/>
          <p:nvPr/>
        </p:nvGrpSpPr>
        <p:grpSpPr>
          <a:xfrm>
            <a:off x="214191" y="244083"/>
            <a:ext cx="213472" cy="201335"/>
            <a:chOff x="214192" y="206043"/>
            <a:chExt cx="213472" cy="201335"/>
          </a:xfrm>
          <a:solidFill>
            <a:schemeClr val="bg1">
              <a:lumMod val="85000"/>
            </a:schemeClr>
          </a:solidFill>
        </p:grpSpPr>
        <p:sp>
          <p:nvSpPr>
            <p:cNvPr id="11" name="Freeform: Shape 10">
              <a:extLst>
                <a:ext uri="{FF2B5EF4-FFF2-40B4-BE49-F238E27FC236}">
                  <a16:creationId xmlns:a16="http://schemas.microsoft.com/office/drawing/2014/main" id="{A0ED833F-EC3B-1B5D-A1C1-A003AA4CC87E}"/>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9E2AA48-570E-AB41-94D0-6EF967972251}"/>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4F37A2FF-675C-7E60-56C7-5503768343D5}"/>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26320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9174A7E-A2E2-2EAB-B179-B49B1BBF2513}"/>
              </a:ext>
            </a:extLst>
          </p:cNvPr>
          <p:cNvSpPr/>
          <p:nvPr/>
        </p:nvSpPr>
        <p:spPr>
          <a:xfrm flipH="1">
            <a:off x="4685338" y="0"/>
            <a:ext cx="7514706" cy="6858000"/>
          </a:xfrm>
          <a:custGeom>
            <a:avLst/>
            <a:gdLst>
              <a:gd name="connsiteX0" fmla="*/ 0 w 7514706"/>
              <a:gd name="connsiteY0" fmla="*/ 0 h 6858000"/>
              <a:gd name="connsiteX1" fmla="*/ 7514706 w 7514706"/>
              <a:gd name="connsiteY1" fmla="*/ 0 h 6858000"/>
              <a:gd name="connsiteX2" fmla="*/ 7265799 w 7514706"/>
              <a:gd name="connsiteY2" fmla="*/ 95553 h 6858000"/>
              <a:gd name="connsiteX3" fmla="*/ 3321379 w 7514706"/>
              <a:gd name="connsiteY3" fmla="*/ 5889357 h 6858000"/>
              <a:gd name="connsiteX4" fmla="*/ 3395793 w 7514706"/>
              <a:gd name="connsiteY4" fmla="*/ 6846949 h 6858000"/>
              <a:gd name="connsiteX5" fmla="*/ 3397820 w 7514706"/>
              <a:gd name="connsiteY5" fmla="*/ 6858000 h 6858000"/>
              <a:gd name="connsiteX6" fmla="*/ 0 w 75147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14706" h="6858000">
                <a:moveTo>
                  <a:pt x="0" y="0"/>
                </a:moveTo>
                <a:lnTo>
                  <a:pt x="7514706" y="0"/>
                </a:lnTo>
                <a:lnTo>
                  <a:pt x="7265799" y="95553"/>
                </a:lnTo>
                <a:cubicBezTo>
                  <a:pt x="4947829" y="1050115"/>
                  <a:pt x="3321379" y="3284807"/>
                  <a:pt x="3321379" y="5889357"/>
                </a:cubicBezTo>
                <a:cubicBezTo>
                  <a:pt x="3321379" y="6214926"/>
                  <a:pt x="3346793" y="6534716"/>
                  <a:pt x="3395793" y="6846949"/>
                </a:cubicBezTo>
                <a:lnTo>
                  <a:pt x="3397820" y="6858000"/>
                </a:lnTo>
                <a:lnTo>
                  <a:pt x="0" y="685800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 name="Freeform: Shape 70">
            <a:extLst>
              <a:ext uri="{FF2B5EF4-FFF2-40B4-BE49-F238E27FC236}">
                <a16:creationId xmlns:a16="http://schemas.microsoft.com/office/drawing/2014/main" id="{8A59D983-AD06-5D9D-9491-779F758C6B0D}"/>
              </a:ext>
            </a:extLst>
          </p:cNvPr>
          <p:cNvSpPr/>
          <p:nvPr/>
        </p:nvSpPr>
        <p:spPr>
          <a:xfrm rot="16200000" flipH="1" flipV="1">
            <a:off x="4194857" y="845634"/>
            <a:ext cx="4495743" cy="1107372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35000"/>
                </a:srgbClr>
              </a:gs>
              <a:gs pos="0">
                <a:srgbClr val="F58A7C">
                  <a:alpha val="2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Oval 76">
            <a:extLst>
              <a:ext uri="{FF2B5EF4-FFF2-40B4-BE49-F238E27FC236}">
                <a16:creationId xmlns:a16="http://schemas.microsoft.com/office/drawing/2014/main" id="{6EC1CCF6-D1AE-03E0-9032-F2EF88915D9C}"/>
              </a:ext>
            </a:extLst>
          </p:cNvPr>
          <p:cNvSpPr/>
          <p:nvPr/>
        </p:nvSpPr>
        <p:spPr>
          <a:xfrm>
            <a:off x="6495440" y="-2202114"/>
            <a:ext cx="7349620" cy="7349620"/>
          </a:xfrm>
          <a:prstGeom prst="ellipse">
            <a:avLst/>
          </a:prstGeom>
          <a:gradFill>
            <a:gsLst>
              <a:gs pos="100000">
                <a:srgbClr val="F58A7C">
                  <a:alpha val="33000"/>
                </a:srgbClr>
              </a:gs>
              <a:gs pos="1000">
                <a:srgbClr val="F58A7C">
                  <a:alpha val="32000"/>
                </a:srgbClr>
              </a:gs>
            </a:gsLst>
            <a:lin ang="2700000" scaled="1"/>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Rounded Corners 69">
            <a:extLst>
              <a:ext uri="{FF2B5EF4-FFF2-40B4-BE49-F238E27FC236}">
                <a16:creationId xmlns:a16="http://schemas.microsoft.com/office/drawing/2014/main" id="{75846F59-BEF2-3E03-DB23-2F09288CEF59}"/>
              </a:ext>
            </a:extLst>
          </p:cNvPr>
          <p:cNvSpPr/>
          <p:nvPr/>
        </p:nvSpPr>
        <p:spPr>
          <a:xfrm>
            <a:off x="1129600" y="445419"/>
            <a:ext cx="10738550" cy="6030960"/>
          </a:xfrm>
          <a:prstGeom prst="roundRect">
            <a:avLst>
              <a:gd name="adj" fmla="val 6229"/>
            </a:avLst>
          </a:prstGeom>
          <a:gradFill flip="none" rotWithShape="1">
            <a:gsLst>
              <a:gs pos="100000">
                <a:schemeClr val="bg1">
                  <a:lumMod val="95000"/>
                  <a:alpha val="68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E2B83FB2-FE8A-EE2C-9C8D-F8A68FAC65D1}"/>
              </a:ext>
            </a:extLst>
          </p:cNvPr>
          <p:cNvSpPr/>
          <p:nvPr/>
        </p:nvSpPr>
        <p:spPr>
          <a:xfrm rot="900000" flipH="1" flipV="1">
            <a:off x="-1850786" y="-673978"/>
            <a:ext cx="4212331" cy="8247664"/>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35000"/>
                </a:srgbClr>
              </a:gs>
              <a:gs pos="0">
                <a:srgbClr val="F58A7C">
                  <a:alpha val="4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Oval 82">
            <a:extLst>
              <a:ext uri="{FF2B5EF4-FFF2-40B4-BE49-F238E27FC236}">
                <a16:creationId xmlns:a16="http://schemas.microsoft.com/office/drawing/2014/main" id="{EFFA5734-35F1-12AE-80E5-AB0DF1721CD9}"/>
              </a:ext>
            </a:extLst>
          </p:cNvPr>
          <p:cNvSpPr/>
          <p:nvPr/>
        </p:nvSpPr>
        <p:spPr>
          <a:xfrm>
            <a:off x="11380869" y="982839"/>
            <a:ext cx="1048425" cy="1048425"/>
          </a:xfrm>
          <a:prstGeom prst="ellipse">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35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60357C97-20B6-2D8A-0B49-C5E10A0D3E65}"/>
              </a:ext>
            </a:extLst>
          </p:cNvPr>
          <p:cNvSpPr/>
          <p:nvPr/>
        </p:nvSpPr>
        <p:spPr>
          <a:xfrm>
            <a:off x="951965" y="3419174"/>
            <a:ext cx="875236" cy="875236"/>
          </a:xfrm>
          <a:prstGeom prst="ellipse">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189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4B7F3CE8-D9E7-FF84-7232-3F9C02CDD75E}"/>
              </a:ext>
            </a:extLst>
          </p:cNvPr>
          <p:cNvCxnSpPr>
            <a:cxnSpLocks/>
          </p:cNvCxnSpPr>
          <p:nvPr/>
        </p:nvCxnSpPr>
        <p:spPr>
          <a:xfrm>
            <a:off x="5291552" y="4454193"/>
            <a:ext cx="3313433"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9064362-8D67-9C6B-6C2A-3AAFF378F99E}"/>
              </a:ext>
            </a:extLst>
          </p:cNvPr>
          <p:cNvSpPr txBox="1"/>
          <p:nvPr/>
        </p:nvSpPr>
        <p:spPr>
          <a:xfrm>
            <a:off x="5111563" y="1929011"/>
            <a:ext cx="699230" cy="1569660"/>
          </a:xfrm>
          <a:prstGeom prst="rect">
            <a:avLst/>
          </a:prstGeom>
          <a:noFill/>
        </p:spPr>
        <p:txBody>
          <a:bodyPr wrap="none" rtlCol="0">
            <a:spAutoFit/>
          </a:bodyPr>
          <a:lstStyle/>
          <a:p>
            <a:r>
              <a:rPr lang="id-ID" sz="9600" dirty="0">
                <a:solidFill>
                  <a:schemeClr val="accent1">
                    <a:lumMod val="75000"/>
                  </a:schemeClr>
                </a:solidFill>
                <a:latin typeface="Outfit Light" pitchFamily="2" charset="0"/>
              </a:rPr>
              <a:t>“</a:t>
            </a:r>
          </a:p>
        </p:txBody>
      </p:sp>
      <p:sp>
        <p:nvSpPr>
          <p:cNvPr id="7" name="TextBox 6">
            <a:extLst>
              <a:ext uri="{FF2B5EF4-FFF2-40B4-BE49-F238E27FC236}">
                <a16:creationId xmlns:a16="http://schemas.microsoft.com/office/drawing/2014/main" id="{18C3B3A6-4E8F-C879-E8BF-FF1CB11D8F6B}"/>
              </a:ext>
            </a:extLst>
          </p:cNvPr>
          <p:cNvSpPr txBox="1"/>
          <p:nvPr/>
        </p:nvSpPr>
        <p:spPr>
          <a:xfrm>
            <a:off x="5167208" y="2817082"/>
            <a:ext cx="5317887" cy="1477328"/>
          </a:xfrm>
          <a:prstGeom prst="rect">
            <a:avLst/>
          </a:prstGeom>
          <a:noFill/>
        </p:spPr>
        <p:txBody>
          <a:bodyPr wrap="square" rtlCol="0">
            <a:spAutoFit/>
          </a:bodyPr>
          <a:lstStyle/>
          <a:p>
            <a:pPr marL="285750" lvl="0" indent="-285750" algn="just" rtl="1">
              <a:buFont typeface="Arial" panose="020B0604020202020204" pitchFamily="34" charset="0"/>
              <a:buChar char="•"/>
            </a:pPr>
            <a:r>
              <a:rPr lang="fa-IR" dirty="0">
                <a:solidFill>
                  <a:schemeClr val="tx1">
                    <a:lumMod val="65000"/>
                    <a:lumOff val="35000"/>
                  </a:schemeClr>
                </a:solidFill>
                <a:latin typeface="Abar Mid FaNum" pitchFamily="2" charset="-78"/>
                <a:ea typeface="Abar Mid FaNum" pitchFamily="2" charset="-78"/>
                <a:cs typeface="Abar Mid FaNum" pitchFamily="2" charset="-78"/>
              </a:rPr>
              <a:t>آسیب‌شناسی و تدوین سیاستهای مشوق توسعه خدمات پایه کاربردی داخلی بر بستر شبکه ملی اطلاعات با اولویت پیام‌رسان و شبکه اجتماعی بر اساس نظرخواهی از ذی نفعان و لحاظ کردن تجربیان موفق و ناموفق پیشین</a:t>
            </a:r>
            <a:endParaRPr lang="en-US" dirty="0">
              <a:solidFill>
                <a:schemeClr val="tx1">
                  <a:lumMod val="65000"/>
                  <a:lumOff val="35000"/>
                </a:schemeClr>
              </a:solidFill>
              <a:latin typeface="Abar Mid FaNum" pitchFamily="2" charset="-78"/>
              <a:ea typeface="Abar Mid FaNum" pitchFamily="2" charset="-78"/>
              <a:cs typeface="Abar Mid FaNum" pitchFamily="2" charset="-78"/>
            </a:endParaRPr>
          </a:p>
        </p:txBody>
      </p:sp>
      <p:sp>
        <p:nvSpPr>
          <p:cNvPr id="3" name="Rectangle 2">
            <a:extLst>
              <a:ext uri="{FF2B5EF4-FFF2-40B4-BE49-F238E27FC236}">
                <a16:creationId xmlns:a16="http://schemas.microsoft.com/office/drawing/2014/main" id="{B5572A3C-564B-C283-0E0D-43084C640C90}"/>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Freeform: Shape 7">
            <a:extLst>
              <a:ext uri="{FF2B5EF4-FFF2-40B4-BE49-F238E27FC236}">
                <a16:creationId xmlns:a16="http://schemas.microsoft.com/office/drawing/2014/main" id="{E4A7C4FB-F608-3E02-814E-BF4DA2BD3F18}"/>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A62A5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1" name="Picture 20">
            <a:extLst>
              <a:ext uri="{FF2B5EF4-FFF2-40B4-BE49-F238E27FC236}">
                <a16:creationId xmlns:a16="http://schemas.microsoft.com/office/drawing/2014/main" id="{B85A7626-99E1-BAB1-EAF9-23815C05A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0035" y="3419174"/>
            <a:ext cx="3700593" cy="3429000"/>
          </a:xfrm>
          <a:prstGeom prst="rect">
            <a:avLst/>
          </a:prstGeom>
        </p:spPr>
      </p:pic>
      <p:sp>
        <p:nvSpPr>
          <p:cNvPr id="17" name="Rectangle 16">
            <a:extLst>
              <a:ext uri="{FF2B5EF4-FFF2-40B4-BE49-F238E27FC236}">
                <a16:creationId xmlns:a16="http://schemas.microsoft.com/office/drawing/2014/main" id="{D05222C2-69BF-6418-93EC-F430418A3424}"/>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10800000" scaled="1"/>
            <a:tileRect/>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grpSp>
        <p:nvGrpSpPr>
          <p:cNvPr id="4" name="Group 3">
            <a:extLst>
              <a:ext uri="{FF2B5EF4-FFF2-40B4-BE49-F238E27FC236}">
                <a16:creationId xmlns:a16="http://schemas.microsoft.com/office/drawing/2014/main" id="{C6B06401-3E3E-9A96-42B2-282DE560AF2A}"/>
              </a:ext>
            </a:extLst>
          </p:cNvPr>
          <p:cNvGrpSpPr/>
          <p:nvPr/>
        </p:nvGrpSpPr>
        <p:grpSpPr>
          <a:xfrm>
            <a:off x="78962" y="923352"/>
            <a:ext cx="569021" cy="5616991"/>
            <a:chOff x="78962" y="923352"/>
            <a:chExt cx="569021" cy="5616991"/>
          </a:xfrm>
        </p:grpSpPr>
        <p:pic>
          <p:nvPicPr>
            <p:cNvPr id="9" name="Picture 8">
              <a:extLst>
                <a:ext uri="{FF2B5EF4-FFF2-40B4-BE49-F238E27FC236}">
                  <a16:creationId xmlns:a16="http://schemas.microsoft.com/office/drawing/2014/main" id="{0C569093-80DE-2910-796C-2FD08073E2C0}"/>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5" name="Picture 14">
              <a:extLst>
                <a:ext uri="{FF2B5EF4-FFF2-40B4-BE49-F238E27FC236}">
                  <a16:creationId xmlns:a16="http://schemas.microsoft.com/office/drawing/2014/main" id="{31EA07E6-BEC8-2196-F407-FDF514426A1C}"/>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18" name="Freeform: Shape 17">
            <a:extLst>
              <a:ext uri="{FF2B5EF4-FFF2-40B4-BE49-F238E27FC236}">
                <a16:creationId xmlns:a16="http://schemas.microsoft.com/office/drawing/2014/main" id="{69E96242-FFC6-B3A5-37C6-32D6CEDF152C}"/>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 name="Group 18">
            <a:extLst>
              <a:ext uri="{FF2B5EF4-FFF2-40B4-BE49-F238E27FC236}">
                <a16:creationId xmlns:a16="http://schemas.microsoft.com/office/drawing/2014/main" id="{B99DC702-DC1F-710F-42E4-9F30DB9E5DC9}"/>
              </a:ext>
            </a:extLst>
          </p:cNvPr>
          <p:cNvGrpSpPr/>
          <p:nvPr/>
        </p:nvGrpSpPr>
        <p:grpSpPr>
          <a:xfrm>
            <a:off x="78962" y="923352"/>
            <a:ext cx="569021" cy="5616991"/>
            <a:chOff x="78962" y="923352"/>
            <a:chExt cx="569021" cy="5616991"/>
          </a:xfrm>
        </p:grpSpPr>
        <p:pic>
          <p:nvPicPr>
            <p:cNvPr id="20" name="Picture 19">
              <a:extLst>
                <a:ext uri="{FF2B5EF4-FFF2-40B4-BE49-F238E27FC236}">
                  <a16:creationId xmlns:a16="http://schemas.microsoft.com/office/drawing/2014/main" id="{15943151-D8EA-C7C2-94D6-26868B9206F2}"/>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22" name="Picture 21">
              <a:extLst>
                <a:ext uri="{FF2B5EF4-FFF2-40B4-BE49-F238E27FC236}">
                  <a16:creationId xmlns:a16="http://schemas.microsoft.com/office/drawing/2014/main" id="{321CCA3F-ED10-F899-1ADA-99D3E3943FF2}"/>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23" name="Rectangle 22">
            <a:extLst>
              <a:ext uri="{FF2B5EF4-FFF2-40B4-BE49-F238E27FC236}">
                <a16:creationId xmlns:a16="http://schemas.microsoft.com/office/drawing/2014/main" id="{9F6BAE2F-8611-08B9-F34D-1B0F543A3407}"/>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24" name="Group 23">
            <a:extLst>
              <a:ext uri="{FF2B5EF4-FFF2-40B4-BE49-F238E27FC236}">
                <a16:creationId xmlns:a16="http://schemas.microsoft.com/office/drawing/2014/main" id="{0CB067B2-0E64-2F15-50CB-17108F92BC69}"/>
              </a:ext>
            </a:extLst>
          </p:cNvPr>
          <p:cNvGrpSpPr/>
          <p:nvPr/>
        </p:nvGrpSpPr>
        <p:grpSpPr>
          <a:xfrm>
            <a:off x="214192" y="244083"/>
            <a:ext cx="213472" cy="201335"/>
            <a:chOff x="214192" y="206043"/>
            <a:chExt cx="213472" cy="201335"/>
          </a:xfrm>
          <a:solidFill>
            <a:schemeClr val="bg1">
              <a:lumMod val="85000"/>
            </a:schemeClr>
          </a:solidFill>
        </p:grpSpPr>
        <p:sp>
          <p:nvSpPr>
            <p:cNvPr id="25" name="Freeform: Shape 24">
              <a:extLst>
                <a:ext uri="{FF2B5EF4-FFF2-40B4-BE49-F238E27FC236}">
                  <a16:creationId xmlns:a16="http://schemas.microsoft.com/office/drawing/2014/main" id="{6E3F4D75-2BED-5A6D-0B90-7B1D097BC1E4}"/>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ACAAF5C7-8E62-8879-AE76-6A475C8CFCE4}"/>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961F975A-6E61-BD8B-A0E5-430739B18126}"/>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366181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1C30D8B-892D-96A3-BDBD-B45406B8F8F4}"/>
              </a:ext>
            </a:extLst>
          </p:cNvPr>
          <p:cNvSpPr/>
          <p:nvPr/>
        </p:nvSpPr>
        <p:spPr>
          <a:xfrm>
            <a:off x="0" y="0"/>
            <a:ext cx="4062714" cy="6858000"/>
          </a:xfrm>
          <a:prstGeom prst="rect">
            <a:avLst/>
          </a:prstGeom>
          <a:gradFill flip="none" rotWithShape="1">
            <a:gsLst>
              <a:gs pos="0">
                <a:srgbClr val="A62A56"/>
              </a:gs>
              <a:gs pos="100000">
                <a:srgbClr val="7030A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846AE94B-63FC-0A1C-9729-E7CA363EE8C7}"/>
              </a:ext>
            </a:extLst>
          </p:cNvPr>
          <p:cNvSpPr/>
          <p:nvPr/>
        </p:nvSpPr>
        <p:spPr>
          <a:xfrm rot="10800000" flipH="1" flipV="1">
            <a:off x="9794240" y="-186041"/>
            <a:ext cx="3919530" cy="7486275"/>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chemeClr val="accent4">
                  <a:lumMod val="40000"/>
                  <a:lumOff val="60000"/>
                  <a:shade val="30000"/>
                  <a:satMod val="115000"/>
                </a:schemeClr>
              </a:gs>
              <a:gs pos="50000">
                <a:schemeClr val="accent4">
                  <a:lumMod val="40000"/>
                  <a:lumOff val="60000"/>
                  <a:shade val="67500"/>
                  <a:satMod val="115000"/>
                </a:schemeClr>
              </a:gs>
              <a:gs pos="100000">
                <a:schemeClr val="accent4">
                  <a:lumMod val="40000"/>
                  <a:lumOff val="60000"/>
                  <a:shade val="100000"/>
                  <a:satMod val="115000"/>
                </a:schemeClr>
              </a:gs>
            </a:gsLst>
            <a:lin ang="10800000" scaled="1"/>
            <a:tileRect/>
          </a:gradFill>
          <a:ln>
            <a:noFill/>
          </a:ln>
          <a:effectLst>
            <a:softEdge rad="647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ectangle: Rounded Corners 22">
            <a:extLst>
              <a:ext uri="{FF2B5EF4-FFF2-40B4-BE49-F238E27FC236}">
                <a16:creationId xmlns:a16="http://schemas.microsoft.com/office/drawing/2014/main" id="{5CE704D5-1A47-50B9-9EBB-B7D48F7364FD}"/>
              </a:ext>
            </a:extLst>
          </p:cNvPr>
          <p:cNvSpPr/>
          <p:nvPr/>
        </p:nvSpPr>
        <p:spPr>
          <a:xfrm>
            <a:off x="1260062" y="973398"/>
            <a:ext cx="10354806" cy="5334001"/>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575A65D5-D4A4-7E3E-EA27-5FFC442D222D}"/>
              </a:ext>
            </a:extLst>
          </p:cNvPr>
          <p:cNvSpPr txBox="1"/>
          <p:nvPr/>
        </p:nvSpPr>
        <p:spPr>
          <a:xfrm>
            <a:off x="5962650" y="3072774"/>
            <a:ext cx="5324724" cy="917513"/>
          </a:xfrm>
          <a:prstGeom prst="rect">
            <a:avLst/>
          </a:prstGeom>
          <a:noFill/>
        </p:spPr>
        <p:txBody>
          <a:bodyPr wrap="square" tIns="180000" rIns="180000" bIns="180000" rtlCol="0">
            <a:spAutoFit/>
          </a:bodyPr>
          <a:lstStyle/>
          <a:p>
            <a:pPr marL="457200" indent="-457200" algn="just" rtl="1">
              <a:buFont typeface="+mj-lt"/>
              <a:buAutoNum type="arabicPeriod" startAt="2"/>
            </a:pPr>
            <a:r>
              <a:rPr lang="fa-IR" b="1" dirty="0">
                <a:solidFill>
                  <a:schemeClr val="tx1">
                    <a:lumMod val="65000"/>
                    <a:lumOff val="35000"/>
                  </a:schemeClr>
                </a:solidFill>
                <a:latin typeface="Abar Mid FaNum Black" pitchFamily="2" charset="-78"/>
                <a:ea typeface="Abar Mid FaNum Black" pitchFamily="2" charset="-78"/>
                <a:cs typeface="Abar Mid FaNum Black" pitchFamily="2" charset="-78"/>
              </a:rPr>
              <a:t>توسعه شبکه ملی اطلاعات و تحقق اهداف مرتبط با سند معماری و طرح کلان شبکه ملی</a:t>
            </a:r>
            <a:endParaRPr lang="en-US" dirty="0">
              <a:solidFill>
                <a:schemeClr val="tx1">
                  <a:lumMod val="65000"/>
                  <a:lumOff val="35000"/>
                </a:schemeClr>
              </a:solidFill>
              <a:latin typeface="Abar Mid FaNum Black" pitchFamily="2" charset="-78"/>
              <a:ea typeface="Abar Mid FaNum Black" pitchFamily="2" charset="-78"/>
              <a:cs typeface="Abar Mid FaNum Black" pitchFamily="2" charset="-78"/>
            </a:endParaRPr>
          </a:p>
        </p:txBody>
      </p:sp>
      <p:pic>
        <p:nvPicPr>
          <p:cNvPr id="16" name="Picture Placeholder 15">
            <a:extLst>
              <a:ext uri="{FF2B5EF4-FFF2-40B4-BE49-F238E27FC236}">
                <a16:creationId xmlns:a16="http://schemas.microsoft.com/office/drawing/2014/main" id="{1C1E15E5-9888-FEE2-718C-36F803CB5F3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561" r="21561"/>
          <a:stretch/>
        </p:blipFill>
        <p:spPr>
          <a:xfrm>
            <a:off x="1260062" y="973400"/>
            <a:ext cx="4295786" cy="5334001"/>
          </a:xfrm>
        </p:spPr>
      </p:pic>
      <p:sp>
        <p:nvSpPr>
          <p:cNvPr id="5" name="Freeform: Shape 4">
            <a:extLst>
              <a:ext uri="{FF2B5EF4-FFF2-40B4-BE49-F238E27FC236}">
                <a16:creationId xmlns:a16="http://schemas.microsoft.com/office/drawing/2014/main" id="{5BCD03EE-2294-D505-6A4F-8DC2E9442649}"/>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A62A5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1D6038A4-A491-361B-3432-B2F800DB2590}"/>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0" scaled="1"/>
            <a:tileRect/>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4" name="Freeform: Shape 13">
            <a:extLst>
              <a:ext uri="{FF2B5EF4-FFF2-40B4-BE49-F238E27FC236}">
                <a16:creationId xmlns:a16="http://schemas.microsoft.com/office/drawing/2014/main" id="{9231FA2E-3422-2DAD-3EF5-9EEAE5EA6D73}"/>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5" name="Group 14">
            <a:extLst>
              <a:ext uri="{FF2B5EF4-FFF2-40B4-BE49-F238E27FC236}">
                <a16:creationId xmlns:a16="http://schemas.microsoft.com/office/drawing/2014/main" id="{DABB9BB9-219C-DF91-7FDC-1C2BCF0C8091}"/>
              </a:ext>
            </a:extLst>
          </p:cNvPr>
          <p:cNvGrpSpPr/>
          <p:nvPr/>
        </p:nvGrpSpPr>
        <p:grpSpPr>
          <a:xfrm>
            <a:off x="78962" y="923352"/>
            <a:ext cx="569021" cy="5616991"/>
            <a:chOff x="78962" y="923352"/>
            <a:chExt cx="569021" cy="5616991"/>
          </a:xfrm>
        </p:grpSpPr>
        <p:pic>
          <p:nvPicPr>
            <p:cNvPr id="18" name="Picture 17">
              <a:extLst>
                <a:ext uri="{FF2B5EF4-FFF2-40B4-BE49-F238E27FC236}">
                  <a16:creationId xmlns:a16="http://schemas.microsoft.com/office/drawing/2014/main" id="{077D3F11-DFA4-94BD-64C5-22473104078A}"/>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9" name="Picture 18">
              <a:extLst>
                <a:ext uri="{FF2B5EF4-FFF2-40B4-BE49-F238E27FC236}">
                  <a16:creationId xmlns:a16="http://schemas.microsoft.com/office/drawing/2014/main" id="{7DBEC5FD-2B1A-666F-02D9-84C959957B23}"/>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sp>
        <p:nvSpPr>
          <p:cNvPr id="20" name="Rectangle 19">
            <a:extLst>
              <a:ext uri="{FF2B5EF4-FFF2-40B4-BE49-F238E27FC236}">
                <a16:creationId xmlns:a16="http://schemas.microsoft.com/office/drawing/2014/main" id="{8E7840A4-8472-6FC4-7FF0-7FBC86410B8D}"/>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21" name="Group 20">
            <a:extLst>
              <a:ext uri="{FF2B5EF4-FFF2-40B4-BE49-F238E27FC236}">
                <a16:creationId xmlns:a16="http://schemas.microsoft.com/office/drawing/2014/main" id="{58883B4B-7BAD-AA30-1859-D5B28BBAD4FA}"/>
              </a:ext>
            </a:extLst>
          </p:cNvPr>
          <p:cNvGrpSpPr/>
          <p:nvPr/>
        </p:nvGrpSpPr>
        <p:grpSpPr>
          <a:xfrm>
            <a:off x="214192" y="244083"/>
            <a:ext cx="213472" cy="201335"/>
            <a:chOff x="214192" y="206043"/>
            <a:chExt cx="213472" cy="201335"/>
          </a:xfrm>
          <a:solidFill>
            <a:schemeClr val="bg1">
              <a:lumMod val="85000"/>
            </a:schemeClr>
          </a:solidFill>
        </p:grpSpPr>
        <p:sp>
          <p:nvSpPr>
            <p:cNvPr id="22" name="Freeform: Shape 21">
              <a:extLst>
                <a:ext uri="{FF2B5EF4-FFF2-40B4-BE49-F238E27FC236}">
                  <a16:creationId xmlns:a16="http://schemas.microsoft.com/office/drawing/2014/main" id="{72D916EC-C649-29A1-AA89-E875D828C397}"/>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24A8A2CA-1053-8705-055C-44A107F9F4AE}"/>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72AFF276-2667-A804-CF6D-A17052BDF6AB}"/>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23671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66A778E-D12B-0403-C697-CA98D108E996}"/>
              </a:ext>
            </a:extLst>
          </p:cNvPr>
          <p:cNvGrpSpPr/>
          <p:nvPr/>
        </p:nvGrpSpPr>
        <p:grpSpPr>
          <a:xfrm rot="10800000" flipH="1">
            <a:off x="10517598" y="4233737"/>
            <a:ext cx="1748323" cy="1955638"/>
            <a:chOff x="10695393" y="1361440"/>
            <a:chExt cx="2038975" cy="2280758"/>
          </a:xfr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5400000" scaled="1"/>
            <a:tileRect/>
          </a:gradFill>
        </p:grpSpPr>
        <p:sp>
          <p:nvSpPr>
            <p:cNvPr id="11" name="Freeform: Shape 10">
              <a:extLst>
                <a:ext uri="{FF2B5EF4-FFF2-40B4-BE49-F238E27FC236}">
                  <a16:creationId xmlns:a16="http://schemas.microsoft.com/office/drawing/2014/main" id="{977F5D1F-43D0-75D3-161D-A349D5DE2377}"/>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CF5DC521-86D0-9A8C-251A-A921112529B7}"/>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Freeform: Shape 4">
            <a:extLst>
              <a:ext uri="{FF2B5EF4-FFF2-40B4-BE49-F238E27FC236}">
                <a16:creationId xmlns:a16="http://schemas.microsoft.com/office/drawing/2014/main" id="{8EDB0A6D-5B1A-ACD1-C39F-0F0D668A68D0}"/>
              </a:ext>
            </a:extLst>
          </p:cNvPr>
          <p:cNvSpPr/>
          <p:nvPr/>
        </p:nvSpPr>
        <p:spPr>
          <a:xfrm rot="16200000" flipH="1" flipV="1">
            <a:off x="-74608" y="1881596"/>
            <a:ext cx="4212331" cy="8247664"/>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solidFill>
            <a:srgbClr val="FF99FF"/>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E0483AAC-5326-C298-4F5B-2BF8169FD439}"/>
              </a:ext>
            </a:extLst>
          </p:cNvPr>
          <p:cNvSpPr/>
          <p:nvPr/>
        </p:nvSpPr>
        <p:spPr>
          <a:xfrm>
            <a:off x="4702701" y="410080"/>
            <a:ext cx="906822" cy="943643"/>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gradFill flip="none" rotWithShape="1">
            <a:gsLst>
              <a:gs pos="0">
                <a:srgbClr val="F58A7C">
                  <a:shade val="30000"/>
                  <a:satMod val="115000"/>
                </a:srgbClr>
              </a:gs>
              <a:gs pos="50000">
                <a:srgbClr val="F58A7C">
                  <a:shade val="67500"/>
                  <a:satMod val="115000"/>
                </a:srgbClr>
              </a:gs>
              <a:gs pos="100000">
                <a:srgbClr val="F58A7C">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30" name="Rectangle: Rounded Corners 29">
            <a:extLst>
              <a:ext uri="{FF2B5EF4-FFF2-40B4-BE49-F238E27FC236}">
                <a16:creationId xmlns:a16="http://schemas.microsoft.com/office/drawing/2014/main" id="{CD92C52C-C411-3CD1-EF7D-C876473FE92C}"/>
              </a:ext>
            </a:extLst>
          </p:cNvPr>
          <p:cNvSpPr/>
          <p:nvPr/>
        </p:nvSpPr>
        <p:spPr>
          <a:xfrm>
            <a:off x="1383749" y="1125798"/>
            <a:ext cx="10092066" cy="5334001"/>
          </a:xfrm>
          <a:prstGeom prst="roundRect">
            <a:avLst>
              <a:gd name="adj" fmla="val 6229"/>
            </a:avLst>
          </a:prstGeom>
          <a:gradFill flip="none" rotWithShape="1">
            <a:gsLst>
              <a:gs pos="100000">
                <a:srgbClr val="6DD9FF">
                  <a:alpha val="15000"/>
                </a:srgbClr>
              </a:gs>
              <a:gs pos="0">
                <a:srgbClr val="A96FF4">
                  <a:alpha val="9000"/>
                </a:srgb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Shape 44">
            <a:extLst>
              <a:ext uri="{FF2B5EF4-FFF2-40B4-BE49-F238E27FC236}">
                <a16:creationId xmlns:a16="http://schemas.microsoft.com/office/drawing/2014/main" id="{15A7F19A-4A9A-1E1B-6428-BAB41D0F4662}"/>
              </a:ext>
            </a:extLst>
          </p:cNvPr>
          <p:cNvSpPr/>
          <p:nvPr/>
        </p:nvSpPr>
        <p:spPr>
          <a:xfrm rot="20482140">
            <a:off x="9510772" y="902028"/>
            <a:ext cx="2341200" cy="2512722"/>
          </a:xfrm>
          <a:custGeom>
            <a:avLst/>
            <a:gdLst>
              <a:gd name="connsiteX0" fmla="*/ 1054448 w 1763966"/>
              <a:gd name="connsiteY0" fmla="*/ 96858 h 1893197"/>
              <a:gd name="connsiteX1" fmla="*/ 1537767 w 1763966"/>
              <a:gd name="connsiteY1" fmla="*/ 259804 h 1893197"/>
              <a:gd name="connsiteX2" fmla="*/ 1746465 w 1763966"/>
              <a:gd name="connsiteY2" fmla="*/ 680794 h 1893197"/>
              <a:gd name="connsiteX3" fmla="*/ 1337716 w 1763966"/>
              <a:gd name="connsiteY3" fmla="*/ 1893197 h 1893197"/>
              <a:gd name="connsiteX4" fmla="*/ 0 w 1763966"/>
              <a:gd name="connsiteY4" fmla="*/ 0 h 18931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3966" h="1893197">
                <a:moveTo>
                  <a:pt x="1054448" y="96858"/>
                </a:moveTo>
                <a:lnTo>
                  <a:pt x="1537767" y="259804"/>
                </a:lnTo>
                <a:cubicBezTo>
                  <a:pt x="1711650" y="318427"/>
                  <a:pt x="1805088" y="506911"/>
                  <a:pt x="1746465" y="680794"/>
                </a:cubicBezTo>
                <a:lnTo>
                  <a:pt x="1337716" y="1893197"/>
                </a:lnTo>
                <a:lnTo>
                  <a:pt x="0" y="0"/>
                </a:lnTo>
                <a:close/>
              </a:path>
            </a:pathLst>
          </a:custGeom>
          <a:gradFill>
            <a:gsLst>
              <a:gs pos="0">
                <a:srgbClr val="A62A56">
                  <a:alpha val="62000"/>
                </a:srgbClr>
              </a:gs>
              <a:gs pos="100000">
                <a:srgbClr val="7030A0">
                  <a:alpha val="37000"/>
                </a:srgbClr>
              </a:gs>
            </a:gsLst>
            <a:lin ang="5400000" scaled="1"/>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Shape 47">
            <a:extLst>
              <a:ext uri="{FF2B5EF4-FFF2-40B4-BE49-F238E27FC236}">
                <a16:creationId xmlns:a16="http://schemas.microsoft.com/office/drawing/2014/main" id="{FCD2AF3B-DBCD-DF2A-6A53-05A69249DAC0}"/>
              </a:ext>
            </a:extLst>
          </p:cNvPr>
          <p:cNvSpPr/>
          <p:nvPr/>
        </p:nvSpPr>
        <p:spPr>
          <a:xfrm rot="20482140">
            <a:off x="11003176" y="778879"/>
            <a:ext cx="1813363" cy="2592803"/>
          </a:xfrm>
          <a:custGeom>
            <a:avLst/>
            <a:gdLst>
              <a:gd name="connsiteX0" fmla="*/ 1813363 w 1813363"/>
              <a:gd name="connsiteY0" fmla="*/ 166569 h 2592803"/>
              <a:gd name="connsiteX1" fmla="*/ 1285260 w 1813363"/>
              <a:gd name="connsiteY1" fmla="*/ 1255706 h 2592803"/>
              <a:gd name="connsiteX2" fmla="*/ 846042 w 1813363"/>
              <a:gd name="connsiteY2" fmla="*/ 2592803 h 2592803"/>
              <a:gd name="connsiteX3" fmla="*/ 283268 w 1813363"/>
              <a:gd name="connsiteY3" fmla="*/ 1796339 h 2592803"/>
              <a:gd name="connsiteX4" fmla="*/ 692017 w 1813363"/>
              <a:gd name="connsiteY4" fmla="*/ 583936 h 2592803"/>
              <a:gd name="connsiteX5" fmla="*/ 483319 w 1813363"/>
              <a:gd name="connsiteY5" fmla="*/ 162946 h 2592803"/>
              <a:gd name="connsiteX6" fmla="*/ 0 w 1813363"/>
              <a:gd name="connsiteY6" fmla="*/ 0 h 2592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3363" h="2592803">
                <a:moveTo>
                  <a:pt x="1813363" y="166569"/>
                </a:moveTo>
                <a:lnTo>
                  <a:pt x="1285260" y="1255706"/>
                </a:lnTo>
                <a:lnTo>
                  <a:pt x="846042" y="2592803"/>
                </a:lnTo>
                <a:lnTo>
                  <a:pt x="283268" y="1796339"/>
                </a:lnTo>
                <a:lnTo>
                  <a:pt x="692017" y="583936"/>
                </a:lnTo>
                <a:cubicBezTo>
                  <a:pt x="750639" y="410053"/>
                  <a:pt x="657202" y="221569"/>
                  <a:pt x="483319" y="162946"/>
                </a:cubicBezTo>
                <a:lnTo>
                  <a:pt x="0" y="0"/>
                </a:lnTo>
                <a:close/>
              </a:path>
            </a:pathLst>
          </a:custGeom>
          <a:gradFill>
            <a:gsLst>
              <a:gs pos="0">
                <a:srgbClr val="A62A56"/>
              </a:gs>
              <a:gs pos="100000">
                <a:srgbClr val="7030A0">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AE4D0B7C-2219-C151-F737-155A33BDF615}"/>
              </a:ext>
            </a:extLst>
          </p:cNvPr>
          <p:cNvSpPr/>
          <p:nvPr/>
        </p:nvSpPr>
        <p:spPr>
          <a:xfrm rot="20482140">
            <a:off x="9056055" y="611925"/>
            <a:ext cx="2586800" cy="872110"/>
          </a:xfrm>
          <a:custGeom>
            <a:avLst/>
            <a:gdLst>
              <a:gd name="connsiteX0" fmla="*/ 0 w 1397840"/>
              <a:gd name="connsiteY0" fmla="*/ 0 h 471267"/>
              <a:gd name="connsiteX1" fmla="*/ 1397840 w 1397840"/>
              <a:gd name="connsiteY1" fmla="*/ 471267 h 471267"/>
              <a:gd name="connsiteX2" fmla="*/ 63077 w 1397840"/>
              <a:gd name="connsiteY2" fmla="*/ 346733 h 471267"/>
            </a:gdLst>
            <a:ahLst/>
            <a:cxnLst>
              <a:cxn ang="0">
                <a:pos x="connsiteX0" y="connsiteY0"/>
              </a:cxn>
              <a:cxn ang="0">
                <a:pos x="connsiteX1" y="connsiteY1"/>
              </a:cxn>
              <a:cxn ang="0">
                <a:pos x="connsiteX2" y="connsiteY2"/>
              </a:cxn>
            </a:cxnLst>
            <a:rect l="l" t="t" r="r" b="b"/>
            <a:pathLst>
              <a:path w="1397840" h="471267">
                <a:moveTo>
                  <a:pt x="0" y="0"/>
                </a:moveTo>
                <a:lnTo>
                  <a:pt x="1397840" y="471267"/>
                </a:lnTo>
                <a:lnTo>
                  <a:pt x="63077" y="346733"/>
                </a:lnTo>
                <a:close/>
              </a:path>
            </a:pathLst>
          </a:custGeom>
          <a:gradFill>
            <a:gsLst>
              <a:gs pos="0">
                <a:srgbClr val="00B0F0">
                  <a:alpha val="50000"/>
                  <a:lumMod val="97000"/>
                </a:srgbClr>
              </a:gs>
              <a:gs pos="100000">
                <a:srgbClr val="7030A0">
                  <a:alpha val="80000"/>
                </a:srgbClr>
              </a:gs>
            </a:gsLst>
            <a:lin ang="5400000" scaled="1"/>
          </a:gradFill>
          <a:ln>
            <a:noFill/>
          </a:ln>
          <a:effectLst>
            <a:softEdge rad="139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4" name="Freeform: Shape 53">
            <a:extLst>
              <a:ext uri="{FF2B5EF4-FFF2-40B4-BE49-F238E27FC236}">
                <a16:creationId xmlns:a16="http://schemas.microsoft.com/office/drawing/2014/main" id="{9A2389B1-32D8-48B8-8535-B222D5AC7F17}"/>
              </a:ext>
            </a:extLst>
          </p:cNvPr>
          <p:cNvSpPr/>
          <p:nvPr/>
        </p:nvSpPr>
        <p:spPr>
          <a:xfrm rot="20482140">
            <a:off x="8696680" y="-873112"/>
            <a:ext cx="3969382" cy="2170719"/>
          </a:xfrm>
          <a:custGeom>
            <a:avLst/>
            <a:gdLst>
              <a:gd name="connsiteX0" fmla="*/ 0 w 3969382"/>
              <a:gd name="connsiteY0" fmla="*/ 0 h 2170719"/>
              <a:gd name="connsiteX1" fmla="*/ 3406191 w 3969382"/>
              <a:gd name="connsiteY1" fmla="*/ 1238898 h 2170719"/>
              <a:gd name="connsiteX2" fmla="*/ 3969382 w 3969382"/>
              <a:gd name="connsiteY2" fmla="*/ 2170719 h 2170719"/>
              <a:gd name="connsiteX3" fmla="*/ 1667938 w 3969382"/>
              <a:gd name="connsiteY3" fmla="*/ 1955993 h 2170719"/>
              <a:gd name="connsiteX4" fmla="*/ 270098 w 3969382"/>
              <a:gd name="connsiteY4" fmla="*/ 1484726 h 2170719"/>
              <a:gd name="connsiteX0" fmla="*/ 0 w 3969382"/>
              <a:gd name="connsiteY0" fmla="*/ 0 h 2170719"/>
              <a:gd name="connsiteX1" fmla="*/ 3721314 w 3969382"/>
              <a:gd name="connsiteY1" fmla="*/ 1162867 h 2170719"/>
              <a:gd name="connsiteX2" fmla="*/ 3969382 w 3969382"/>
              <a:gd name="connsiteY2" fmla="*/ 2170719 h 2170719"/>
              <a:gd name="connsiteX3" fmla="*/ 1667938 w 3969382"/>
              <a:gd name="connsiteY3" fmla="*/ 1955993 h 2170719"/>
              <a:gd name="connsiteX4" fmla="*/ 270098 w 3969382"/>
              <a:gd name="connsiteY4" fmla="*/ 1484726 h 2170719"/>
              <a:gd name="connsiteX5" fmla="*/ 0 w 3969382"/>
              <a:gd name="connsiteY5" fmla="*/ 0 h 2170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69382" h="2170719">
                <a:moveTo>
                  <a:pt x="0" y="0"/>
                </a:moveTo>
                <a:lnTo>
                  <a:pt x="3721314" y="1162867"/>
                </a:lnTo>
                <a:lnTo>
                  <a:pt x="3969382" y="2170719"/>
                </a:lnTo>
                <a:lnTo>
                  <a:pt x="1667938" y="1955993"/>
                </a:lnTo>
                <a:lnTo>
                  <a:pt x="270098" y="1484726"/>
                </a:lnTo>
                <a:lnTo>
                  <a:pt x="0" y="0"/>
                </a:lnTo>
                <a:close/>
              </a:path>
            </a:pathLst>
          </a:custGeom>
          <a:gradFill flip="none" rotWithShape="1">
            <a:gsLst>
              <a:gs pos="0">
                <a:srgbClr val="00B0F0">
                  <a:alpha val="50000"/>
                </a:srgbClr>
              </a:gs>
              <a:gs pos="100000">
                <a:srgbClr val="7030A0">
                  <a:alpha val="8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TextBox 31">
            <a:extLst>
              <a:ext uri="{FF2B5EF4-FFF2-40B4-BE49-F238E27FC236}">
                <a16:creationId xmlns:a16="http://schemas.microsoft.com/office/drawing/2014/main" id="{9552EDD7-5740-7F25-F726-85D292447A5B}"/>
              </a:ext>
            </a:extLst>
          </p:cNvPr>
          <p:cNvSpPr txBox="1"/>
          <p:nvPr/>
        </p:nvSpPr>
        <p:spPr>
          <a:xfrm>
            <a:off x="2468115" y="1473815"/>
            <a:ext cx="7894018" cy="1748510"/>
          </a:xfrm>
          <a:prstGeom prst="rect">
            <a:avLst/>
          </a:prstGeom>
          <a:noFill/>
        </p:spPr>
        <p:txBody>
          <a:bodyPr wrap="square" tIns="180000" rIns="180000" bIns="180000" rtlCol="0">
            <a:spAutoFit/>
          </a:bodyPr>
          <a:lstStyle/>
          <a:p>
            <a:pPr marL="285750" lvl="0" indent="-285750" algn="just" rtl="1">
              <a:buFont typeface="Arial" panose="020B0604020202020204" pitchFamily="34" charset="0"/>
              <a:buChar char="•"/>
            </a:pPr>
            <a:r>
              <a:rPr lang="fa-IR" dirty="0">
                <a:solidFill>
                  <a:schemeClr val="tx1">
                    <a:lumMod val="65000"/>
                    <a:lumOff val="35000"/>
                  </a:schemeClr>
                </a:solidFill>
                <a:latin typeface="Abar Mid FaNum" pitchFamily="2" charset="-78"/>
                <a:ea typeface="Abar Mid FaNum" pitchFamily="2" charset="-78"/>
                <a:cs typeface="Abar Mid FaNum" pitchFamily="2" charset="-78"/>
              </a:rPr>
              <a:t>تقویت نقاط تبادل داده داخلی و اجرایی کردن سیاست تبادل ترافیک نه تنها میان اپراتورها بلکه میان ارائه دهندگان خدمات پایه و کاربردی شبکه ملی اطلاعات و تسهیل و شفافیت کسب درآمد از ترافیک، شفافیت در واگذاری امکانات زیرساختی مانند استفاده از امکانات مراکز داده مادر شبکه ملی اطلاعات و مانند آنها توسط پلتفرمهای داخلی </a:t>
            </a:r>
          </a:p>
        </p:txBody>
      </p:sp>
      <p:sp>
        <p:nvSpPr>
          <p:cNvPr id="38" name="Oval 37">
            <a:extLst>
              <a:ext uri="{FF2B5EF4-FFF2-40B4-BE49-F238E27FC236}">
                <a16:creationId xmlns:a16="http://schemas.microsoft.com/office/drawing/2014/main" id="{48177F9D-BC60-7DF0-5CAF-A02B1F140832}"/>
              </a:ext>
            </a:extLst>
          </p:cNvPr>
          <p:cNvSpPr/>
          <p:nvPr/>
        </p:nvSpPr>
        <p:spPr>
          <a:xfrm>
            <a:off x="1198880" y="5753862"/>
            <a:ext cx="551013" cy="551013"/>
          </a:xfrm>
          <a:prstGeom prst="ellipse">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path path="circle">
              <a:fillToRect l="100000" b="100000"/>
            </a:path>
            <a:tileRect t="-100000" r="-100000"/>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250940-A200-1169-8CEA-FAD08B3658B4}"/>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Rectangle 20">
            <a:extLst>
              <a:ext uri="{FF2B5EF4-FFF2-40B4-BE49-F238E27FC236}">
                <a16:creationId xmlns:a16="http://schemas.microsoft.com/office/drawing/2014/main" id="{32233E0E-242C-C740-919D-9E86C0F3F1D8}"/>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0" scaled="1"/>
            <a:tileRect/>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4" name="Freeform: Shape 3">
            <a:extLst>
              <a:ext uri="{FF2B5EF4-FFF2-40B4-BE49-F238E27FC236}">
                <a16:creationId xmlns:a16="http://schemas.microsoft.com/office/drawing/2014/main" id="{0A74EFA1-DE53-1E53-E45C-1C99A0E6840E}"/>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Picture Placeholder 18">
            <a:extLst>
              <a:ext uri="{FF2B5EF4-FFF2-40B4-BE49-F238E27FC236}">
                <a16:creationId xmlns:a16="http://schemas.microsoft.com/office/drawing/2014/main" id="{00B487F8-AAA1-2481-2D42-5CA61526894F}"/>
              </a:ext>
            </a:extLst>
          </p:cNvPr>
          <p:cNvSpPr>
            <a:spLocks noGrp="1"/>
          </p:cNvSpPr>
          <p:nvPr>
            <p:ph type="pic" sz="quarter" idx="10"/>
          </p:nvPr>
        </p:nvSpPr>
        <p:spPr>
          <a:xfrm>
            <a:off x="3762275" y="3429000"/>
            <a:ext cx="4944152" cy="2748188"/>
          </a:xfrm>
        </p:spPr>
      </p:sp>
      <p:grpSp>
        <p:nvGrpSpPr>
          <p:cNvPr id="15" name="Group 14">
            <a:extLst>
              <a:ext uri="{FF2B5EF4-FFF2-40B4-BE49-F238E27FC236}">
                <a16:creationId xmlns:a16="http://schemas.microsoft.com/office/drawing/2014/main" id="{9DD0F504-9BAE-8802-F13C-0293AE7046A6}"/>
              </a:ext>
            </a:extLst>
          </p:cNvPr>
          <p:cNvGrpSpPr/>
          <p:nvPr/>
        </p:nvGrpSpPr>
        <p:grpSpPr>
          <a:xfrm>
            <a:off x="78962" y="923352"/>
            <a:ext cx="569021" cy="5616991"/>
            <a:chOff x="78962" y="923352"/>
            <a:chExt cx="569021" cy="5616991"/>
          </a:xfrm>
        </p:grpSpPr>
        <p:pic>
          <p:nvPicPr>
            <p:cNvPr id="18" name="Picture 17">
              <a:extLst>
                <a:ext uri="{FF2B5EF4-FFF2-40B4-BE49-F238E27FC236}">
                  <a16:creationId xmlns:a16="http://schemas.microsoft.com/office/drawing/2014/main" id="{C178DD26-1AAD-9322-8943-0C61020144B9}"/>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20" name="Picture 19">
              <a:extLst>
                <a:ext uri="{FF2B5EF4-FFF2-40B4-BE49-F238E27FC236}">
                  <a16:creationId xmlns:a16="http://schemas.microsoft.com/office/drawing/2014/main" id="{62FFEC12-F750-8C29-C2D0-D8409B5447F7}"/>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22" name="Group 21">
            <a:extLst>
              <a:ext uri="{FF2B5EF4-FFF2-40B4-BE49-F238E27FC236}">
                <a16:creationId xmlns:a16="http://schemas.microsoft.com/office/drawing/2014/main" id="{8EAFB04A-C556-4F47-A4F8-61F1954AA98F}"/>
              </a:ext>
            </a:extLst>
          </p:cNvPr>
          <p:cNvGrpSpPr/>
          <p:nvPr/>
        </p:nvGrpSpPr>
        <p:grpSpPr>
          <a:xfrm>
            <a:off x="214192" y="244083"/>
            <a:ext cx="213472" cy="201335"/>
            <a:chOff x="214192" y="206043"/>
            <a:chExt cx="213472" cy="201335"/>
          </a:xfrm>
          <a:solidFill>
            <a:schemeClr val="bg1">
              <a:lumMod val="85000"/>
            </a:schemeClr>
          </a:solidFill>
        </p:grpSpPr>
        <p:sp>
          <p:nvSpPr>
            <p:cNvPr id="23" name="Freeform: Shape 22">
              <a:extLst>
                <a:ext uri="{FF2B5EF4-FFF2-40B4-BE49-F238E27FC236}">
                  <a16:creationId xmlns:a16="http://schemas.microsoft.com/office/drawing/2014/main" id="{1BE681BA-FABC-6943-98AD-BB19B85B42C0}"/>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292E588-A97B-9925-E17F-072C5A7533B4}"/>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1E48F3C-EC0D-24A3-8BD7-E30DBA4F8FC0}"/>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76423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DE9FA168-9A0F-E1A7-D3FA-EEA64DB54A88}"/>
              </a:ext>
            </a:extLst>
          </p:cNvPr>
          <p:cNvSpPr/>
          <p:nvPr/>
        </p:nvSpPr>
        <p:spPr>
          <a:xfrm rot="10800000" flipH="1" flipV="1">
            <a:off x="10519157" y="2436559"/>
            <a:ext cx="2763095" cy="5345827"/>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57000"/>
                </a:srgbClr>
              </a:gs>
              <a:gs pos="0">
                <a:srgbClr val="F58A7C">
                  <a:alpha val="37000"/>
                </a:srgbClr>
              </a:gs>
            </a:gsLst>
            <a:path path="circle">
              <a:fillToRect r="100000" b="100000"/>
            </a:path>
          </a:gradFill>
          <a:ln>
            <a:noFill/>
          </a:ln>
          <a:effectLst>
            <a:softEdge rad="647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Rectangle: Rounded Corners 51">
            <a:extLst>
              <a:ext uri="{FF2B5EF4-FFF2-40B4-BE49-F238E27FC236}">
                <a16:creationId xmlns:a16="http://schemas.microsoft.com/office/drawing/2014/main" id="{94B6C6F4-7512-4249-000A-7E3A01428738}"/>
              </a:ext>
            </a:extLst>
          </p:cNvPr>
          <p:cNvSpPr/>
          <p:nvPr/>
        </p:nvSpPr>
        <p:spPr>
          <a:xfrm>
            <a:off x="778464" y="990201"/>
            <a:ext cx="10799834" cy="5405125"/>
          </a:xfrm>
          <a:prstGeom prst="roundRect">
            <a:avLst>
              <a:gd name="adj" fmla="val 6229"/>
            </a:avLst>
          </a:prstGeom>
          <a:gradFill flip="none" rotWithShape="1">
            <a:gsLst>
              <a:gs pos="100000">
                <a:schemeClr val="bg1">
                  <a:lumMod val="95000"/>
                  <a:alpha val="20000"/>
                </a:schemeClr>
              </a:gs>
              <a:gs pos="0">
                <a:schemeClr val="bg1">
                  <a:alpha val="60000"/>
                </a:schemeClr>
              </a:gs>
            </a:gsLst>
            <a:lin ang="2700000" scaled="1"/>
            <a:tileRect/>
          </a:gradFill>
          <a:ln>
            <a:gradFill>
              <a:gsLst>
                <a:gs pos="0">
                  <a:schemeClr val="accent1">
                    <a:lumMod val="5000"/>
                    <a:lumOff val="95000"/>
                    <a:alpha val="60000"/>
                  </a:schemeClr>
                </a:gs>
                <a:gs pos="100000">
                  <a:schemeClr val="bg1">
                    <a:alpha val="35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12729B8-894A-D301-8949-E12560A7A458}"/>
              </a:ext>
            </a:extLst>
          </p:cNvPr>
          <p:cNvSpPr txBox="1"/>
          <p:nvPr/>
        </p:nvSpPr>
        <p:spPr>
          <a:xfrm>
            <a:off x="1363674" y="2556656"/>
            <a:ext cx="6082987" cy="1194512"/>
          </a:xfrm>
          <a:prstGeom prst="rect">
            <a:avLst/>
          </a:prstGeom>
          <a:noFill/>
        </p:spPr>
        <p:txBody>
          <a:bodyPr wrap="square" tIns="180000" rIns="180000" bIns="180000" rtlCol="0">
            <a:spAutoFit/>
          </a:bodyPr>
          <a:lstStyle/>
          <a:p>
            <a:pPr marL="285750" lvl="0" indent="-285750" algn="just" rtl="1">
              <a:buFont typeface="Arial" panose="020B0604020202020204" pitchFamily="34" charset="0"/>
              <a:buChar char="•"/>
            </a:pPr>
            <a:r>
              <a:rPr lang="fa-IR" dirty="0">
                <a:solidFill>
                  <a:schemeClr val="tx1">
                    <a:lumMod val="65000"/>
                    <a:lumOff val="35000"/>
                  </a:schemeClr>
                </a:solidFill>
                <a:latin typeface="Abar Mid FaNum" pitchFamily="2" charset="-78"/>
                <a:ea typeface="Abar Mid FaNum" pitchFamily="2" charset="-78"/>
                <a:cs typeface="Abar Mid FaNum" pitchFamily="2" charset="-78"/>
              </a:rPr>
              <a:t>ارائه سرویس اینترنت و تلفن همراه ویژه کودکان با رعایت سیاستهای صیانت از کودکان در فضای سایبری مصوب شورای عالی فضای مجازی </a:t>
            </a:r>
          </a:p>
        </p:txBody>
      </p:sp>
      <p:sp>
        <p:nvSpPr>
          <p:cNvPr id="16" name="Rectangle 15">
            <a:extLst>
              <a:ext uri="{FF2B5EF4-FFF2-40B4-BE49-F238E27FC236}">
                <a16:creationId xmlns:a16="http://schemas.microsoft.com/office/drawing/2014/main" id="{F6DFA6FE-8BE4-24F8-F9A0-DED1433C3FCA}"/>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0" scaled="1"/>
            <a:tileRect/>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3" name="Rectangle 12">
            <a:extLst>
              <a:ext uri="{FF2B5EF4-FFF2-40B4-BE49-F238E27FC236}">
                <a16:creationId xmlns:a16="http://schemas.microsoft.com/office/drawing/2014/main" id="{6210796D-2560-B668-6D61-3DD7DBD7D8AD}"/>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Freeform: Shape 16">
            <a:extLst>
              <a:ext uri="{FF2B5EF4-FFF2-40B4-BE49-F238E27FC236}">
                <a16:creationId xmlns:a16="http://schemas.microsoft.com/office/drawing/2014/main" id="{27FDEEC4-7BB5-613D-82F1-E16C5B7E9E6D}"/>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 name="Group 1">
            <a:extLst>
              <a:ext uri="{FF2B5EF4-FFF2-40B4-BE49-F238E27FC236}">
                <a16:creationId xmlns:a16="http://schemas.microsoft.com/office/drawing/2014/main" id="{058C0F49-2ED1-751B-69DE-6140592AEC18}"/>
              </a:ext>
            </a:extLst>
          </p:cNvPr>
          <p:cNvGrpSpPr/>
          <p:nvPr/>
        </p:nvGrpSpPr>
        <p:grpSpPr>
          <a:xfrm rot="5400000" flipH="1">
            <a:off x="1458206" y="159022"/>
            <a:ext cx="1594422" cy="1783487"/>
            <a:chOff x="10695393" y="1361440"/>
            <a:chExt cx="2038975" cy="2280758"/>
          </a:xfr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2700000" scaled="1"/>
            <a:tileRect/>
          </a:gradFill>
        </p:grpSpPr>
        <p:sp>
          <p:nvSpPr>
            <p:cNvPr id="3" name="Freeform: Shape 2">
              <a:extLst>
                <a:ext uri="{FF2B5EF4-FFF2-40B4-BE49-F238E27FC236}">
                  <a16:creationId xmlns:a16="http://schemas.microsoft.com/office/drawing/2014/main" id="{78B40FEC-02BE-2950-FDA8-5087C614B7BA}"/>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Shape 3">
              <a:extLst>
                <a:ext uri="{FF2B5EF4-FFF2-40B4-BE49-F238E27FC236}">
                  <a16:creationId xmlns:a16="http://schemas.microsoft.com/office/drawing/2014/main" id="{5F4F7681-2A42-9F0E-0DAA-BF7C78E5DDAB}"/>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 name="Oval 9">
            <a:extLst>
              <a:ext uri="{FF2B5EF4-FFF2-40B4-BE49-F238E27FC236}">
                <a16:creationId xmlns:a16="http://schemas.microsoft.com/office/drawing/2014/main" id="{0305C8B7-B781-189C-72AB-1778515BE414}"/>
              </a:ext>
            </a:extLst>
          </p:cNvPr>
          <p:cNvSpPr/>
          <p:nvPr/>
        </p:nvSpPr>
        <p:spPr>
          <a:xfrm>
            <a:off x="8896922" y="4625800"/>
            <a:ext cx="1048425" cy="1048425"/>
          </a:xfrm>
          <a:prstGeom prst="ellipse">
            <a:avLst/>
          </a:prstGeom>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lin ang="10800000" scaled="1"/>
            <a:tileRect/>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Placeholder 11">
            <a:extLst>
              <a:ext uri="{FF2B5EF4-FFF2-40B4-BE49-F238E27FC236}">
                <a16:creationId xmlns:a16="http://schemas.microsoft.com/office/drawing/2014/main" id="{0B2C7350-67C9-BC28-B7BF-4BED6D05D93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3323" b="13323"/>
          <a:stretch>
            <a:fillRect/>
          </a:stretch>
        </p:blipFill>
        <p:spPr/>
      </p:pic>
      <p:grpSp>
        <p:nvGrpSpPr>
          <p:cNvPr id="9" name="Group 8">
            <a:extLst>
              <a:ext uri="{FF2B5EF4-FFF2-40B4-BE49-F238E27FC236}">
                <a16:creationId xmlns:a16="http://schemas.microsoft.com/office/drawing/2014/main" id="{040F8D8A-C19A-0320-023D-BB2E2D8621F9}"/>
              </a:ext>
            </a:extLst>
          </p:cNvPr>
          <p:cNvGrpSpPr/>
          <p:nvPr/>
        </p:nvGrpSpPr>
        <p:grpSpPr>
          <a:xfrm>
            <a:off x="78962" y="923352"/>
            <a:ext cx="569021" cy="5616991"/>
            <a:chOff x="78962" y="923352"/>
            <a:chExt cx="569021" cy="5616991"/>
          </a:xfrm>
        </p:grpSpPr>
        <p:pic>
          <p:nvPicPr>
            <p:cNvPr id="14" name="Picture 13">
              <a:extLst>
                <a:ext uri="{FF2B5EF4-FFF2-40B4-BE49-F238E27FC236}">
                  <a16:creationId xmlns:a16="http://schemas.microsoft.com/office/drawing/2014/main" id="{F44BEAB5-2F87-2C11-220B-5FBF8991D613}"/>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5" name="Picture 14">
              <a:extLst>
                <a:ext uri="{FF2B5EF4-FFF2-40B4-BE49-F238E27FC236}">
                  <a16:creationId xmlns:a16="http://schemas.microsoft.com/office/drawing/2014/main" id="{45BCC05E-6BDF-B0B0-292C-900F6133A699}"/>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8" name="Group 17">
            <a:extLst>
              <a:ext uri="{FF2B5EF4-FFF2-40B4-BE49-F238E27FC236}">
                <a16:creationId xmlns:a16="http://schemas.microsoft.com/office/drawing/2014/main" id="{D4EDF773-763E-A9A5-F3B2-E620504585A6}"/>
              </a:ext>
            </a:extLst>
          </p:cNvPr>
          <p:cNvGrpSpPr/>
          <p:nvPr/>
        </p:nvGrpSpPr>
        <p:grpSpPr>
          <a:xfrm>
            <a:off x="214192" y="244083"/>
            <a:ext cx="213472" cy="201335"/>
            <a:chOff x="214192" y="206043"/>
            <a:chExt cx="213472" cy="201335"/>
          </a:xfrm>
          <a:solidFill>
            <a:schemeClr val="bg1">
              <a:lumMod val="85000"/>
            </a:schemeClr>
          </a:solidFill>
        </p:grpSpPr>
        <p:sp>
          <p:nvSpPr>
            <p:cNvPr id="20" name="Freeform: Shape 19">
              <a:extLst>
                <a:ext uri="{FF2B5EF4-FFF2-40B4-BE49-F238E27FC236}">
                  <a16:creationId xmlns:a16="http://schemas.microsoft.com/office/drawing/2014/main" id="{1E85CAE2-7ED2-4B7C-CBE7-684E120378AF}"/>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2FF70F7F-DF84-A7D0-93EB-80939D06DFAC}"/>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7557DA4-07CA-380C-FA57-34F55D3093B7}"/>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243713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703E23D-9E92-B37D-4FB4-58C671429D3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7378" b="27378"/>
          <a:stretch/>
        </p:blipFill>
        <p:spPr>
          <a:xfrm>
            <a:off x="0" y="0"/>
            <a:ext cx="12192000" cy="3907852"/>
          </a:xfrm>
        </p:spPr>
      </p:pic>
      <p:sp>
        <p:nvSpPr>
          <p:cNvPr id="52" name="Rectangle: Diagonal Corners Rounded 51">
            <a:extLst>
              <a:ext uri="{FF2B5EF4-FFF2-40B4-BE49-F238E27FC236}">
                <a16:creationId xmlns:a16="http://schemas.microsoft.com/office/drawing/2014/main" id="{94B6C6F4-7512-4249-000A-7E3A01428738}"/>
              </a:ext>
            </a:extLst>
          </p:cNvPr>
          <p:cNvSpPr/>
          <p:nvPr/>
        </p:nvSpPr>
        <p:spPr>
          <a:xfrm>
            <a:off x="2590800" y="822961"/>
            <a:ext cx="8829040" cy="5222240"/>
          </a:xfrm>
          <a:prstGeom prst="round2DiagRect">
            <a:avLst/>
          </a:prstGeom>
          <a:gradFill flip="none" rotWithShape="1">
            <a:gsLst>
              <a:gs pos="100000">
                <a:srgbClr val="7030A0">
                  <a:alpha val="10000"/>
                </a:srgbClr>
              </a:gs>
              <a:gs pos="0">
                <a:srgbClr val="7030A0">
                  <a:alpha val="5000"/>
                </a:srgbClr>
              </a:gs>
            </a:gsLst>
            <a:path path="circle">
              <a:fillToRect t="100000" r="100000"/>
            </a:path>
            <a:tileRect l="-100000" b="-100000"/>
          </a:gradFill>
          <a:ln>
            <a:gradFill>
              <a:gsLst>
                <a:gs pos="0">
                  <a:schemeClr val="accent1">
                    <a:lumMod val="5000"/>
                    <a:lumOff val="95000"/>
                    <a:alpha val="30000"/>
                  </a:schemeClr>
                </a:gs>
                <a:gs pos="100000">
                  <a:schemeClr val="bg1">
                    <a:alpha val="25000"/>
                  </a:schemeClr>
                </a:gs>
              </a:gsLst>
              <a:lin ang="5400000" scaled="1"/>
            </a:gradFill>
          </a:ln>
          <a:effectLst>
            <a:outerShdw blurRad="330200" dist="812800" dir="5400000" sx="89000" sy="89000" algn="t" rotWithShape="0">
              <a:srgbClr val="7030A0">
                <a:alpha val="4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2C4BC2E4-597A-553D-1F65-ABB728BFF0D4}"/>
              </a:ext>
            </a:extLst>
          </p:cNvPr>
          <p:cNvSpPr/>
          <p:nvPr/>
        </p:nvSpPr>
        <p:spPr>
          <a:xfrm>
            <a:off x="1530416" y="3429000"/>
            <a:ext cx="1203259" cy="1334297"/>
          </a:xfrm>
          <a:custGeom>
            <a:avLst/>
            <a:gdLst>
              <a:gd name="connsiteX0" fmla="*/ 1550109 w 1576226"/>
              <a:gd name="connsiteY0" fmla="*/ 1588006 h 1640228"/>
              <a:gd name="connsiteX1" fmla="*/ 1576220 w 1576226"/>
              <a:gd name="connsiteY1" fmla="*/ 1614117 h 1640228"/>
              <a:gd name="connsiteX2" fmla="*/ 1550109 w 1576226"/>
              <a:gd name="connsiteY2" fmla="*/ 1640228 h 1640228"/>
              <a:gd name="connsiteX3" fmla="*/ 1523998 w 1576226"/>
              <a:gd name="connsiteY3" fmla="*/ 1614117 h 1640228"/>
              <a:gd name="connsiteX4" fmla="*/ 1550109 w 1576226"/>
              <a:gd name="connsiteY4" fmla="*/ 1588006 h 1640228"/>
              <a:gd name="connsiteX5" fmla="*/ 1332395 w 1576226"/>
              <a:gd name="connsiteY5" fmla="*/ 1588006 h 1640228"/>
              <a:gd name="connsiteX6" fmla="*/ 1358506 w 1576226"/>
              <a:gd name="connsiteY6" fmla="*/ 1614117 h 1640228"/>
              <a:gd name="connsiteX7" fmla="*/ 1332395 w 1576226"/>
              <a:gd name="connsiteY7" fmla="*/ 1640228 h 1640228"/>
              <a:gd name="connsiteX8" fmla="*/ 1306284 w 1576226"/>
              <a:gd name="connsiteY8" fmla="*/ 1614117 h 1640228"/>
              <a:gd name="connsiteX9" fmla="*/ 1332395 w 1576226"/>
              <a:gd name="connsiteY9" fmla="*/ 1588006 h 1640228"/>
              <a:gd name="connsiteX10" fmla="*/ 1114682 w 1576226"/>
              <a:gd name="connsiteY10" fmla="*/ 1588006 h 1640228"/>
              <a:gd name="connsiteX11" fmla="*/ 1140793 w 1576226"/>
              <a:gd name="connsiteY11" fmla="*/ 1614117 h 1640228"/>
              <a:gd name="connsiteX12" fmla="*/ 1114682 w 1576226"/>
              <a:gd name="connsiteY12" fmla="*/ 1640228 h 1640228"/>
              <a:gd name="connsiteX13" fmla="*/ 1088571 w 1576226"/>
              <a:gd name="connsiteY13" fmla="*/ 1614117 h 1640228"/>
              <a:gd name="connsiteX14" fmla="*/ 1114682 w 1576226"/>
              <a:gd name="connsiteY14" fmla="*/ 1588006 h 1640228"/>
              <a:gd name="connsiteX15" fmla="*/ 896968 w 1576226"/>
              <a:gd name="connsiteY15" fmla="*/ 1588006 h 1640228"/>
              <a:gd name="connsiteX16" fmla="*/ 923079 w 1576226"/>
              <a:gd name="connsiteY16" fmla="*/ 1614117 h 1640228"/>
              <a:gd name="connsiteX17" fmla="*/ 896968 w 1576226"/>
              <a:gd name="connsiteY17" fmla="*/ 1640228 h 1640228"/>
              <a:gd name="connsiteX18" fmla="*/ 870857 w 1576226"/>
              <a:gd name="connsiteY18" fmla="*/ 1614117 h 1640228"/>
              <a:gd name="connsiteX19" fmla="*/ 896968 w 1576226"/>
              <a:gd name="connsiteY19" fmla="*/ 1588006 h 1640228"/>
              <a:gd name="connsiteX20" fmla="*/ 679253 w 1576226"/>
              <a:gd name="connsiteY20" fmla="*/ 1588006 h 1640228"/>
              <a:gd name="connsiteX21" fmla="*/ 705364 w 1576226"/>
              <a:gd name="connsiteY21" fmla="*/ 1614117 h 1640228"/>
              <a:gd name="connsiteX22" fmla="*/ 679253 w 1576226"/>
              <a:gd name="connsiteY22" fmla="*/ 1640228 h 1640228"/>
              <a:gd name="connsiteX23" fmla="*/ 653142 w 1576226"/>
              <a:gd name="connsiteY23" fmla="*/ 1614117 h 1640228"/>
              <a:gd name="connsiteX24" fmla="*/ 679253 w 1576226"/>
              <a:gd name="connsiteY24" fmla="*/ 1588006 h 1640228"/>
              <a:gd name="connsiteX25" fmla="*/ 461539 w 1576226"/>
              <a:gd name="connsiteY25" fmla="*/ 1588006 h 1640228"/>
              <a:gd name="connsiteX26" fmla="*/ 487650 w 1576226"/>
              <a:gd name="connsiteY26" fmla="*/ 1614117 h 1640228"/>
              <a:gd name="connsiteX27" fmla="*/ 461539 w 1576226"/>
              <a:gd name="connsiteY27" fmla="*/ 1640228 h 1640228"/>
              <a:gd name="connsiteX28" fmla="*/ 435428 w 1576226"/>
              <a:gd name="connsiteY28" fmla="*/ 1614117 h 1640228"/>
              <a:gd name="connsiteX29" fmla="*/ 461539 w 1576226"/>
              <a:gd name="connsiteY29" fmla="*/ 1588006 h 1640228"/>
              <a:gd name="connsiteX30" fmla="*/ 243825 w 1576226"/>
              <a:gd name="connsiteY30" fmla="*/ 1588006 h 1640228"/>
              <a:gd name="connsiteX31" fmla="*/ 269936 w 1576226"/>
              <a:gd name="connsiteY31" fmla="*/ 1614117 h 1640228"/>
              <a:gd name="connsiteX32" fmla="*/ 243825 w 1576226"/>
              <a:gd name="connsiteY32" fmla="*/ 1640228 h 1640228"/>
              <a:gd name="connsiteX33" fmla="*/ 217714 w 1576226"/>
              <a:gd name="connsiteY33" fmla="*/ 1614117 h 1640228"/>
              <a:gd name="connsiteX34" fmla="*/ 243825 w 1576226"/>
              <a:gd name="connsiteY34" fmla="*/ 1588006 h 1640228"/>
              <a:gd name="connsiteX35" fmla="*/ 26111 w 1576226"/>
              <a:gd name="connsiteY35" fmla="*/ 1588006 h 1640228"/>
              <a:gd name="connsiteX36" fmla="*/ 52222 w 1576226"/>
              <a:gd name="connsiteY36" fmla="*/ 1614117 h 1640228"/>
              <a:gd name="connsiteX37" fmla="*/ 26111 w 1576226"/>
              <a:gd name="connsiteY37" fmla="*/ 1640228 h 1640228"/>
              <a:gd name="connsiteX38" fmla="*/ 0 w 1576226"/>
              <a:gd name="connsiteY38" fmla="*/ 1614117 h 1640228"/>
              <a:gd name="connsiteX39" fmla="*/ 26111 w 1576226"/>
              <a:gd name="connsiteY39" fmla="*/ 1588006 h 1640228"/>
              <a:gd name="connsiteX40" fmla="*/ 1550110 w 1576226"/>
              <a:gd name="connsiteY40" fmla="*/ 1361148 h 1640228"/>
              <a:gd name="connsiteX41" fmla="*/ 1576221 w 1576226"/>
              <a:gd name="connsiteY41" fmla="*/ 1387259 h 1640228"/>
              <a:gd name="connsiteX42" fmla="*/ 1550110 w 1576226"/>
              <a:gd name="connsiteY42" fmla="*/ 1413370 h 1640228"/>
              <a:gd name="connsiteX43" fmla="*/ 1523999 w 1576226"/>
              <a:gd name="connsiteY43" fmla="*/ 1387259 h 1640228"/>
              <a:gd name="connsiteX44" fmla="*/ 1550110 w 1576226"/>
              <a:gd name="connsiteY44" fmla="*/ 1361148 h 1640228"/>
              <a:gd name="connsiteX45" fmla="*/ 1332396 w 1576226"/>
              <a:gd name="connsiteY45" fmla="*/ 1361148 h 1640228"/>
              <a:gd name="connsiteX46" fmla="*/ 1358507 w 1576226"/>
              <a:gd name="connsiteY46" fmla="*/ 1387259 h 1640228"/>
              <a:gd name="connsiteX47" fmla="*/ 1332396 w 1576226"/>
              <a:gd name="connsiteY47" fmla="*/ 1413370 h 1640228"/>
              <a:gd name="connsiteX48" fmla="*/ 1306285 w 1576226"/>
              <a:gd name="connsiteY48" fmla="*/ 1387259 h 1640228"/>
              <a:gd name="connsiteX49" fmla="*/ 1332396 w 1576226"/>
              <a:gd name="connsiteY49" fmla="*/ 1361148 h 1640228"/>
              <a:gd name="connsiteX50" fmla="*/ 1114683 w 1576226"/>
              <a:gd name="connsiteY50" fmla="*/ 1361148 h 1640228"/>
              <a:gd name="connsiteX51" fmla="*/ 1140794 w 1576226"/>
              <a:gd name="connsiteY51" fmla="*/ 1387259 h 1640228"/>
              <a:gd name="connsiteX52" fmla="*/ 1114683 w 1576226"/>
              <a:gd name="connsiteY52" fmla="*/ 1413370 h 1640228"/>
              <a:gd name="connsiteX53" fmla="*/ 1088572 w 1576226"/>
              <a:gd name="connsiteY53" fmla="*/ 1387259 h 1640228"/>
              <a:gd name="connsiteX54" fmla="*/ 1114683 w 1576226"/>
              <a:gd name="connsiteY54" fmla="*/ 1361148 h 1640228"/>
              <a:gd name="connsiteX55" fmla="*/ 896969 w 1576226"/>
              <a:gd name="connsiteY55" fmla="*/ 1361148 h 1640228"/>
              <a:gd name="connsiteX56" fmla="*/ 923080 w 1576226"/>
              <a:gd name="connsiteY56" fmla="*/ 1387259 h 1640228"/>
              <a:gd name="connsiteX57" fmla="*/ 896969 w 1576226"/>
              <a:gd name="connsiteY57" fmla="*/ 1413370 h 1640228"/>
              <a:gd name="connsiteX58" fmla="*/ 870858 w 1576226"/>
              <a:gd name="connsiteY58" fmla="*/ 1387259 h 1640228"/>
              <a:gd name="connsiteX59" fmla="*/ 896969 w 1576226"/>
              <a:gd name="connsiteY59" fmla="*/ 1361148 h 1640228"/>
              <a:gd name="connsiteX60" fmla="*/ 679254 w 1576226"/>
              <a:gd name="connsiteY60" fmla="*/ 1361148 h 1640228"/>
              <a:gd name="connsiteX61" fmla="*/ 705365 w 1576226"/>
              <a:gd name="connsiteY61" fmla="*/ 1387259 h 1640228"/>
              <a:gd name="connsiteX62" fmla="*/ 679254 w 1576226"/>
              <a:gd name="connsiteY62" fmla="*/ 1413370 h 1640228"/>
              <a:gd name="connsiteX63" fmla="*/ 653143 w 1576226"/>
              <a:gd name="connsiteY63" fmla="*/ 1387259 h 1640228"/>
              <a:gd name="connsiteX64" fmla="*/ 679254 w 1576226"/>
              <a:gd name="connsiteY64" fmla="*/ 1361148 h 1640228"/>
              <a:gd name="connsiteX65" fmla="*/ 461540 w 1576226"/>
              <a:gd name="connsiteY65" fmla="*/ 1361148 h 1640228"/>
              <a:gd name="connsiteX66" fmla="*/ 487651 w 1576226"/>
              <a:gd name="connsiteY66" fmla="*/ 1387259 h 1640228"/>
              <a:gd name="connsiteX67" fmla="*/ 461540 w 1576226"/>
              <a:gd name="connsiteY67" fmla="*/ 1413370 h 1640228"/>
              <a:gd name="connsiteX68" fmla="*/ 435429 w 1576226"/>
              <a:gd name="connsiteY68" fmla="*/ 1387259 h 1640228"/>
              <a:gd name="connsiteX69" fmla="*/ 461540 w 1576226"/>
              <a:gd name="connsiteY69" fmla="*/ 1361148 h 1640228"/>
              <a:gd name="connsiteX70" fmla="*/ 243826 w 1576226"/>
              <a:gd name="connsiteY70" fmla="*/ 1361148 h 1640228"/>
              <a:gd name="connsiteX71" fmla="*/ 269937 w 1576226"/>
              <a:gd name="connsiteY71" fmla="*/ 1387259 h 1640228"/>
              <a:gd name="connsiteX72" fmla="*/ 243826 w 1576226"/>
              <a:gd name="connsiteY72" fmla="*/ 1413370 h 1640228"/>
              <a:gd name="connsiteX73" fmla="*/ 217715 w 1576226"/>
              <a:gd name="connsiteY73" fmla="*/ 1387259 h 1640228"/>
              <a:gd name="connsiteX74" fmla="*/ 243826 w 1576226"/>
              <a:gd name="connsiteY74" fmla="*/ 1361148 h 1640228"/>
              <a:gd name="connsiteX75" fmla="*/ 26112 w 1576226"/>
              <a:gd name="connsiteY75" fmla="*/ 1361148 h 1640228"/>
              <a:gd name="connsiteX76" fmla="*/ 52223 w 1576226"/>
              <a:gd name="connsiteY76" fmla="*/ 1387259 h 1640228"/>
              <a:gd name="connsiteX77" fmla="*/ 26112 w 1576226"/>
              <a:gd name="connsiteY77" fmla="*/ 1413370 h 1640228"/>
              <a:gd name="connsiteX78" fmla="*/ 1 w 1576226"/>
              <a:gd name="connsiteY78" fmla="*/ 1387259 h 1640228"/>
              <a:gd name="connsiteX79" fmla="*/ 26112 w 1576226"/>
              <a:gd name="connsiteY79" fmla="*/ 1361148 h 1640228"/>
              <a:gd name="connsiteX80" fmla="*/ 1550111 w 1576226"/>
              <a:gd name="connsiteY80" fmla="*/ 1134290 h 1640228"/>
              <a:gd name="connsiteX81" fmla="*/ 1576222 w 1576226"/>
              <a:gd name="connsiteY81" fmla="*/ 1160401 h 1640228"/>
              <a:gd name="connsiteX82" fmla="*/ 1550111 w 1576226"/>
              <a:gd name="connsiteY82" fmla="*/ 1186512 h 1640228"/>
              <a:gd name="connsiteX83" fmla="*/ 1524000 w 1576226"/>
              <a:gd name="connsiteY83" fmla="*/ 1160401 h 1640228"/>
              <a:gd name="connsiteX84" fmla="*/ 1550111 w 1576226"/>
              <a:gd name="connsiteY84" fmla="*/ 1134290 h 1640228"/>
              <a:gd name="connsiteX85" fmla="*/ 1332397 w 1576226"/>
              <a:gd name="connsiteY85" fmla="*/ 1134290 h 1640228"/>
              <a:gd name="connsiteX86" fmla="*/ 1358508 w 1576226"/>
              <a:gd name="connsiteY86" fmla="*/ 1160401 h 1640228"/>
              <a:gd name="connsiteX87" fmla="*/ 1332397 w 1576226"/>
              <a:gd name="connsiteY87" fmla="*/ 1186512 h 1640228"/>
              <a:gd name="connsiteX88" fmla="*/ 1306286 w 1576226"/>
              <a:gd name="connsiteY88" fmla="*/ 1160401 h 1640228"/>
              <a:gd name="connsiteX89" fmla="*/ 1332397 w 1576226"/>
              <a:gd name="connsiteY89" fmla="*/ 1134290 h 1640228"/>
              <a:gd name="connsiteX90" fmla="*/ 1114684 w 1576226"/>
              <a:gd name="connsiteY90" fmla="*/ 1134290 h 1640228"/>
              <a:gd name="connsiteX91" fmla="*/ 1140795 w 1576226"/>
              <a:gd name="connsiteY91" fmla="*/ 1160401 h 1640228"/>
              <a:gd name="connsiteX92" fmla="*/ 1114684 w 1576226"/>
              <a:gd name="connsiteY92" fmla="*/ 1186512 h 1640228"/>
              <a:gd name="connsiteX93" fmla="*/ 1088573 w 1576226"/>
              <a:gd name="connsiteY93" fmla="*/ 1160401 h 1640228"/>
              <a:gd name="connsiteX94" fmla="*/ 1114684 w 1576226"/>
              <a:gd name="connsiteY94" fmla="*/ 1134290 h 1640228"/>
              <a:gd name="connsiteX95" fmla="*/ 896970 w 1576226"/>
              <a:gd name="connsiteY95" fmla="*/ 1134290 h 1640228"/>
              <a:gd name="connsiteX96" fmla="*/ 923081 w 1576226"/>
              <a:gd name="connsiteY96" fmla="*/ 1160401 h 1640228"/>
              <a:gd name="connsiteX97" fmla="*/ 896970 w 1576226"/>
              <a:gd name="connsiteY97" fmla="*/ 1186512 h 1640228"/>
              <a:gd name="connsiteX98" fmla="*/ 870859 w 1576226"/>
              <a:gd name="connsiteY98" fmla="*/ 1160401 h 1640228"/>
              <a:gd name="connsiteX99" fmla="*/ 896970 w 1576226"/>
              <a:gd name="connsiteY99" fmla="*/ 1134290 h 1640228"/>
              <a:gd name="connsiteX100" fmla="*/ 679255 w 1576226"/>
              <a:gd name="connsiteY100" fmla="*/ 1134290 h 1640228"/>
              <a:gd name="connsiteX101" fmla="*/ 705366 w 1576226"/>
              <a:gd name="connsiteY101" fmla="*/ 1160401 h 1640228"/>
              <a:gd name="connsiteX102" fmla="*/ 679255 w 1576226"/>
              <a:gd name="connsiteY102" fmla="*/ 1186512 h 1640228"/>
              <a:gd name="connsiteX103" fmla="*/ 653144 w 1576226"/>
              <a:gd name="connsiteY103" fmla="*/ 1160401 h 1640228"/>
              <a:gd name="connsiteX104" fmla="*/ 679255 w 1576226"/>
              <a:gd name="connsiteY104" fmla="*/ 1134290 h 1640228"/>
              <a:gd name="connsiteX105" fmla="*/ 461541 w 1576226"/>
              <a:gd name="connsiteY105" fmla="*/ 1134290 h 1640228"/>
              <a:gd name="connsiteX106" fmla="*/ 487652 w 1576226"/>
              <a:gd name="connsiteY106" fmla="*/ 1160401 h 1640228"/>
              <a:gd name="connsiteX107" fmla="*/ 461541 w 1576226"/>
              <a:gd name="connsiteY107" fmla="*/ 1186512 h 1640228"/>
              <a:gd name="connsiteX108" fmla="*/ 435430 w 1576226"/>
              <a:gd name="connsiteY108" fmla="*/ 1160401 h 1640228"/>
              <a:gd name="connsiteX109" fmla="*/ 461541 w 1576226"/>
              <a:gd name="connsiteY109" fmla="*/ 1134290 h 1640228"/>
              <a:gd name="connsiteX110" fmla="*/ 243827 w 1576226"/>
              <a:gd name="connsiteY110" fmla="*/ 1134290 h 1640228"/>
              <a:gd name="connsiteX111" fmla="*/ 269938 w 1576226"/>
              <a:gd name="connsiteY111" fmla="*/ 1160401 h 1640228"/>
              <a:gd name="connsiteX112" fmla="*/ 243827 w 1576226"/>
              <a:gd name="connsiteY112" fmla="*/ 1186512 h 1640228"/>
              <a:gd name="connsiteX113" fmla="*/ 217716 w 1576226"/>
              <a:gd name="connsiteY113" fmla="*/ 1160401 h 1640228"/>
              <a:gd name="connsiteX114" fmla="*/ 243827 w 1576226"/>
              <a:gd name="connsiteY114" fmla="*/ 1134290 h 1640228"/>
              <a:gd name="connsiteX115" fmla="*/ 26113 w 1576226"/>
              <a:gd name="connsiteY115" fmla="*/ 1134290 h 1640228"/>
              <a:gd name="connsiteX116" fmla="*/ 52224 w 1576226"/>
              <a:gd name="connsiteY116" fmla="*/ 1160401 h 1640228"/>
              <a:gd name="connsiteX117" fmla="*/ 26113 w 1576226"/>
              <a:gd name="connsiteY117" fmla="*/ 1186512 h 1640228"/>
              <a:gd name="connsiteX118" fmla="*/ 2 w 1576226"/>
              <a:gd name="connsiteY118" fmla="*/ 1160401 h 1640228"/>
              <a:gd name="connsiteX119" fmla="*/ 26113 w 1576226"/>
              <a:gd name="connsiteY119" fmla="*/ 1134290 h 1640228"/>
              <a:gd name="connsiteX120" fmla="*/ 1550112 w 1576226"/>
              <a:gd name="connsiteY120" fmla="*/ 907432 h 1640228"/>
              <a:gd name="connsiteX121" fmla="*/ 1576223 w 1576226"/>
              <a:gd name="connsiteY121" fmla="*/ 933543 h 1640228"/>
              <a:gd name="connsiteX122" fmla="*/ 1550112 w 1576226"/>
              <a:gd name="connsiteY122" fmla="*/ 959654 h 1640228"/>
              <a:gd name="connsiteX123" fmla="*/ 1524001 w 1576226"/>
              <a:gd name="connsiteY123" fmla="*/ 933543 h 1640228"/>
              <a:gd name="connsiteX124" fmla="*/ 1550112 w 1576226"/>
              <a:gd name="connsiteY124" fmla="*/ 907432 h 1640228"/>
              <a:gd name="connsiteX125" fmla="*/ 1332398 w 1576226"/>
              <a:gd name="connsiteY125" fmla="*/ 907432 h 1640228"/>
              <a:gd name="connsiteX126" fmla="*/ 1358509 w 1576226"/>
              <a:gd name="connsiteY126" fmla="*/ 933543 h 1640228"/>
              <a:gd name="connsiteX127" fmla="*/ 1332398 w 1576226"/>
              <a:gd name="connsiteY127" fmla="*/ 959654 h 1640228"/>
              <a:gd name="connsiteX128" fmla="*/ 1306287 w 1576226"/>
              <a:gd name="connsiteY128" fmla="*/ 933543 h 1640228"/>
              <a:gd name="connsiteX129" fmla="*/ 1332398 w 1576226"/>
              <a:gd name="connsiteY129" fmla="*/ 907432 h 1640228"/>
              <a:gd name="connsiteX130" fmla="*/ 1114685 w 1576226"/>
              <a:gd name="connsiteY130" fmla="*/ 907432 h 1640228"/>
              <a:gd name="connsiteX131" fmla="*/ 1140796 w 1576226"/>
              <a:gd name="connsiteY131" fmla="*/ 933543 h 1640228"/>
              <a:gd name="connsiteX132" fmla="*/ 1114685 w 1576226"/>
              <a:gd name="connsiteY132" fmla="*/ 959654 h 1640228"/>
              <a:gd name="connsiteX133" fmla="*/ 1088574 w 1576226"/>
              <a:gd name="connsiteY133" fmla="*/ 933543 h 1640228"/>
              <a:gd name="connsiteX134" fmla="*/ 1114685 w 1576226"/>
              <a:gd name="connsiteY134" fmla="*/ 907432 h 1640228"/>
              <a:gd name="connsiteX135" fmla="*/ 896971 w 1576226"/>
              <a:gd name="connsiteY135" fmla="*/ 907432 h 1640228"/>
              <a:gd name="connsiteX136" fmla="*/ 923082 w 1576226"/>
              <a:gd name="connsiteY136" fmla="*/ 933543 h 1640228"/>
              <a:gd name="connsiteX137" fmla="*/ 896971 w 1576226"/>
              <a:gd name="connsiteY137" fmla="*/ 959654 h 1640228"/>
              <a:gd name="connsiteX138" fmla="*/ 870860 w 1576226"/>
              <a:gd name="connsiteY138" fmla="*/ 933543 h 1640228"/>
              <a:gd name="connsiteX139" fmla="*/ 896971 w 1576226"/>
              <a:gd name="connsiteY139" fmla="*/ 907432 h 1640228"/>
              <a:gd name="connsiteX140" fmla="*/ 679256 w 1576226"/>
              <a:gd name="connsiteY140" fmla="*/ 907432 h 1640228"/>
              <a:gd name="connsiteX141" fmla="*/ 705367 w 1576226"/>
              <a:gd name="connsiteY141" fmla="*/ 933543 h 1640228"/>
              <a:gd name="connsiteX142" fmla="*/ 679256 w 1576226"/>
              <a:gd name="connsiteY142" fmla="*/ 959654 h 1640228"/>
              <a:gd name="connsiteX143" fmla="*/ 653145 w 1576226"/>
              <a:gd name="connsiteY143" fmla="*/ 933543 h 1640228"/>
              <a:gd name="connsiteX144" fmla="*/ 679256 w 1576226"/>
              <a:gd name="connsiteY144" fmla="*/ 907432 h 1640228"/>
              <a:gd name="connsiteX145" fmla="*/ 461542 w 1576226"/>
              <a:gd name="connsiteY145" fmla="*/ 907432 h 1640228"/>
              <a:gd name="connsiteX146" fmla="*/ 487653 w 1576226"/>
              <a:gd name="connsiteY146" fmla="*/ 933543 h 1640228"/>
              <a:gd name="connsiteX147" fmla="*/ 461542 w 1576226"/>
              <a:gd name="connsiteY147" fmla="*/ 959654 h 1640228"/>
              <a:gd name="connsiteX148" fmla="*/ 435431 w 1576226"/>
              <a:gd name="connsiteY148" fmla="*/ 933543 h 1640228"/>
              <a:gd name="connsiteX149" fmla="*/ 461542 w 1576226"/>
              <a:gd name="connsiteY149" fmla="*/ 907432 h 1640228"/>
              <a:gd name="connsiteX150" fmla="*/ 243828 w 1576226"/>
              <a:gd name="connsiteY150" fmla="*/ 907432 h 1640228"/>
              <a:gd name="connsiteX151" fmla="*/ 269939 w 1576226"/>
              <a:gd name="connsiteY151" fmla="*/ 933543 h 1640228"/>
              <a:gd name="connsiteX152" fmla="*/ 243828 w 1576226"/>
              <a:gd name="connsiteY152" fmla="*/ 959654 h 1640228"/>
              <a:gd name="connsiteX153" fmla="*/ 217717 w 1576226"/>
              <a:gd name="connsiteY153" fmla="*/ 933543 h 1640228"/>
              <a:gd name="connsiteX154" fmla="*/ 243828 w 1576226"/>
              <a:gd name="connsiteY154" fmla="*/ 907432 h 1640228"/>
              <a:gd name="connsiteX155" fmla="*/ 26114 w 1576226"/>
              <a:gd name="connsiteY155" fmla="*/ 907432 h 1640228"/>
              <a:gd name="connsiteX156" fmla="*/ 52225 w 1576226"/>
              <a:gd name="connsiteY156" fmla="*/ 933543 h 1640228"/>
              <a:gd name="connsiteX157" fmla="*/ 26114 w 1576226"/>
              <a:gd name="connsiteY157" fmla="*/ 959654 h 1640228"/>
              <a:gd name="connsiteX158" fmla="*/ 3 w 1576226"/>
              <a:gd name="connsiteY158" fmla="*/ 933543 h 1640228"/>
              <a:gd name="connsiteX159" fmla="*/ 26114 w 1576226"/>
              <a:gd name="connsiteY159" fmla="*/ 907432 h 1640228"/>
              <a:gd name="connsiteX160" fmla="*/ 1550113 w 1576226"/>
              <a:gd name="connsiteY160" fmla="*/ 680574 h 1640228"/>
              <a:gd name="connsiteX161" fmla="*/ 1576224 w 1576226"/>
              <a:gd name="connsiteY161" fmla="*/ 706685 h 1640228"/>
              <a:gd name="connsiteX162" fmla="*/ 1550113 w 1576226"/>
              <a:gd name="connsiteY162" fmla="*/ 732796 h 1640228"/>
              <a:gd name="connsiteX163" fmla="*/ 1524002 w 1576226"/>
              <a:gd name="connsiteY163" fmla="*/ 706685 h 1640228"/>
              <a:gd name="connsiteX164" fmla="*/ 1550113 w 1576226"/>
              <a:gd name="connsiteY164" fmla="*/ 680574 h 1640228"/>
              <a:gd name="connsiteX165" fmla="*/ 1332399 w 1576226"/>
              <a:gd name="connsiteY165" fmla="*/ 680574 h 1640228"/>
              <a:gd name="connsiteX166" fmla="*/ 1358510 w 1576226"/>
              <a:gd name="connsiteY166" fmla="*/ 706685 h 1640228"/>
              <a:gd name="connsiteX167" fmla="*/ 1332399 w 1576226"/>
              <a:gd name="connsiteY167" fmla="*/ 732796 h 1640228"/>
              <a:gd name="connsiteX168" fmla="*/ 1306288 w 1576226"/>
              <a:gd name="connsiteY168" fmla="*/ 706685 h 1640228"/>
              <a:gd name="connsiteX169" fmla="*/ 1332399 w 1576226"/>
              <a:gd name="connsiteY169" fmla="*/ 680574 h 1640228"/>
              <a:gd name="connsiteX170" fmla="*/ 1114686 w 1576226"/>
              <a:gd name="connsiteY170" fmla="*/ 680574 h 1640228"/>
              <a:gd name="connsiteX171" fmla="*/ 1140797 w 1576226"/>
              <a:gd name="connsiteY171" fmla="*/ 706685 h 1640228"/>
              <a:gd name="connsiteX172" fmla="*/ 1114686 w 1576226"/>
              <a:gd name="connsiteY172" fmla="*/ 732796 h 1640228"/>
              <a:gd name="connsiteX173" fmla="*/ 1088575 w 1576226"/>
              <a:gd name="connsiteY173" fmla="*/ 706685 h 1640228"/>
              <a:gd name="connsiteX174" fmla="*/ 1114686 w 1576226"/>
              <a:gd name="connsiteY174" fmla="*/ 680574 h 1640228"/>
              <a:gd name="connsiteX175" fmla="*/ 896972 w 1576226"/>
              <a:gd name="connsiteY175" fmla="*/ 680574 h 1640228"/>
              <a:gd name="connsiteX176" fmla="*/ 923083 w 1576226"/>
              <a:gd name="connsiteY176" fmla="*/ 706685 h 1640228"/>
              <a:gd name="connsiteX177" fmla="*/ 896972 w 1576226"/>
              <a:gd name="connsiteY177" fmla="*/ 732796 h 1640228"/>
              <a:gd name="connsiteX178" fmla="*/ 870861 w 1576226"/>
              <a:gd name="connsiteY178" fmla="*/ 706685 h 1640228"/>
              <a:gd name="connsiteX179" fmla="*/ 896972 w 1576226"/>
              <a:gd name="connsiteY179" fmla="*/ 680574 h 1640228"/>
              <a:gd name="connsiteX180" fmla="*/ 679257 w 1576226"/>
              <a:gd name="connsiteY180" fmla="*/ 680574 h 1640228"/>
              <a:gd name="connsiteX181" fmla="*/ 705368 w 1576226"/>
              <a:gd name="connsiteY181" fmla="*/ 706685 h 1640228"/>
              <a:gd name="connsiteX182" fmla="*/ 679257 w 1576226"/>
              <a:gd name="connsiteY182" fmla="*/ 732796 h 1640228"/>
              <a:gd name="connsiteX183" fmla="*/ 653146 w 1576226"/>
              <a:gd name="connsiteY183" fmla="*/ 706685 h 1640228"/>
              <a:gd name="connsiteX184" fmla="*/ 679257 w 1576226"/>
              <a:gd name="connsiteY184" fmla="*/ 680574 h 1640228"/>
              <a:gd name="connsiteX185" fmla="*/ 461543 w 1576226"/>
              <a:gd name="connsiteY185" fmla="*/ 680574 h 1640228"/>
              <a:gd name="connsiteX186" fmla="*/ 487654 w 1576226"/>
              <a:gd name="connsiteY186" fmla="*/ 706685 h 1640228"/>
              <a:gd name="connsiteX187" fmla="*/ 461543 w 1576226"/>
              <a:gd name="connsiteY187" fmla="*/ 732796 h 1640228"/>
              <a:gd name="connsiteX188" fmla="*/ 435432 w 1576226"/>
              <a:gd name="connsiteY188" fmla="*/ 706685 h 1640228"/>
              <a:gd name="connsiteX189" fmla="*/ 461543 w 1576226"/>
              <a:gd name="connsiteY189" fmla="*/ 680574 h 1640228"/>
              <a:gd name="connsiteX190" fmla="*/ 243829 w 1576226"/>
              <a:gd name="connsiteY190" fmla="*/ 680574 h 1640228"/>
              <a:gd name="connsiteX191" fmla="*/ 269940 w 1576226"/>
              <a:gd name="connsiteY191" fmla="*/ 706685 h 1640228"/>
              <a:gd name="connsiteX192" fmla="*/ 243829 w 1576226"/>
              <a:gd name="connsiteY192" fmla="*/ 732796 h 1640228"/>
              <a:gd name="connsiteX193" fmla="*/ 217718 w 1576226"/>
              <a:gd name="connsiteY193" fmla="*/ 706685 h 1640228"/>
              <a:gd name="connsiteX194" fmla="*/ 243829 w 1576226"/>
              <a:gd name="connsiteY194" fmla="*/ 680574 h 1640228"/>
              <a:gd name="connsiteX195" fmla="*/ 26115 w 1576226"/>
              <a:gd name="connsiteY195" fmla="*/ 680574 h 1640228"/>
              <a:gd name="connsiteX196" fmla="*/ 52226 w 1576226"/>
              <a:gd name="connsiteY196" fmla="*/ 706685 h 1640228"/>
              <a:gd name="connsiteX197" fmla="*/ 26115 w 1576226"/>
              <a:gd name="connsiteY197" fmla="*/ 732796 h 1640228"/>
              <a:gd name="connsiteX198" fmla="*/ 4 w 1576226"/>
              <a:gd name="connsiteY198" fmla="*/ 706685 h 1640228"/>
              <a:gd name="connsiteX199" fmla="*/ 26115 w 1576226"/>
              <a:gd name="connsiteY199" fmla="*/ 680574 h 1640228"/>
              <a:gd name="connsiteX200" fmla="*/ 26116 w 1576226"/>
              <a:gd name="connsiteY200" fmla="*/ 453717 h 1640228"/>
              <a:gd name="connsiteX201" fmla="*/ 52227 w 1576226"/>
              <a:gd name="connsiteY201" fmla="*/ 479827 h 1640228"/>
              <a:gd name="connsiteX202" fmla="*/ 26116 w 1576226"/>
              <a:gd name="connsiteY202" fmla="*/ 505939 h 1640228"/>
              <a:gd name="connsiteX203" fmla="*/ 5 w 1576226"/>
              <a:gd name="connsiteY203" fmla="*/ 479827 h 1640228"/>
              <a:gd name="connsiteX204" fmla="*/ 26116 w 1576226"/>
              <a:gd name="connsiteY204" fmla="*/ 453717 h 1640228"/>
              <a:gd name="connsiteX205" fmla="*/ 243830 w 1576226"/>
              <a:gd name="connsiteY205" fmla="*/ 453717 h 1640228"/>
              <a:gd name="connsiteX206" fmla="*/ 269941 w 1576226"/>
              <a:gd name="connsiteY206" fmla="*/ 479827 h 1640228"/>
              <a:gd name="connsiteX207" fmla="*/ 243830 w 1576226"/>
              <a:gd name="connsiteY207" fmla="*/ 505939 h 1640228"/>
              <a:gd name="connsiteX208" fmla="*/ 217719 w 1576226"/>
              <a:gd name="connsiteY208" fmla="*/ 479827 h 1640228"/>
              <a:gd name="connsiteX209" fmla="*/ 243830 w 1576226"/>
              <a:gd name="connsiteY209" fmla="*/ 453717 h 1640228"/>
              <a:gd name="connsiteX210" fmla="*/ 461544 w 1576226"/>
              <a:gd name="connsiteY210" fmla="*/ 453717 h 1640228"/>
              <a:gd name="connsiteX211" fmla="*/ 487655 w 1576226"/>
              <a:gd name="connsiteY211" fmla="*/ 479827 h 1640228"/>
              <a:gd name="connsiteX212" fmla="*/ 461544 w 1576226"/>
              <a:gd name="connsiteY212" fmla="*/ 505939 h 1640228"/>
              <a:gd name="connsiteX213" fmla="*/ 435433 w 1576226"/>
              <a:gd name="connsiteY213" fmla="*/ 479827 h 1640228"/>
              <a:gd name="connsiteX214" fmla="*/ 461544 w 1576226"/>
              <a:gd name="connsiteY214" fmla="*/ 453717 h 1640228"/>
              <a:gd name="connsiteX215" fmla="*/ 679258 w 1576226"/>
              <a:gd name="connsiteY215" fmla="*/ 453717 h 1640228"/>
              <a:gd name="connsiteX216" fmla="*/ 705369 w 1576226"/>
              <a:gd name="connsiteY216" fmla="*/ 479827 h 1640228"/>
              <a:gd name="connsiteX217" fmla="*/ 679258 w 1576226"/>
              <a:gd name="connsiteY217" fmla="*/ 505939 h 1640228"/>
              <a:gd name="connsiteX218" fmla="*/ 653147 w 1576226"/>
              <a:gd name="connsiteY218" fmla="*/ 479827 h 1640228"/>
              <a:gd name="connsiteX219" fmla="*/ 679258 w 1576226"/>
              <a:gd name="connsiteY219" fmla="*/ 453717 h 1640228"/>
              <a:gd name="connsiteX220" fmla="*/ 896973 w 1576226"/>
              <a:gd name="connsiteY220" fmla="*/ 453717 h 1640228"/>
              <a:gd name="connsiteX221" fmla="*/ 923084 w 1576226"/>
              <a:gd name="connsiteY221" fmla="*/ 479827 h 1640228"/>
              <a:gd name="connsiteX222" fmla="*/ 896973 w 1576226"/>
              <a:gd name="connsiteY222" fmla="*/ 505939 h 1640228"/>
              <a:gd name="connsiteX223" fmla="*/ 870862 w 1576226"/>
              <a:gd name="connsiteY223" fmla="*/ 479827 h 1640228"/>
              <a:gd name="connsiteX224" fmla="*/ 896973 w 1576226"/>
              <a:gd name="connsiteY224" fmla="*/ 453717 h 1640228"/>
              <a:gd name="connsiteX225" fmla="*/ 1114687 w 1576226"/>
              <a:gd name="connsiteY225" fmla="*/ 453717 h 1640228"/>
              <a:gd name="connsiteX226" fmla="*/ 1140798 w 1576226"/>
              <a:gd name="connsiteY226" fmla="*/ 479827 h 1640228"/>
              <a:gd name="connsiteX227" fmla="*/ 1114687 w 1576226"/>
              <a:gd name="connsiteY227" fmla="*/ 505938 h 1640228"/>
              <a:gd name="connsiteX228" fmla="*/ 1088576 w 1576226"/>
              <a:gd name="connsiteY228" fmla="*/ 479827 h 1640228"/>
              <a:gd name="connsiteX229" fmla="*/ 1114687 w 1576226"/>
              <a:gd name="connsiteY229" fmla="*/ 453717 h 1640228"/>
              <a:gd name="connsiteX230" fmla="*/ 1332400 w 1576226"/>
              <a:gd name="connsiteY230" fmla="*/ 453716 h 1640228"/>
              <a:gd name="connsiteX231" fmla="*/ 1358511 w 1576226"/>
              <a:gd name="connsiteY231" fmla="*/ 479827 h 1640228"/>
              <a:gd name="connsiteX232" fmla="*/ 1332400 w 1576226"/>
              <a:gd name="connsiteY232" fmla="*/ 505938 h 1640228"/>
              <a:gd name="connsiteX233" fmla="*/ 1306289 w 1576226"/>
              <a:gd name="connsiteY233" fmla="*/ 479827 h 1640228"/>
              <a:gd name="connsiteX234" fmla="*/ 1332400 w 1576226"/>
              <a:gd name="connsiteY234" fmla="*/ 453716 h 1640228"/>
              <a:gd name="connsiteX235" fmla="*/ 1550114 w 1576226"/>
              <a:gd name="connsiteY235" fmla="*/ 453716 h 1640228"/>
              <a:gd name="connsiteX236" fmla="*/ 1576225 w 1576226"/>
              <a:gd name="connsiteY236" fmla="*/ 479827 h 1640228"/>
              <a:gd name="connsiteX237" fmla="*/ 1550114 w 1576226"/>
              <a:gd name="connsiteY237" fmla="*/ 505938 h 1640228"/>
              <a:gd name="connsiteX238" fmla="*/ 1524003 w 1576226"/>
              <a:gd name="connsiteY238" fmla="*/ 479827 h 1640228"/>
              <a:gd name="connsiteX239" fmla="*/ 1550114 w 1576226"/>
              <a:gd name="connsiteY239" fmla="*/ 453716 h 1640228"/>
              <a:gd name="connsiteX240" fmla="*/ 1114688 w 1576226"/>
              <a:gd name="connsiteY240" fmla="*/ 226858 h 1640228"/>
              <a:gd name="connsiteX241" fmla="*/ 1140799 w 1576226"/>
              <a:gd name="connsiteY241" fmla="*/ 252969 h 1640228"/>
              <a:gd name="connsiteX242" fmla="*/ 1114688 w 1576226"/>
              <a:gd name="connsiteY242" fmla="*/ 279080 h 1640228"/>
              <a:gd name="connsiteX243" fmla="*/ 1088577 w 1576226"/>
              <a:gd name="connsiteY243" fmla="*/ 252969 h 1640228"/>
              <a:gd name="connsiteX244" fmla="*/ 1114688 w 1576226"/>
              <a:gd name="connsiteY244" fmla="*/ 226858 h 1640228"/>
              <a:gd name="connsiteX245" fmla="*/ 896974 w 1576226"/>
              <a:gd name="connsiteY245" fmla="*/ 226858 h 1640228"/>
              <a:gd name="connsiteX246" fmla="*/ 923085 w 1576226"/>
              <a:gd name="connsiteY246" fmla="*/ 252969 h 1640228"/>
              <a:gd name="connsiteX247" fmla="*/ 896974 w 1576226"/>
              <a:gd name="connsiteY247" fmla="*/ 279080 h 1640228"/>
              <a:gd name="connsiteX248" fmla="*/ 870863 w 1576226"/>
              <a:gd name="connsiteY248" fmla="*/ 252969 h 1640228"/>
              <a:gd name="connsiteX249" fmla="*/ 896974 w 1576226"/>
              <a:gd name="connsiteY249" fmla="*/ 226858 h 1640228"/>
              <a:gd name="connsiteX250" fmla="*/ 679259 w 1576226"/>
              <a:gd name="connsiteY250" fmla="*/ 226858 h 1640228"/>
              <a:gd name="connsiteX251" fmla="*/ 705370 w 1576226"/>
              <a:gd name="connsiteY251" fmla="*/ 252970 h 1640228"/>
              <a:gd name="connsiteX252" fmla="*/ 679259 w 1576226"/>
              <a:gd name="connsiteY252" fmla="*/ 279080 h 1640228"/>
              <a:gd name="connsiteX253" fmla="*/ 653148 w 1576226"/>
              <a:gd name="connsiteY253" fmla="*/ 252970 h 1640228"/>
              <a:gd name="connsiteX254" fmla="*/ 679259 w 1576226"/>
              <a:gd name="connsiteY254" fmla="*/ 226858 h 1640228"/>
              <a:gd name="connsiteX255" fmla="*/ 461545 w 1576226"/>
              <a:gd name="connsiteY255" fmla="*/ 226858 h 1640228"/>
              <a:gd name="connsiteX256" fmla="*/ 487656 w 1576226"/>
              <a:gd name="connsiteY256" fmla="*/ 252970 h 1640228"/>
              <a:gd name="connsiteX257" fmla="*/ 461545 w 1576226"/>
              <a:gd name="connsiteY257" fmla="*/ 279081 h 1640228"/>
              <a:gd name="connsiteX258" fmla="*/ 435434 w 1576226"/>
              <a:gd name="connsiteY258" fmla="*/ 252970 h 1640228"/>
              <a:gd name="connsiteX259" fmla="*/ 461545 w 1576226"/>
              <a:gd name="connsiteY259" fmla="*/ 226858 h 1640228"/>
              <a:gd name="connsiteX260" fmla="*/ 243831 w 1576226"/>
              <a:gd name="connsiteY260" fmla="*/ 226858 h 1640228"/>
              <a:gd name="connsiteX261" fmla="*/ 269942 w 1576226"/>
              <a:gd name="connsiteY261" fmla="*/ 252970 h 1640228"/>
              <a:gd name="connsiteX262" fmla="*/ 243831 w 1576226"/>
              <a:gd name="connsiteY262" fmla="*/ 279081 h 1640228"/>
              <a:gd name="connsiteX263" fmla="*/ 217720 w 1576226"/>
              <a:gd name="connsiteY263" fmla="*/ 252970 h 1640228"/>
              <a:gd name="connsiteX264" fmla="*/ 243831 w 1576226"/>
              <a:gd name="connsiteY264" fmla="*/ 226858 h 1640228"/>
              <a:gd name="connsiteX265" fmla="*/ 26117 w 1576226"/>
              <a:gd name="connsiteY265" fmla="*/ 226858 h 1640228"/>
              <a:gd name="connsiteX266" fmla="*/ 52228 w 1576226"/>
              <a:gd name="connsiteY266" fmla="*/ 252970 h 1640228"/>
              <a:gd name="connsiteX267" fmla="*/ 26117 w 1576226"/>
              <a:gd name="connsiteY267" fmla="*/ 279081 h 1640228"/>
              <a:gd name="connsiteX268" fmla="*/ 6 w 1576226"/>
              <a:gd name="connsiteY268" fmla="*/ 252970 h 1640228"/>
              <a:gd name="connsiteX269" fmla="*/ 26117 w 1576226"/>
              <a:gd name="connsiteY269" fmla="*/ 226858 h 1640228"/>
              <a:gd name="connsiteX270" fmla="*/ 1332401 w 1576226"/>
              <a:gd name="connsiteY270" fmla="*/ 226858 h 1640228"/>
              <a:gd name="connsiteX271" fmla="*/ 1358512 w 1576226"/>
              <a:gd name="connsiteY271" fmla="*/ 252969 h 1640228"/>
              <a:gd name="connsiteX272" fmla="*/ 1332401 w 1576226"/>
              <a:gd name="connsiteY272" fmla="*/ 279080 h 1640228"/>
              <a:gd name="connsiteX273" fmla="*/ 1306290 w 1576226"/>
              <a:gd name="connsiteY273" fmla="*/ 252969 h 1640228"/>
              <a:gd name="connsiteX274" fmla="*/ 1332401 w 1576226"/>
              <a:gd name="connsiteY274" fmla="*/ 226858 h 1640228"/>
              <a:gd name="connsiteX275" fmla="*/ 1550115 w 1576226"/>
              <a:gd name="connsiteY275" fmla="*/ 226858 h 1640228"/>
              <a:gd name="connsiteX276" fmla="*/ 1576226 w 1576226"/>
              <a:gd name="connsiteY276" fmla="*/ 252969 h 1640228"/>
              <a:gd name="connsiteX277" fmla="*/ 1550115 w 1576226"/>
              <a:gd name="connsiteY277" fmla="*/ 279080 h 1640228"/>
              <a:gd name="connsiteX278" fmla="*/ 1524004 w 1576226"/>
              <a:gd name="connsiteY278" fmla="*/ 252969 h 1640228"/>
              <a:gd name="connsiteX279" fmla="*/ 1550115 w 1576226"/>
              <a:gd name="connsiteY279" fmla="*/ 226858 h 1640228"/>
              <a:gd name="connsiteX280" fmla="*/ 26117 w 1576226"/>
              <a:gd name="connsiteY280" fmla="*/ 2 h 1640228"/>
              <a:gd name="connsiteX281" fmla="*/ 52228 w 1576226"/>
              <a:gd name="connsiteY281" fmla="*/ 26113 h 1640228"/>
              <a:gd name="connsiteX282" fmla="*/ 26117 w 1576226"/>
              <a:gd name="connsiteY282" fmla="*/ 52224 h 1640228"/>
              <a:gd name="connsiteX283" fmla="*/ 6 w 1576226"/>
              <a:gd name="connsiteY283" fmla="*/ 26113 h 1640228"/>
              <a:gd name="connsiteX284" fmla="*/ 26117 w 1576226"/>
              <a:gd name="connsiteY284" fmla="*/ 2 h 1640228"/>
              <a:gd name="connsiteX285" fmla="*/ 243831 w 1576226"/>
              <a:gd name="connsiteY285" fmla="*/ 1 h 1640228"/>
              <a:gd name="connsiteX286" fmla="*/ 269942 w 1576226"/>
              <a:gd name="connsiteY286" fmla="*/ 26112 h 1640228"/>
              <a:gd name="connsiteX287" fmla="*/ 243831 w 1576226"/>
              <a:gd name="connsiteY287" fmla="*/ 52224 h 1640228"/>
              <a:gd name="connsiteX288" fmla="*/ 217720 w 1576226"/>
              <a:gd name="connsiteY288" fmla="*/ 26112 h 1640228"/>
              <a:gd name="connsiteX289" fmla="*/ 243831 w 1576226"/>
              <a:gd name="connsiteY289" fmla="*/ 1 h 1640228"/>
              <a:gd name="connsiteX290" fmla="*/ 461545 w 1576226"/>
              <a:gd name="connsiteY290" fmla="*/ 1 h 1640228"/>
              <a:gd name="connsiteX291" fmla="*/ 487656 w 1576226"/>
              <a:gd name="connsiteY291" fmla="*/ 26112 h 1640228"/>
              <a:gd name="connsiteX292" fmla="*/ 461545 w 1576226"/>
              <a:gd name="connsiteY292" fmla="*/ 52224 h 1640228"/>
              <a:gd name="connsiteX293" fmla="*/ 435434 w 1576226"/>
              <a:gd name="connsiteY293" fmla="*/ 26112 h 1640228"/>
              <a:gd name="connsiteX294" fmla="*/ 461545 w 1576226"/>
              <a:gd name="connsiteY294" fmla="*/ 1 h 1640228"/>
              <a:gd name="connsiteX295" fmla="*/ 679259 w 1576226"/>
              <a:gd name="connsiteY295" fmla="*/ 1 h 1640228"/>
              <a:gd name="connsiteX296" fmla="*/ 705370 w 1576226"/>
              <a:gd name="connsiteY296" fmla="*/ 26112 h 1640228"/>
              <a:gd name="connsiteX297" fmla="*/ 679259 w 1576226"/>
              <a:gd name="connsiteY297" fmla="*/ 52223 h 1640228"/>
              <a:gd name="connsiteX298" fmla="*/ 653148 w 1576226"/>
              <a:gd name="connsiteY298" fmla="*/ 26112 h 1640228"/>
              <a:gd name="connsiteX299" fmla="*/ 679259 w 1576226"/>
              <a:gd name="connsiteY299" fmla="*/ 1 h 1640228"/>
              <a:gd name="connsiteX300" fmla="*/ 896974 w 1576226"/>
              <a:gd name="connsiteY300" fmla="*/ 1 h 1640228"/>
              <a:gd name="connsiteX301" fmla="*/ 923085 w 1576226"/>
              <a:gd name="connsiteY301" fmla="*/ 26112 h 1640228"/>
              <a:gd name="connsiteX302" fmla="*/ 896974 w 1576226"/>
              <a:gd name="connsiteY302" fmla="*/ 52223 h 1640228"/>
              <a:gd name="connsiteX303" fmla="*/ 870863 w 1576226"/>
              <a:gd name="connsiteY303" fmla="*/ 26112 h 1640228"/>
              <a:gd name="connsiteX304" fmla="*/ 896974 w 1576226"/>
              <a:gd name="connsiteY304" fmla="*/ 1 h 1640228"/>
              <a:gd name="connsiteX305" fmla="*/ 1114688 w 1576226"/>
              <a:gd name="connsiteY305" fmla="*/ 1 h 1640228"/>
              <a:gd name="connsiteX306" fmla="*/ 1140799 w 1576226"/>
              <a:gd name="connsiteY306" fmla="*/ 26112 h 1640228"/>
              <a:gd name="connsiteX307" fmla="*/ 1114688 w 1576226"/>
              <a:gd name="connsiteY307" fmla="*/ 52223 h 1640228"/>
              <a:gd name="connsiteX308" fmla="*/ 1088577 w 1576226"/>
              <a:gd name="connsiteY308" fmla="*/ 26112 h 1640228"/>
              <a:gd name="connsiteX309" fmla="*/ 1114688 w 1576226"/>
              <a:gd name="connsiteY309" fmla="*/ 1 h 1640228"/>
              <a:gd name="connsiteX310" fmla="*/ 1332401 w 1576226"/>
              <a:gd name="connsiteY310" fmla="*/ 0 h 1640228"/>
              <a:gd name="connsiteX311" fmla="*/ 1358512 w 1576226"/>
              <a:gd name="connsiteY311" fmla="*/ 26111 h 1640228"/>
              <a:gd name="connsiteX312" fmla="*/ 1332401 w 1576226"/>
              <a:gd name="connsiteY312" fmla="*/ 52223 h 1640228"/>
              <a:gd name="connsiteX313" fmla="*/ 1306290 w 1576226"/>
              <a:gd name="connsiteY313" fmla="*/ 26111 h 1640228"/>
              <a:gd name="connsiteX314" fmla="*/ 1332401 w 1576226"/>
              <a:gd name="connsiteY314" fmla="*/ 0 h 1640228"/>
              <a:gd name="connsiteX315" fmla="*/ 1550115 w 1576226"/>
              <a:gd name="connsiteY315" fmla="*/ 0 h 1640228"/>
              <a:gd name="connsiteX316" fmla="*/ 1576226 w 1576226"/>
              <a:gd name="connsiteY316" fmla="*/ 26111 h 1640228"/>
              <a:gd name="connsiteX317" fmla="*/ 1550115 w 1576226"/>
              <a:gd name="connsiteY317" fmla="*/ 52222 h 1640228"/>
              <a:gd name="connsiteX318" fmla="*/ 1524004 w 1576226"/>
              <a:gd name="connsiteY318" fmla="*/ 26111 h 1640228"/>
              <a:gd name="connsiteX319" fmla="*/ 1550115 w 1576226"/>
              <a:gd name="connsiteY319" fmla="*/ 0 h 1640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76226" h="1640228">
                <a:moveTo>
                  <a:pt x="1550109" y="1588006"/>
                </a:moveTo>
                <a:cubicBezTo>
                  <a:pt x="1564530" y="1588006"/>
                  <a:pt x="1576220" y="1599696"/>
                  <a:pt x="1576220" y="1614117"/>
                </a:cubicBezTo>
                <a:cubicBezTo>
                  <a:pt x="1576220" y="1628538"/>
                  <a:pt x="1564530" y="1640228"/>
                  <a:pt x="1550109" y="1640228"/>
                </a:cubicBezTo>
                <a:cubicBezTo>
                  <a:pt x="1535688" y="1640228"/>
                  <a:pt x="1523998" y="1628538"/>
                  <a:pt x="1523998" y="1614117"/>
                </a:cubicBezTo>
                <a:cubicBezTo>
                  <a:pt x="1523998" y="1599696"/>
                  <a:pt x="1535688" y="1588006"/>
                  <a:pt x="1550109" y="1588006"/>
                </a:cubicBezTo>
                <a:close/>
                <a:moveTo>
                  <a:pt x="1332395" y="1588006"/>
                </a:moveTo>
                <a:cubicBezTo>
                  <a:pt x="1346816" y="1588006"/>
                  <a:pt x="1358506" y="1599696"/>
                  <a:pt x="1358506" y="1614117"/>
                </a:cubicBezTo>
                <a:cubicBezTo>
                  <a:pt x="1358506" y="1628538"/>
                  <a:pt x="1346816" y="1640228"/>
                  <a:pt x="1332395" y="1640228"/>
                </a:cubicBezTo>
                <a:cubicBezTo>
                  <a:pt x="1317974" y="1640228"/>
                  <a:pt x="1306284" y="1628538"/>
                  <a:pt x="1306284" y="1614117"/>
                </a:cubicBezTo>
                <a:cubicBezTo>
                  <a:pt x="1306284" y="1599696"/>
                  <a:pt x="1317974" y="1588006"/>
                  <a:pt x="1332395" y="1588006"/>
                </a:cubicBezTo>
                <a:close/>
                <a:moveTo>
                  <a:pt x="1114682" y="1588006"/>
                </a:moveTo>
                <a:cubicBezTo>
                  <a:pt x="1129103" y="1588006"/>
                  <a:pt x="1140793" y="1599696"/>
                  <a:pt x="1140793" y="1614117"/>
                </a:cubicBezTo>
                <a:cubicBezTo>
                  <a:pt x="1140793" y="1628538"/>
                  <a:pt x="1129103" y="1640228"/>
                  <a:pt x="1114682" y="1640228"/>
                </a:cubicBezTo>
                <a:cubicBezTo>
                  <a:pt x="1100261" y="1640228"/>
                  <a:pt x="1088571" y="1628538"/>
                  <a:pt x="1088571" y="1614117"/>
                </a:cubicBezTo>
                <a:cubicBezTo>
                  <a:pt x="1088571" y="1599696"/>
                  <a:pt x="1100261" y="1588006"/>
                  <a:pt x="1114682" y="1588006"/>
                </a:cubicBezTo>
                <a:close/>
                <a:moveTo>
                  <a:pt x="896968" y="1588006"/>
                </a:moveTo>
                <a:cubicBezTo>
                  <a:pt x="911389" y="1588006"/>
                  <a:pt x="923079" y="1599696"/>
                  <a:pt x="923079" y="1614117"/>
                </a:cubicBezTo>
                <a:cubicBezTo>
                  <a:pt x="923079" y="1628538"/>
                  <a:pt x="911389" y="1640228"/>
                  <a:pt x="896968" y="1640228"/>
                </a:cubicBezTo>
                <a:cubicBezTo>
                  <a:pt x="882547" y="1640228"/>
                  <a:pt x="870857" y="1628538"/>
                  <a:pt x="870857" y="1614117"/>
                </a:cubicBezTo>
                <a:cubicBezTo>
                  <a:pt x="870857" y="1599696"/>
                  <a:pt x="882547" y="1588006"/>
                  <a:pt x="896968" y="1588006"/>
                </a:cubicBezTo>
                <a:close/>
                <a:moveTo>
                  <a:pt x="679253" y="1588006"/>
                </a:moveTo>
                <a:cubicBezTo>
                  <a:pt x="693674" y="1588006"/>
                  <a:pt x="705364" y="1599696"/>
                  <a:pt x="705364" y="1614117"/>
                </a:cubicBezTo>
                <a:cubicBezTo>
                  <a:pt x="705364" y="1628538"/>
                  <a:pt x="693674" y="1640228"/>
                  <a:pt x="679253" y="1640228"/>
                </a:cubicBezTo>
                <a:cubicBezTo>
                  <a:pt x="664832" y="1640228"/>
                  <a:pt x="653142" y="1628538"/>
                  <a:pt x="653142" y="1614117"/>
                </a:cubicBezTo>
                <a:cubicBezTo>
                  <a:pt x="653142" y="1599696"/>
                  <a:pt x="664832" y="1588006"/>
                  <a:pt x="679253" y="1588006"/>
                </a:cubicBezTo>
                <a:close/>
                <a:moveTo>
                  <a:pt x="461539" y="1588006"/>
                </a:moveTo>
                <a:cubicBezTo>
                  <a:pt x="475960" y="1588006"/>
                  <a:pt x="487650" y="1599696"/>
                  <a:pt x="487650" y="1614117"/>
                </a:cubicBezTo>
                <a:cubicBezTo>
                  <a:pt x="487650" y="1628538"/>
                  <a:pt x="475960" y="1640228"/>
                  <a:pt x="461539" y="1640228"/>
                </a:cubicBezTo>
                <a:cubicBezTo>
                  <a:pt x="447118" y="1640228"/>
                  <a:pt x="435428" y="1628538"/>
                  <a:pt x="435428" y="1614117"/>
                </a:cubicBezTo>
                <a:cubicBezTo>
                  <a:pt x="435428" y="1599696"/>
                  <a:pt x="447118" y="1588006"/>
                  <a:pt x="461539" y="1588006"/>
                </a:cubicBezTo>
                <a:close/>
                <a:moveTo>
                  <a:pt x="243825" y="1588006"/>
                </a:moveTo>
                <a:cubicBezTo>
                  <a:pt x="258246" y="1588006"/>
                  <a:pt x="269936" y="1599696"/>
                  <a:pt x="269936" y="1614117"/>
                </a:cubicBezTo>
                <a:cubicBezTo>
                  <a:pt x="269936" y="1628538"/>
                  <a:pt x="258246" y="1640228"/>
                  <a:pt x="243825" y="1640228"/>
                </a:cubicBezTo>
                <a:cubicBezTo>
                  <a:pt x="229404" y="1640228"/>
                  <a:pt x="217714" y="1628538"/>
                  <a:pt x="217714" y="1614117"/>
                </a:cubicBezTo>
                <a:cubicBezTo>
                  <a:pt x="217714" y="1599696"/>
                  <a:pt x="229404" y="1588006"/>
                  <a:pt x="243825" y="1588006"/>
                </a:cubicBezTo>
                <a:close/>
                <a:moveTo>
                  <a:pt x="26111" y="1588006"/>
                </a:moveTo>
                <a:cubicBezTo>
                  <a:pt x="40532" y="1588006"/>
                  <a:pt x="52222" y="1599696"/>
                  <a:pt x="52222" y="1614117"/>
                </a:cubicBezTo>
                <a:cubicBezTo>
                  <a:pt x="52222" y="1628538"/>
                  <a:pt x="40532" y="1640228"/>
                  <a:pt x="26111" y="1640228"/>
                </a:cubicBezTo>
                <a:cubicBezTo>
                  <a:pt x="11690" y="1640228"/>
                  <a:pt x="0" y="1628538"/>
                  <a:pt x="0" y="1614117"/>
                </a:cubicBezTo>
                <a:cubicBezTo>
                  <a:pt x="0" y="1599696"/>
                  <a:pt x="11690" y="1588006"/>
                  <a:pt x="26111" y="1588006"/>
                </a:cubicBezTo>
                <a:close/>
                <a:moveTo>
                  <a:pt x="1550110" y="1361148"/>
                </a:moveTo>
                <a:cubicBezTo>
                  <a:pt x="1564531" y="1361148"/>
                  <a:pt x="1576221" y="1372838"/>
                  <a:pt x="1576221" y="1387259"/>
                </a:cubicBezTo>
                <a:cubicBezTo>
                  <a:pt x="1576221" y="1401680"/>
                  <a:pt x="1564531" y="1413370"/>
                  <a:pt x="1550110" y="1413370"/>
                </a:cubicBezTo>
                <a:cubicBezTo>
                  <a:pt x="1535689" y="1413370"/>
                  <a:pt x="1523999" y="1401680"/>
                  <a:pt x="1523999" y="1387259"/>
                </a:cubicBezTo>
                <a:cubicBezTo>
                  <a:pt x="1523999" y="1372838"/>
                  <a:pt x="1535689" y="1361148"/>
                  <a:pt x="1550110" y="1361148"/>
                </a:cubicBezTo>
                <a:close/>
                <a:moveTo>
                  <a:pt x="1332396" y="1361148"/>
                </a:moveTo>
                <a:cubicBezTo>
                  <a:pt x="1346817" y="1361148"/>
                  <a:pt x="1358507" y="1372838"/>
                  <a:pt x="1358507" y="1387259"/>
                </a:cubicBezTo>
                <a:cubicBezTo>
                  <a:pt x="1358507" y="1401680"/>
                  <a:pt x="1346817" y="1413370"/>
                  <a:pt x="1332396" y="1413370"/>
                </a:cubicBezTo>
                <a:cubicBezTo>
                  <a:pt x="1317975" y="1413370"/>
                  <a:pt x="1306285" y="1401680"/>
                  <a:pt x="1306285" y="1387259"/>
                </a:cubicBezTo>
                <a:cubicBezTo>
                  <a:pt x="1306285" y="1372838"/>
                  <a:pt x="1317975" y="1361148"/>
                  <a:pt x="1332396" y="1361148"/>
                </a:cubicBezTo>
                <a:close/>
                <a:moveTo>
                  <a:pt x="1114683" y="1361148"/>
                </a:moveTo>
                <a:cubicBezTo>
                  <a:pt x="1129104" y="1361148"/>
                  <a:pt x="1140794" y="1372838"/>
                  <a:pt x="1140794" y="1387259"/>
                </a:cubicBezTo>
                <a:cubicBezTo>
                  <a:pt x="1140794" y="1401680"/>
                  <a:pt x="1129104" y="1413370"/>
                  <a:pt x="1114683" y="1413370"/>
                </a:cubicBezTo>
                <a:cubicBezTo>
                  <a:pt x="1100262" y="1413370"/>
                  <a:pt x="1088572" y="1401680"/>
                  <a:pt x="1088572" y="1387259"/>
                </a:cubicBezTo>
                <a:cubicBezTo>
                  <a:pt x="1088572" y="1372838"/>
                  <a:pt x="1100262" y="1361148"/>
                  <a:pt x="1114683" y="1361148"/>
                </a:cubicBezTo>
                <a:close/>
                <a:moveTo>
                  <a:pt x="896969" y="1361148"/>
                </a:moveTo>
                <a:cubicBezTo>
                  <a:pt x="911390" y="1361148"/>
                  <a:pt x="923080" y="1372838"/>
                  <a:pt x="923080" y="1387259"/>
                </a:cubicBezTo>
                <a:cubicBezTo>
                  <a:pt x="923080" y="1401680"/>
                  <a:pt x="911390" y="1413370"/>
                  <a:pt x="896969" y="1413370"/>
                </a:cubicBezTo>
                <a:cubicBezTo>
                  <a:pt x="882548" y="1413370"/>
                  <a:pt x="870858" y="1401680"/>
                  <a:pt x="870858" y="1387259"/>
                </a:cubicBezTo>
                <a:cubicBezTo>
                  <a:pt x="870858" y="1372838"/>
                  <a:pt x="882548" y="1361148"/>
                  <a:pt x="896969" y="1361148"/>
                </a:cubicBezTo>
                <a:close/>
                <a:moveTo>
                  <a:pt x="679254" y="1361148"/>
                </a:moveTo>
                <a:cubicBezTo>
                  <a:pt x="693675" y="1361148"/>
                  <a:pt x="705365" y="1372838"/>
                  <a:pt x="705365" y="1387259"/>
                </a:cubicBezTo>
                <a:cubicBezTo>
                  <a:pt x="705365" y="1401680"/>
                  <a:pt x="693675" y="1413370"/>
                  <a:pt x="679254" y="1413370"/>
                </a:cubicBezTo>
                <a:cubicBezTo>
                  <a:pt x="664833" y="1413370"/>
                  <a:pt x="653143" y="1401680"/>
                  <a:pt x="653143" y="1387259"/>
                </a:cubicBezTo>
                <a:cubicBezTo>
                  <a:pt x="653143" y="1372838"/>
                  <a:pt x="664833" y="1361148"/>
                  <a:pt x="679254" y="1361148"/>
                </a:cubicBezTo>
                <a:close/>
                <a:moveTo>
                  <a:pt x="461540" y="1361148"/>
                </a:moveTo>
                <a:cubicBezTo>
                  <a:pt x="475961" y="1361148"/>
                  <a:pt x="487651" y="1372838"/>
                  <a:pt x="487651" y="1387259"/>
                </a:cubicBezTo>
                <a:cubicBezTo>
                  <a:pt x="487651" y="1401680"/>
                  <a:pt x="475961" y="1413370"/>
                  <a:pt x="461540" y="1413370"/>
                </a:cubicBezTo>
                <a:cubicBezTo>
                  <a:pt x="447119" y="1413370"/>
                  <a:pt x="435429" y="1401680"/>
                  <a:pt x="435429" y="1387259"/>
                </a:cubicBezTo>
                <a:cubicBezTo>
                  <a:pt x="435429" y="1372838"/>
                  <a:pt x="447119" y="1361148"/>
                  <a:pt x="461540" y="1361148"/>
                </a:cubicBezTo>
                <a:close/>
                <a:moveTo>
                  <a:pt x="243826" y="1361148"/>
                </a:moveTo>
                <a:cubicBezTo>
                  <a:pt x="258247" y="1361148"/>
                  <a:pt x="269937" y="1372838"/>
                  <a:pt x="269937" y="1387259"/>
                </a:cubicBezTo>
                <a:cubicBezTo>
                  <a:pt x="269937" y="1401680"/>
                  <a:pt x="258247" y="1413370"/>
                  <a:pt x="243826" y="1413370"/>
                </a:cubicBezTo>
                <a:cubicBezTo>
                  <a:pt x="229405" y="1413370"/>
                  <a:pt x="217715" y="1401680"/>
                  <a:pt x="217715" y="1387259"/>
                </a:cubicBezTo>
                <a:cubicBezTo>
                  <a:pt x="217715" y="1372838"/>
                  <a:pt x="229405" y="1361148"/>
                  <a:pt x="243826" y="1361148"/>
                </a:cubicBezTo>
                <a:close/>
                <a:moveTo>
                  <a:pt x="26112" y="1361148"/>
                </a:moveTo>
                <a:cubicBezTo>
                  <a:pt x="40533" y="1361148"/>
                  <a:pt x="52223" y="1372838"/>
                  <a:pt x="52223" y="1387259"/>
                </a:cubicBezTo>
                <a:cubicBezTo>
                  <a:pt x="52223" y="1401680"/>
                  <a:pt x="40533" y="1413370"/>
                  <a:pt x="26112" y="1413370"/>
                </a:cubicBezTo>
                <a:cubicBezTo>
                  <a:pt x="11691" y="1413370"/>
                  <a:pt x="1" y="1401680"/>
                  <a:pt x="1" y="1387259"/>
                </a:cubicBezTo>
                <a:cubicBezTo>
                  <a:pt x="1" y="1372838"/>
                  <a:pt x="11691" y="1361148"/>
                  <a:pt x="26112" y="1361148"/>
                </a:cubicBezTo>
                <a:close/>
                <a:moveTo>
                  <a:pt x="1550111" y="1134290"/>
                </a:moveTo>
                <a:cubicBezTo>
                  <a:pt x="1564532" y="1134290"/>
                  <a:pt x="1576222" y="1145980"/>
                  <a:pt x="1576222" y="1160401"/>
                </a:cubicBezTo>
                <a:cubicBezTo>
                  <a:pt x="1576222" y="1174822"/>
                  <a:pt x="1564532" y="1186512"/>
                  <a:pt x="1550111" y="1186512"/>
                </a:cubicBezTo>
                <a:cubicBezTo>
                  <a:pt x="1535690" y="1186512"/>
                  <a:pt x="1524000" y="1174822"/>
                  <a:pt x="1524000" y="1160401"/>
                </a:cubicBezTo>
                <a:cubicBezTo>
                  <a:pt x="1524000" y="1145980"/>
                  <a:pt x="1535690" y="1134290"/>
                  <a:pt x="1550111" y="1134290"/>
                </a:cubicBezTo>
                <a:close/>
                <a:moveTo>
                  <a:pt x="1332397" y="1134290"/>
                </a:moveTo>
                <a:cubicBezTo>
                  <a:pt x="1346818" y="1134290"/>
                  <a:pt x="1358508" y="1145980"/>
                  <a:pt x="1358508" y="1160401"/>
                </a:cubicBezTo>
                <a:cubicBezTo>
                  <a:pt x="1358508" y="1174822"/>
                  <a:pt x="1346818" y="1186512"/>
                  <a:pt x="1332397" y="1186512"/>
                </a:cubicBezTo>
                <a:cubicBezTo>
                  <a:pt x="1317976" y="1186512"/>
                  <a:pt x="1306286" y="1174822"/>
                  <a:pt x="1306286" y="1160401"/>
                </a:cubicBezTo>
                <a:cubicBezTo>
                  <a:pt x="1306286" y="1145980"/>
                  <a:pt x="1317976" y="1134290"/>
                  <a:pt x="1332397" y="1134290"/>
                </a:cubicBezTo>
                <a:close/>
                <a:moveTo>
                  <a:pt x="1114684" y="1134290"/>
                </a:moveTo>
                <a:cubicBezTo>
                  <a:pt x="1129105" y="1134290"/>
                  <a:pt x="1140795" y="1145980"/>
                  <a:pt x="1140795" y="1160401"/>
                </a:cubicBezTo>
                <a:cubicBezTo>
                  <a:pt x="1140795" y="1174822"/>
                  <a:pt x="1129105" y="1186512"/>
                  <a:pt x="1114684" y="1186512"/>
                </a:cubicBezTo>
                <a:cubicBezTo>
                  <a:pt x="1100263" y="1186512"/>
                  <a:pt x="1088573" y="1174822"/>
                  <a:pt x="1088573" y="1160401"/>
                </a:cubicBezTo>
                <a:cubicBezTo>
                  <a:pt x="1088573" y="1145980"/>
                  <a:pt x="1100263" y="1134290"/>
                  <a:pt x="1114684" y="1134290"/>
                </a:cubicBezTo>
                <a:close/>
                <a:moveTo>
                  <a:pt x="896970" y="1134290"/>
                </a:moveTo>
                <a:cubicBezTo>
                  <a:pt x="911391" y="1134290"/>
                  <a:pt x="923081" y="1145980"/>
                  <a:pt x="923081" y="1160401"/>
                </a:cubicBezTo>
                <a:cubicBezTo>
                  <a:pt x="923081" y="1174822"/>
                  <a:pt x="911391" y="1186512"/>
                  <a:pt x="896970" y="1186512"/>
                </a:cubicBezTo>
                <a:cubicBezTo>
                  <a:pt x="882549" y="1186512"/>
                  <a:pt x="870859" y="1174822"/>
                  <a:pt x="870859" y="1160401"/>
                </a:cubicBezTo>
                <a:cubicBezTo>
                  <a:pt x="870859" y="1145980"/>
                  <a:pt x="882549" y="1134290"/>
                  <a:pt x="896970" y="1134290"/>
                </a:cubicBezTo>
                <a:close/>
                <a:moveTo>
                  <a:pt x="679255" y="1134290"/>
                </a:moveTo>
                <a:cubicBezTo>
                  <a:pt x="693676" y="1134290"/>
                  <a:pt x="705366" y="1145980"/>
                  <a:pt x="705366" y="1160401"/>
                </a:cubicBezTo>
                <a:cubicBezTo>
                  <a:pt x="705366" y="1174822"/>
                  <a:pt x="693676" y="1186512"/>
                  <a:pt x="679255" y="1186512"/>
                </a:cubicBezTo>
                <a:cubicBezTo>
                  <a:pt x="664834" y="1186512"/>
                  <a:pt x="653144" y="1174822"/>
                  <a:pt x="653144" y="1160401"/>
                </a:cubicBezTo>
                <a:cubicBezTo>
                  <a:pt x="653144" y="1145980"/>
                  <a:pt x="664834" y="1134290"/>
                  <a:pt x="679255" y="1134290"/>
                </a:cubicBezTo>
                <a:close/>
                <a:moveTo>
                  <a:pt x="461541" y="1134290"/>
                </a:moveTo>
                <a:cubicBezTo>
                  <a:pt x="475962" y="1134290"/>
                  <a:pt x="487652" y="1145980"/>
                  <a:pt x="487652" y="1160401"/>
                </a:cubicBezTo>
                <a:cubicBezTo>
                  <a:pt x="487652" y="1174822"/>
                  <a:pt x="475962" y="1186512"/>
                  <a:pt x="461541" y="1186512"/>
                </a:cubicBezTo>
                <a:cubicBezTo>
                  <a:pt x="447120" y="1186512"/>
                  <a:pt x="435430" y="1174822"/>
                  <a:pt x="435430" y="1160401"/>
                </a:cubicBezTo>
                <a:cubicBezTo>
                  <a:pt x="435430" y="1145980"/>
                  <a:pt x="447120" y="1134290"/>
                  <a:pt x="461541" y="1134290"/>
                </a:cubicBezTo>
                <a:close/>
                <a:moveTo>
                  <a:pt x="243827" y="1134290"/>
                </a:moveTo>
                <a:cubicBezTo>
                  <a:pt x="258248" y="1134290"/>
                  <a:pt x="269938" y="1145980"/>
                  <a:pt x="269938" y="1160401"/>
                </a:cubicBezTo>
                <a:cubicBezTo>
                  <a:pt x="269938" y="1174822"/>
                  <a:pt x="258248" y="1186512"/>
                  <a:pt x="243827" y="1186512"/>
                </a:cubicBezTo>
                <a:cubicBezTo>
                  <a:pt x="229406" y="1186512"/>
                  <a:pt x="217716" y="1174822"/>
                  <a:pt x="217716" y="1160401"/>
                </a:cubicBezTo>
                <a:cubicBezTo>
                  <a:pt x="217716" y="1145980"/>
                  <a:pt x="229406" y="1134290"/>
                  <a:pt x="243827" y="1134290"/>
                </a:cubicBezTo>
                <a:close/>
                <a:moveTo>
                  <a:pt x="26113" y="1134290"/>
                </a:moveTo>
                <a:cubicBezTo>
                  <a:pt x="40534" y="1134290"/>
                  <a:pt x="52224" y="1145980"/>
                  <a:pt x="52224" y="1160401"/>
                </a:cubicBezTo>
                <a:cubicBezTo>
                  <a:pt x="52224" y="1174822"/>
                  <a:pt x="40534" y="1186512"/>
                  <a:pt x="26113" y="1186512"/>
                </a:cubicBezTo>
                <a:cubicBezTo>
                  <a:pt x="11692" y="1186512"/>
                  <a:pt x="2" y="1174822"/>
                  <a:pt x="2" y="1160401"/>
                </a:cubicBezTo>
                <a:cubicBezTo>
                  <a:pt x="2" y="1145980"/>
                  <a:pt x="11692" y="1134290"/>
                  <a:pt x="26113" y="1134290"/>
                </a:cubicBezTo>
                <a:close/>
                <a:moveTo>
                  <a:pt x="1550112" y="907432"/>
                </a:moveTo>
                <a:cubicBezTo>
                  <a:pt x="1564533" y="907432"/>
                  <a:pt x="1576223" y="919122"/>
                  <a:pt x="1576223" y="933543"/>
                </a:cubicBezTo>
                <a:cubicBezTo>
                  <a:pt x="1576223" y="947964"/>
                  <a:pt x="1564533" y="959654"/>
                  <a:pt x="1550112" y="959654"/>
                </a:cubicBezTo>
                <a:cubicBezTo>
                  <a:pt x="1535691" y="959654"/>
                  <a:pt x="1524001" y="947964"/>
                  <a:pt x="1524001" y="933543"/>
                </a:cubicBezTo>
                <a:cubicBezTo>
                  <a:pt x="1524001" y="919122"/>
                  <a:pt x="1535691" y="907432"/>
                  <a:pt x="1550112" y="907432"/>
                </a:cubicBezTo>
                <a:close/>
                <a:moveTo>
                  <a:pt x="1332398" y="907432"/>
                </a:moveTo>
                <a:cubicBezTo>
                  <a:pt x="1346819" y="907432"/>
                  <a:pt x="1358509" y="919122"/>
                  <a:pt x="1358509" y="933543"/>
                </a:cubicBezTo>
                <a:cubicBezTo>
                  <a:pt x="1358509" y="947964"/>
                  <a:pt x="1346819" y="959654"/>
                  <a:pt x="1332398" y="959654"/>
                </a:cubicBezTo>
                <a:cubicBezTo>
                  <a:pt x="1317977" y="959654"/>
                  <a:pt x="1306287" y="947964"/>
                  <a:pt x="1306287" y="933543"/>
                </a:cubicBezTo>
                <a:cubicBezTo>
                  <a:pt x="1306287" y="919122"/>
                  <a:pt x="1317977" y="907432"/>
                  <a:pt x="1332398" y="907432"/>
                </a:cubicBezTo>
                <a:close/>
                <a:moveTo>
                  <a:pt x="1114685" y="907432"/>
                </a:moveTo>
                <a:cubicBezTo>
                  <a:pt x="1129106" y="907432"/>
                  <a:pt x="1140796" y="919122"/>
                  <a:pt x="1140796" y="933543"/>
                </a:cubicBezTo>
                <a:cubicBezTo>
                  <a:pt x="1140796" y="947964"/>
                  <a:pt x="1129106" y="959654"/>
                  <a:pt x="1114685" y="959654"/>
                </a:cubicBezTo>
                <a:cubicBezTo>
                  <a:pt x="1100264" y="959654"/>
                  <a:pt x="1088574" y="947964"/>
                  <a:pt x="1088574" y="933543"/>
                </a:cubicBezTo>
                <a:cubicBezTo>
                  <a:pt x="1088574" y="919122"/>
                  <a:pt x="1100264" y="907432"/>
                  <a:pt x="1114685" y="907432"/>
                </a:cubicBezTo>
                <a:close/>
                <a:moveTo>
                  <a:pt x="896971" y="907432"/>
                </a:moveTo>
                <a:cubicBezTo>
                  <a:pt x="911392" y="907432"/>
                  <a:pt x="923082" y="919122"/>
                  <a:pt x="923082" y="933543"/>
                </a:cubicBezTo>
                <a:cubicBezTo>
                  <a:pt x="923082" y="947964"/>
                  <a:pt x="911392" y="959654"/>
                  <a:pt x="896971" y="959654"/>
                </a:cubicBezTo>
                <a:cubicBezTo>
                  <a:pt x="882550" y="959654"/>
                  <a:pt x="870860" y="947964"/>
                  <a:pt x="870860" y="933543"/>
                </a:cubicBezTo>
                <a:cubicBezTo>
                  <a:pt x="870860" y="919122"/>
                  <a:pt x="882550" y="907432"/>
                  <a:pt x="896971" y="907432"/>
                </a:cubicBezTo>
                <a:close/>
                <a:moveTo>
                  <a:pt x="679256" y="907432"/>
                </a:moveTo>
                <a:cubicBezTo>
                  <a:pt x="693677" y="907432"/>
                  <a:pt x="705367" y="919122"/>
                  <a:pt x="705367" y="933543"/>
                </a:cubicBezTo>
                <a:cubicBezTo>
                  <a:pt x="705367" y="947964"/>
                  <a:pt x="693677" y="959654"/>
                  <a:pt x="679256" y="959654"/>
                </a:cubicBezTo>
                <a:cubicBezTo>
                  <a:pt x="664835" y="959654"/>
                  <a:pt x="653145" y="947964"/>
                  <a:pt x="653145" y="933543"/>
                </a:cubicBezTo>
                <a:cubicBezTo>
                  <a:pt x="653145" y="919122"/>
                  <a:pt x="664835" y="907432"/>
                  <a:pt x="679256" y="907432"/>
                </a:cubicBezTo>
                <a:close/>
                <a:moveTo>
                  <a:pt x="461542" y="907432"/>
                </a:moveTo>
                <a:cubicBezTo>
                  <a:pt x="475963" y="907432"/>
                  <a:pt x="487653" y="919122"/>
                  <a:pt x="487653" y="933543"/>
                </a:cubicBezTo>
                <a:cubicBezTo>
                  <a:pt x="487653" y="947964"/>
                  <a:pt x="475963" y="959654"/>
                  <a:pt x="461542" y="959654"/>
                </a:cubicBezTo>
                <a:cubicBezTo>
                  <a:pt x="447121" y="959654"/>
                  <a:pt x="435431" y="947964"/>
                  <a:pt x="435431" y="933543"/>
                </a:cubicBezTo>
                <a:cubicBezTo>
                  <a:pt x="435431" y="919122"/>
                  <a:pt x="447121" y="907432"/>
                  <a:pt x="461542" y="907432"/>
                </a:cubicBezTo>
                <a:close/>
                <a:moveTo>
                  <a:pt x="243828" y="907432"/>
                </a:moveTo>
                <a:cubicBezTo>
                  <a:pt x="258249" y="907432"/>
                  <a:pt x="269939" y="919122"/>
                  <a:pt x="269939" y="933543"/>
                </a:cubicBezTo>
                <a:cubicBezTo>
                  <a:pt x="269939" y="947964"/>
                  <a:pt x="258249" y="959654"/>
                  <a:pt x="243828" y="959654"/>
                </a:cubicBezTo>
                <a:cubicBezTo>
                  <a:pt x="229407" y="959654"/>
                  <a:pt x="217717" y="947964"/>
                  <a:pt x="217717" y="933543"/>
                </a:cubicBezTo>
                <a:cubicBezTo>
                  <a:pt x="217717" y="919122"/>
                  <a:pt x="229407" y="907432"/>
                  <a:pt x="243828" y="907432"/>
                </a:cubicBezTo>
                <a:close/>
                <a:moveTo>
                  <a:pt x="26114" y="907432"/>
                </a:moveTo>
                <a:cubicBezTo>
                  <a:pt x="40535" y="907432"/>
                  <a:pt x="52225" y="919122"/>
                  <a:pt x="52225" y="933543"/>
                </a:cubicBezTo>
                <a:cubicBezTo>
                  <a:pt x="52225" y="947964"/>
                  <a:pt x="40535" y="959654"/>
                  <a:pt x="26114" y="959654"/>
                </a:cubicBezTo>
                <a:cubicBezTo>
                  <a:pt x="11693" y="959654"/>
                  <a:pt x="3" y="947964"/>
                  <a:pt x="3" y="933543"/>
                </a:cubicBezTo>
                <a:cubicBezTo>
                  <a:pt x="3" y="919122"/>
                  <a:pt x="11693" y="907432"/>
                  <a:pt x="26114" y="907432"/>
                </a:cubicBezTo>
                <a:close/>
                <a:moveTo>
                  <a:pt x="1550113" y="680574"/>
                </a:moveTo>
                <a:cubicBezTo>
                  <a:pt x="1564534" y="680574"/>
                  <a:pt x="1576224" y="692264"/>
                  <a:pt x="1576224" y="706685"/>
                </a:cubicBezTo>
                <a:cubicBezTo>
                  <a:pt x="1576224" y="721106"/>
                  <a:pt x="1564534" y="732796"/>
                  <a:pt x="1550113" y="732796"/>
                </a:cubicBezTo>
                <a:cubicBezTo>
                  <a:pt x="1535692" y="732796"/>
                  <a:pt x="1524002" y="721106"/>
                  <a:pt x="1524002" y="706685"/>
                </a:cubicBezTo>
                <a:cubicBezTo>
                  <a:pt x="1524002" y="692264"/>
                  <a:pt x="1535692" y="680574"/>
                  <a:pt x="1550113" y="680574"/>
                </a:cubicBezTo>
                <a:close/>
                <a:moveTo>
                  <a:pt x="1332399" y="680574"/>
                </a:moveTo>
                <a:cubicBezTo>
                  <a:pt x="1346820" y="680574"/>
                  <a:pt x="1358510" y="692264"/>
                  <a:pt x="1358510" y="706685"/>
                </a:cubicBezTo>
                <a:cubicBezTo>
                  <a:pt x="1358510" y="721106"/>
                  <a:pt x="1346820" y="732796"/>
                  <a:pt x="1332399" y="732796"/>
                </a:cubicBezTo>
                <a:cubicBezTo>
                  <a:pt x="1317978" y="732796"/>
                  <a:pt x="1306288" y="721106"/>
                  <a:pt x="1306288" y="706685"/>
                </a:cubicBezTo>
                <a:cubicBezTo>
                  <a:pt x="1306288" y="692264"/>
                  <a:pt x="1317978" y="680574"/>
                  <a:pt x="1332399" y="680574"/>
                </a:cubicBezTo>
                <a:close/>
                <a:moveTo>
                  <a:pt x="1114686" y="680574"/>
                </a:moveTo>
                <a:cubicBezTo>
                  <a:pt x="1129107" y="680574"/>
                  <a:pt x="1140797" y="692264"/>
                  <a:pt x="1140797" y="706685"/>
                </a:cubicBezTo>
                <a:cubicBezTo>
                  <a:pt x="1140797" y="721106"/>
                  <a:pt x="1129107" y="732796"/>
                  <a:pt x="1114686" y="732796"/>
                </a:cubicBezTo>
                <a:cubicBezTo>
                  <a:pt x="1100265" y="732796"/>
                  <a:pt x="1088575" y="721106"/>
                  <a:pt x="1088575" y="706685"/>
                </a:cubicBezTo>
                <a:cubicBezTo>
                  <a:pt x="1088575" y="692264"/>
                  <a:pt x="1100265" y="680574"/>
                  <a:pt x="1114686" y="680574"/>
                </a:cubicBezTo>
                <a:close/>
                <a:moveTo>
                  <a:pt x="896972" y="680574"/>
                </a:moveTo>
                <a:cubicBezTo>
                  <a:pt x="911393" y="680574"/>
                  <a:pt x="923083" y="692264"/>
                  <a:pt x="923083" y="706685"/>
                </a:cubicBezTo>
                <a:cubicBezTo>
                  <a:pt x="923083" y="721106"/>
                  <a:pt x="911393" y="732796"/>
                  <a:pt x="896972" y="732796"/>
                </a:cubicBezTo>
                <a:cubicBezTo>
                  <a:pt x="882551" y="732796"/>
                  <a:pt x="870861" y="721106"/>
                  <a:pt x="870861" y="706685"/>
                </a:cubicBezTo>
                <a:cubicBezTo>
                  <a:pt x="870861" y="692264"/>
                  <a:pt x="882551" y="680574"/>
                  <a:pt x="896972" y="680574"/>
                </a:cubicBezTo>
                <a:close/>
                <a:moveTo>
                  <a:pt x="679257" y="680574"/>
                </a:moveTo>
                <a:cubicBezTo>
                  <a:pt x="693678" y="680574"/>
                  <a:pt x="705368" y="692264"/>
                  <a:pt x="705368" y="706685"/>
                </a:cubicBezTo>
                <a:cubicBezTo>
                  <a:pt x="705368" y="721106"/>
                  <a:pt x="693678" y="732796"/>
                  <a:pt x="679257" y="732796"/>
                </a:cubicBezTo>
                <a:cubicBezTo>
                  <a:pt x="664836" y="732796"/>
                  <a:pt x="653146" y="721106"/>
                  <a:pt x="653146" y="706685"/>
                </a:cubicBezTo>
                <a:cubicBezTo>
                  <a:pt x="653146" y="692264"/>
                  <a:pt x="664836" y="680574"/>
                  <a:pt x="679257" y="680574"/>
                </a:cubicBezTo>
                <a:close/>
                <a:moveTo>
                  <a:pt x="461543" y="680574"/>
                </a:moveTo>
                <a:cubicBezTo>
                  <a:pt x="475964" y="680574"/>
                  <a:pt x="487654" y="692264"/>
                  <a:pt x="487654" y="706685"/>
                </a:cubicBezTo>
                <a:cubicBezTo>
                  <a:pt x="487654" y="721106"/>
                  <a:pt x="475964" y="732796"/>
                  <a:pt x="461543" y="732796"/>
                </a:cubicBezTo>
                <a:cubicBezTo>
                  <a:pt x="447122" y="732796"/>
                  <a:pt x="435432" y="721106"/>
                  <a:pt x="435432" y="706685"/>
                </a:cubicBezTo>
                <a:cubicBezTo>
                  <a:pt x="435432" y="692264"/>
                  <a:pt x="447122" y="680574"/>
                  <a:pt x="461543" y="680574"/>
                </a:cubicBezTo>
                <a:close/>
                <a:moveTo>
                  <a:pt x="243829" y="680574"/>
                </a:moveTo>
                <a:cubicBezTo>
                  <a:pt x="258250" y="680574"/>
                  <a:pt x="269940" y="692264"/>
                  <a:pt x="269940" y="706685"/>
                </a:cubicBezTo>
                <a:cubicBezTo>
                  <a:pt x="269940" y="721106"/>
                  <a:pt x="258250" y="732796"/>
                  <a:pt x="243829" y="732796"/>
                </a:cubicBezTo>
                <a:cubicBezTo>
                  <a:pt x="229408" y="732796"/>
                  <a:pt x="217718" y="721106"/>
                  <a:pt x="217718" y="706685"/>
                </a:cubicBezTo>
                <a:cubicBezTo>
                  <a:pt x="217718" y="692264"/>
                  <a:pt x="229408" y="680574"/>
                  <a:pt x="243829" y="680574"/>
                </a:cubicBezTo>
                <a:close/>
                <a:moveTo>
                  <a:pt x="26115" y="680574"/>
                </a:moveTo>
                <a:cubicBezTo>
                  <a:pt x="40536" y="680574"/>
                  <a:pt x="52226" y="692264"/>
                  <a:pt x="52226" y="706685"/>
                </a:cubicBezTo>
                <a:cubicBezTo>
                  <a:pt x="52226" y="721106"/>
                  <a:pt x="40536" y="732796"/>
                  <a:pt x="26115" y="732796"/>
                </a:cubicBezTo>
                <a:cubicBezTo>
                  <a:pt x="11694" y="732796"/>
                  <a:pt x="4" y="721106"/>
                  <a:pt x="4" y="706685"/>
                </a:cubicBezTo>
                <a:cubicBezTo>
                  <a:pt x="4" y="692264"/>
                  <a:pt x="11694" y="680574"/>
                  <a:pt x="26115" y="680574"/>
                </a:cubicBezTo>
                <a:close/>
                <a:moveTo>
                  <a:pt x="26116" y="453717"/>
                </a:moveTo>
                <a:cubicBezTo>
                  <a:pt x="40537" y="453717"/>
                  <a:pt x="52227" y="465407"/>
                  <a:pt x="52227" y="479827"/>
                </a:cubicBezTo>
                <a:cubicBezTo>
                  <a:pt x="52227" y="494249"/>
                  <a:pt x="40537" y="505939"/>
                  <a:pt x="26116" y="505939"/>
                </a:cubicBezTo>
                <a:cubicBezTo>
                  <a:pt x="11695" y="505939"/>
                  <a:pt x="5" y="494249"/>
                  <a:pt x="5" y="479827"/>
                </a:cubicBezTo>
                <a:cubicBezTo>
                  <a:pt x="5" y="465407"/>
                  <a:pt x="11695" y="453717"/>
                  <a:pt x="26116" y="453717"/>
                </a:cubicBezTo>
                <a:close/>
                <a:moveTo>
                  <a:pt x="243830" y="453717"/>
                </a:moveTo>
                <a:cubicBezTo>
                  <a:pt x="258251" y="453717"/>
                  <a:pt x="269941" y="465407"/>
                  <a:pt x="269941" y="479827"/>
                </a:cubicBezTo>
                <a:cubicBezTo>
                  <a:pt x="269941" y="494249"/>
                  <a:pt x="258251" y="505939"/>
                  <a:pt x="243830" y="505939"/>
                </a:cubicBezTo>
                <a:cubicBezTo>
                  <a:pt x="229409" y="505939"/>
                  <a:pt x="217719" y="494249"/>
                  <a:pt x="217719" y="479827"/>
                </a:cubicBezTo>
                <a:cubicBezTo>
                  <a:pt x="217719" y="465407"/>
                  <a:pt x="229409" y="453717"/>
                  <a:pt x="243830" y="453717"/>
                </a:cubicBezTo>
                <a:close/>
                <a:moveTo>
                  <a:pt x="461544" y="453717"/>
                </a:moveTo>
                <a:cubicBezTo>
                  <a:pt x="475965" y="453717"/>
                  <a:pt x="487655" y="465407"/>
                  <a:pt x="487655" y="479827"/>
                </a:cubicBezTo>
                <a:cubicBezTo>
                  <a:pt x="487655" y="494249"/>
                  <a:pt x="475965" y="505939"/>
                  <a:pt x="461544" y="505939"/>
                </a:cubicBezTo>
                <a:cubicBezTo>
                  <a:pt x="447123" y="505939"/>
                  <a:pt x="435433" y="494249"/>
                  <a:pt x="435433" y="479827"/>
                </a:cubicBezTo>
                <a:cubicBezTo>
                  <a:pt x="435433" y="465407"/>
                  <a:pt x="447123" y="453717"/>
                  <a:pt x="461544" y="453717"/>
                </a:cubicBezTo>
                <a:close/>
                <a:moveTo>
                  <a:pt x="679258" y="453717"/>
                </a:moveTo>
                <a:cubicBezTo>
                  <a:pt x="693679" y="453717"/>
                  <a:pt x="705369" y="465407"/>
                  <a:pt x="705369" y="479827"/>
                </a:cubicBezTo>
                <a:cubicBezTo>
                  <a:pt x="705369" y="494249"/>
                  <a:pt x="693679" y="505939"/>
                  <a:pt x="679258" y="505939"/>
                </a:cubicBezTo>
                <a:cubicBezTo>
                  <a:pt x="664837" y="505939"/>
                  <a:pt x="653147" y="494249"/>
                  <a:pt x="653147" y="479827"/>
                </a:cubicBezTo>
                <a:cubicBezTo>
                  <a:pt x="653147" y="465407"/>
                  <a:pt x="664837" y="453717"/>
                  <a:pt x="679258" y="453717"/>
                </a:cubicBezTo>
                <a:close/>
                <a:moveTo>
                  <a:pt x="896973" y="453717"/>
                </a:moveTo>
                <a:cubicBezTo>
                  <a:pt x="911394" y="453717"/>
                  <a:pt x="923084" y="465406"/>
                  <a:pt x="923084" y="479827"/>
                </a:cubicBezTo>
                <a:cubicBezTo>
                  <a:pt x="923084" y="494248"/>
                  <a:pt x="911394" y="505939"/>
                  <a:pt x="896973" y="505939"/>
                </a:cubicBezTo>
                <a:cubicBezTo>
                  <a:pt x="882552" y="505939"/>
                  <a:pt x="870862" y="494248"/>
                  <a:pt x="870862" y="479827"/>
                </a:cubicBezTo>
                <a:cubicBezTo>
                  <a:pt x="870862" y="465406"/>
                  <a:pt x="882552" y="453717"/>
                  <a:pt x="896973" y="453717"/>
                </a:cubicBezTo>
                <a:close/>
                <a:moveTo>
                  <a:pt x="1114687" y="453717"/>
                </a:moveTo>
                <a:cubicBezTo>
                  <a:pt x="1129108" y="453717"/>
                  <a:pt x="1140798" y="465406"/>
                  <a:pt x="1140798" y="479827"/>
                </a:cubicBezTo>
                <a:cubicBezTo>
                  <a:pt x="1140798" y="494248"/>
                  <a:pt x="1129108" y="505938"/>
                  <a:pt x="1114687" y="505938"/>
                </a:cubicBezTo>
                <a:cubicBezTo>
                  <a:pt x="1100266" y="505938"/>
                  <a:pt x="1088576" y="494248"/>
                  <a:pt x="1088576" y="479827"/>
                </a:cubicBezTo>
                <a:cubicBezTo>
                  <a:pt x="1088576" y="465406"/>
                  <a:pt x="1100266" y="453717"/>
                  <a:pt x="1114687" y="453717"/>
                </a:cubicBezTo>
                <a:close/>
                <a:moveTo>
                  <a:pt x="1332400" y="453716"/>
                </a:moveTo>
                <a:cubicBezTo>
                  <a:pt x="1346821" y="453716"/>
                  <a:pt x="1358511" y="465406"/>
                  <a:pt x="1358511" y="479827"/>
                </a:cubicBezTo>
                <a:cubicBezTo>
                  <a:pt x="1358511" y="494248"/>
                  <a:pt x="1346821" y="505938"/>
                  <a:pt x="1332400" y="505938"/>
                </a:cubicBezTo>
                <a:cubicBezTo>
                  <a:pt x="1317979" y="505938"/>
                  <a:pt x="1306289" y="494248"/>
                  <a:pt x="1306289" y="479827"/>
                </a:cubicBezTo>
                <a:cubicBezTo>
                  <a:pt x="1306289" y="465406"/>
                  <a:pt x="1317979" y="453716"/>
                  <a:pt x="1332400" y="453716"/>
                </a:cubicBezTo>
                <a:close/>
                <a:moveTo>
                  <a:pt x="1550114" y="453716"/>
                </a:moveTo>
                <a:cubicBezTo>
                  <a:pt x="1564535" y="453716"/>
                  <a:pt x="1576225" y="465406"/>
                  <a:pt x="1576225" y="479827"/>
                </a:cubicBezTo>
                <a:cubicBezTo>
                  <a:pt x="1576225" y="494248"/>
                  <a:pt x="1564535" y="505938"/>
                  <a:pt x="1550114" y="505938"/>
                </a:cubicBezTo>
                <a:cubicBezTo>
                  <a:pt x="1535693" y="505938"/>
                  <a:pt x="1524003" y="494248"/>
                  <a:pt x="1524003" y="479827"/>
                </a:cubicBezTo>
                <a:cubicBezTo>
                  <a:pt x="1524003" y="465406"/>
                  <a:pt x="1535693" y="453716"/>
                  <a:pt x="1550114" y="453716"/>
                </a:cubicBezTo>
                <a:close/>
                <a:moveTo>
                  <a:pt x="1114688" y="226858"/>
                </a:moveTo>
                <a:cubicBezTo>
                  <a:pt x="1129109" y="226858"/>
                  <a:pt x="1140799" y="238548"/>
                  <a:pt x="1140799" y="252969"/>
                </a:cubicBezTo>
                <a:cubicBezTo>
                  <a:pt x="1140799" y="267390"/>
                  <a:pt x="1129109" y="279080"/>
                  <a:pt x="1114688" y="279080"/>
                </a:cubicBezTo>
                <a:cubicBezTo>
                  <a:pt x="1100267" y="279080"/>
                  <a:pt x="1088577" y="267390"/>
                  <a:pt x="1088577" y="252969"/>
                </a:cubicBezTo>
                <a:cubicBezTo>
                  <a:pt x="1088577" y="238548"/>
                  <a:pt x="1100267" y="226858"/>
                  <a:pt x="1114688" y="226858"/>
                </a:cubicBezTo>
                <a:close/>
                <a:moveTo>
                  <a:pt x="896974" y="226858"/>
                </a:moveTo>
                <a:cubicBezTo>
                  <a:pt x="911395" y="226858"/>
                  <a:pt x="923085" y="238548"/>
                  <a:pt x="923085" y="252969"/>
                </a:cubicBezTo>
                <a:cubicBezTo>
                  <a:pt x="923085" y="267390"/>
                  <a:pt x="911395" y="279080"/>
                  <a:pt x="896974" y="279080"/>
                </a:cubicBezTo>
                <a:cubicBezTo>
                  <a:pt x="882553" y="279080"/>
                  <a:pt x="870863" y="267390"/>
                  <a:pt x="870863" y="252969"/>
                </a:cubicBezTo>
                <a:cubicBezTo>
                  <a:pt x="870863" y="238548"/>
                  <a:pt x="882553" y="226858"/>
                  <a:pt x="896974" y="226858"/>
                </a:cubicBezTo>
                <a:close/>
                <a:moveTo>
                  <a:pt x="679259" y="226858"/>
                </a:moveTo>
                <a:cubicBezTo>
                  <a:pt x="693680" y="226858"/>
                  <a:pt x="705370" y="238548"/>
                  <a:pt x="705370" y="252970"/>
                </a:cubicBezTo>
                <a:cubicBezTo>
                  <a:pt x="705370" y="267391"/>
                  <a:pt x="693680" y="279080"/>
                  <a:pt x="679259" y="279080"/>
                </a:cubicBezTo>
                <a:cubicBezTo>
                  <a:pt x="664838" y="279080"/>
                  <a:pt x="653148" y="267391"/>
                  <a:pt x="653148" y="252970"/>
                </a:cubicBezTo>
                <a:cubicBezTo>
                  <a:pt x="653148" y="238548"/>
                  <a:pt x="664838" y="226858"/>
                  <a:pt x="679259" y="226858"/>
                </a:cubicBezTo>
                <a:close/>
                <a:moveTo>
                  <a:pt x="461545" y="226858"/>
                </a:moveTo>
                <a:cubicBezTo>
                  <a:pt x="475966" y="226858"/>
                  <a:pt x="487656" y="238549"/>
                  <a:pt x="487656" y="252970"/>
                </a:cubicBezTo>
                <a:cubicBezTo>
                  <a:pt x="487656" y="267391"/>
                  <a:pt x="475966" y="279081"/>
                  <a:pt x="461545" y="279081"/>
                </a:cubicBezTo>
                <a:cubicBezTo>
                  <a:pt x="447124" y="279081"/>
                  <a:pt x="435434" y="267391"/>
                  <a:pt x="435434" y="252970"/>
                </a:cubicBezTo>
                <a:cubicBezTo>
                  <a:pt x="435434" y="238549"/>
                  <a:pt x="447124" y="226858"/>
                  <a:pt x="461545" y="226858"/>
                </a:cubicBezTo>
                <a:close/>
                <a:moveTo>
                  <a:pt x="243831" y="226858"/>
                </a:moveTo>
                <a:cubicBezTo>
                  <a:pt x="258252" y="226858"/>
                  <a:pt x="269942" y="238549"/>
                  <a:pt x="269942" y="252970"/>
                </a:cubicBezTo>
                <a:cubicBezTo>
                  <a:pt x="269942" y="267391"/>
                  <a:pt x="258252" y="279081"/>
                  <a:pt x="243831" y="279081"/>
                </a:cubicBezTo>
                <a:cubicBezTo>
                  <a:pt x="229410" y="279081"/>
                  <a:pt x="217720" y="267391"/>
                  <a:pt x="217720" y="252970"/>
                </a:cubicBezTo>
                <a:cubicBezTo>
                  <a:pt x="217720" y="238549"/>
                  <a:pt x="229410" y="226858"/>
                  <a:pt x="243831" y="226858"/>
                </a:cubicBezTo>
                <a:close/>
                <a:moveTo>
                  <a:pt x="26117" y="226858"/>
                </a:moveTo>
                <a:cubicBezTo>
                  <a:pt x="40538" y="226858"/>
                  <a:pt x="52228" y="238549"/>
                  <a:pt x="52228" y="252970"/>
                </a:cubicBezTo>
                <a:cubicBezTo>
                  <a:pt x="52228" y="267391"/>
                  <a:pt x="40538" y="279081"/>
                  <a:pt x="26117" y="279081"/>
                </a:cubicBezTo>
                <a:cubicBezTo>
                  <a:pt x="11696" y="279081"/>
                  <a:pt x="6" y="267391"/>
                  <a:pt x="6" y="252970"/>
                </a:cubicBezTo>
                <a:cubicBezTo>
                  <a:pt x="6" y="238549"/>
                  <a:pt x="11696" y="226858"/>
                  <a:pt x="26117" y="226858"/>
                </a:cubicBezTo>
                <a:close/>
                <a:moveTo>
                  <a:pt x="1332401" y="226858"/>
                </a:moveTo>
                <a:cubicBezTo>
                  <a:pt x="1346822" y="226858"/>
                  <a:pt x="1358512" y="238548"/>
                  <a:pt x="1358512" y="252969"/>
                </a:cubicBezTo>
                <a:cubicBezTo>
                  <a:pt x="1358512" y="267390"/>
                  <a:pt x="1346822" y="279080"/>
                  <a:pt x="1332401" y="279080"/>
                </a:cubicBezTo>
                <a:cubicBezTo>
                  <a:pt x="1317980" y="279080"/>
                  <a:pt x="1306290" y="267390"/>
                  <a:pt x="1306290" y="252969"/>
                </a:cubicBezTo>
                <a:cubicBezTo>
                  <a:pt x="1306290" y="238548"/>
                  <a:pt x="1317980" y="226858"/>
                  <a:pt x="1332401" y="226858"/>
                </a:cubicBezTo>
                <a:close/>
                <a:moveTo>
                  <a:pt x="1550115" y="226858"/>
                </a:moveTo>
                <a:cubicBezTo>
                  <a:pt x="1564536" y="226858"/>
                  <a:pt x="1576226" y="238548"/>
                  <a:pt x="1576226" y="252969"/>
                </a:cubicBezTo>
                <a:cubicBezTo>
                  <a:pt x="1576226" y="267390"/>
                  <a:pt x="1564536" y="279080"/>
                  <a:pt x="1550115" y="279080"/>
                </a:cubicBezTo>
                <a:cubicBezTo>
                  <a:pt x="1535694" y="279080"/>
                  <a:pt x="1524004" y="267390"/>
                  <a:pt x="1524004" y="252969"/>
                </a:cubicBezTo>
                <a:cubicBezTo>
                  <a:pt x="1524004" y="238548"/>
                  <a:pt x="1535694" y="226858"/>
                  <a:pt x="1550115" y="226858"/>
                </a:cubicBezTo>
                <a:close/>
                <a:moveTo>
                  <a:pt x="26117" y="2"/>
                </a:moveTo>
                <a:cubicBezTo>
                  <a:pt x="40538" y="2"/>
                  <a:pt x="52228" y="11692"/>
                  <a:pt x="52228" y="26113"/>
                </a:cubicBezTo>
                <a:cubicBezTo>
                  <a:pt x="52228" y="40534"/>
                  <a:pt x="40538" y="52224"/>
                  <a:pt x="26117" y="52224"/>
                </a:cubicBezTo>
                <a:cubicBezTo>
                  <a:pt x="11696" y="52224"/>
                  <a:pt x="6" y="40534"/>
                  <a:pt x="6" y="26113"/>
                </a:cubicBezTo>
                <a:cubicBezTo>
                  <a:pt x="6" y="11692"/>
                  <a:pt x="11696" y="2"/>
                  <a:pt x="26117" y="2"/>
                </a:cubicBezTo>
                <a:close/>
                <a:moveTo>
                  <a:pt x="243831" y="1"/>
                </a:moveTo>
                <a:cubicBezTo>
                  <a:pt x="258252" y="1"/>
                  <a:pt x="269942" y="11691"/>
                  <a:pt x="269942" y="26112"/>
                </a:cubicBezTo>
                <a:cubicBezTo>
                  <a:pt x="269942" y="40534"/>
                  <a:pt x="258252" y="52224"/>
                  <a:pt x="243831" y="52224"/>
                </a:cubicBezTo>
                <a:cubicBezTo>
                  <a:pt x="229410" y="52224"/>
                  <a:pt x="217720" y="40534"/>
                  <a:pt x="217720" y="26112"/>
                </a:cubicBezTo>
                <a:cubicBezTo>
                  <a:pt x="217720" y="11691"/>
                  <a:pt x="229410" y="1"/>
                  <a:pt x="243831" y="1"/>
                </a:cubicBezTo>
                <a:close/>
                <a:moveTo>
                  <a:pt x="461545" y="1"/>
                </a:moveTo>
                <a:cubicBezTo>
                  <a:pt x="475966" y="1"/>
                  <a:pt x="487656" y="11691"/>
                  <a:pt x="487656" y="26112"/>
                </a:cubicBezTo>
                <a:cubicBezTo>
                  <a:pt x="487656" y="40534"/>
                  <a:pt x="475966" y="52224"/>
                  <a:pt x="461545" y="52224"/>
                </a:cubicBezTo>
                <a:cubicBezTo>
                  <a:pt x="447124" y="52224"/>
                  <a:pt x="435434" y="40534"/>
                  <a:pt x="435434" y="26112"/>
                </a:cubicBezTo>
                <a:cubicBezTo>
                  <a:pt x="435434" y="11691"/>
                  <a:pt x="447124" y="1"/>
                  <a:pt x="461545" y="1"/>
                </a:cubicBezTo>
                <a:close/>
                <a:moveTo>
                  <a:pt x="679259" y="1"/>
                </a:moveTo>
                <a:cubicBezTo>
                  <a:pt x="693680" y="1"/>
                  <a:pt x="705370" y="11691"/>
                  <a:pt x="705370" y="26112"/>
                </a:cubicBezTo>
                <a:cubicBezTo>
                  <a:pt x="705370" y="40533"/>
                  <a:pt x="693680" y="52223"/>
                  <a:pt x="679259" y="52223"/>
                </a:cubicBezTo>
                <a:cubicBezTo>
                  <a:pt x="664838" y="52223"/>
                  <a:pt x="653148" y="40533"/>
                  <a:pt x="653148" y="26112"/>
                </a:cubicBezTo>
                <a:cubicBezTo>
                  <a:pt x="653148" y="11691"/>
                  <a:pt x="664838" y="1"/>
                  <a:pt x="679259" y="1"/>
                </a:cubicBezTo>
                <a:close/>
                <a:moveTo>
                  <a:pt x="896974" y="1"/>
                </a:moveTo>
                <a:cubicBezTo>
                  <a:pt x="911395" y="1"/>
                  <a:pt x="923085" y="11691"/>
                  <a:pt x="923085" y="26112"/>
                </a:cubicBezTo>
                <a:cubicBezTo>
                  <a:pt x="923085" y="40533"/>
                  <a:pt x="911395" y="52223"/>
                  <a:pt x="896974" y="52223"/>
                </a:cubicBezTo>
                <a:cubicBezTo>
                  <a:pt x="882553" y="52223"/>
                  <a:pt x="870863" y="40533"/>
                  <a:pt x="870863" y="26112"/>
                </a:cubicBezTo>
                <a:cubicBezTo>
                  <a:pt x="870863" y="11691"/>
                  <a:pt x="882553" y="1"/>
                  <a:pt x="896974" y="1"/>
                </a:cubicBezTo>
                <a:close/>
                <a:moveTo>
                  <a:pt x="1114688" y="1"/>
                </a:moveTo>
                <a:cubicBezTo>
                  <a:pt x="1129109" y="1"/>
                  <a:pt x="1140799" y="11691"/>
                  <a:pt x="1140799" y="26112"/>
                </a:cubicBezTo>
                <a:cubicBezTo>
                  <a:pt x="1140799" y="40533"/>
                  <a:pt x="1129109" y="52223"/>
                  <a:pt x="1114688" y="52223"/>
                </a:cubicBezTo>
                <a:cubicBezTo>
                  <a:pt x="1100267" y="52223"/>
                  <a:pt x="1088577" y="40533"/>
                  <a:pt x="1088577" y="26112"/>
                </a:cubicBezTo>
                <a:cubicBezTo>
                  <a:pt x="1088577" y="11691"/>
                  <a:pt x="1100267" y="1"/>
                  <a:pt x="1114688" y="1"/>
                </a:cubicBezTo>
                <a:close/>
                <a:moveTo>
                  <a:pt x="1332401" y="0"/>
                </a:moveTo>
                <a:cubicBezTo>
                  <a:pt x="1346822" y="0"/>
                  <a:pt x="1358512" y="11690"/>
                  <a:pt x="1358512" y="26111"/>
                </a:cubicBezTo>
                <a:cubicBezTo>
                  <a:pt x="1358512" y="40533"/>
                  <a:pt x="1346822" y="52223"/>
                  <a:pt x="1332401" y="52223"/>
                </a:cubicBezTo>
                <a:cubicBezTo>
                  <a:pt x="1317980" y="52223"/>
                  <a:pt x="1306290" y="40533"/>
                  <a:pt x="1306290" y="26111"/>
                </a:cubicBezTo>
                <a:cubicBezTo>
                  <a:pt x="1306290" y="11690"/>
                  <a:pt x="1317980" y="0"/>
                  <a:pt x="1332401" y="0"/>
                </a:cubicBezTo>
                <a:close/>
                <a:moveTo>
                  <a:pt x="1550115" y="0"/>
                </a:moveTo>
                <a:cubicBezTo>
                  <a:pt x="1564536" y="0"/>
                  <a:pt x="1576226" y="11690"/>
                  <a:pt x="1576226" y="26111"/>
                </a:cubicBezTo>
                <a:cubicBezTo>
                  <a:pt x="1576226" y="40532"/>
                  <a:pt x="1564536" y="52222"/>
                  <a:pt x="1550115" y="52222"/>
                </a:cubicBezTo>
                <a:cubicBezTo>
                  <a:pt x="1535694" y="52222"/>
                  <a:pt x="1524004" y="40532"/>
                  <a:pt x="1524004" y="26111"/>
                </a:cubicBezTo>
                <a:cubicBezTo>
                  <a:pt x="1524004" y="11690"/>
                  <a:pt x="1535694" y="0"/>
                  <a:pt x="1550115" y="0"/>
                </a:cubicBezTo>
                <a:close/>
              </a:path>
            </a:pathLst>
          </a:custGeom>
          <a:gradFill flip="none" rotWithShape="1">
            <a:gsLst>
              <a:gs pos="0">
                <a:srgbClr val="A96FF4">
                  <a:shade val="30000"/>
                  <a:satMod val="115000"/>
                </a:srgbClr>
              </a:gs>
              <a:gs pos="50000">
                <a:srgbClr val="A96FF4">
                  <a:shade val="67500"/>
                  <a:satMod val="115000"/>
                </a:srgbClr>
              </a:gs>
              <a:gs pos="100000">
                <a:srgbClr val="A96FF4">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a:p>
        </p:txBody>
      </p:sp>
      <p:sp>
        <p:nvSpPr>
          <p:cNvPr id="22" name="TextBox 21">
            <a:extLst>
              <a:ext uri="{FF2B5EF4-FFF2-40B4-BE49-F238E27FC236}">
                <a16:creationId xmlns:a16="http://schemas.microsoft.com/office/drawing/2014/main" id="{68924902-4967-7131-3F28-57B00182D280}"/>
              </a:ext>
            </a:extLst>
          </p:cNvPr>
          <p:cNvSpPr txBox="1"/>
          <p:nvPr/>
        </p:nvSpPr>
        <p:spPr>
          <a:xfrm>
            <a:off x="2876551" y="4136430"/>
            <a:ext cx="8010524" cy="830997"/>
          </a:xfrm>
          <a:prstGeom prst="rect">
            <a:avLst/>
          </a:prstGeom>
          <a:noFill/>
        </p:spPr>
        <p:txBody>
          <a:bodyPr wrap="square" rtlCol="0">
            <a:spAutoFit/>
          </a:bodyPr>
          <a:lstStyle/>
          <a:p>
            <a:pPr marL="285750" lvl="0" indent="-285750" algn="just" rtl="1">
              <a:buFont typeface="Arial" panose="020B0604020202020204" pitchFamily="34" charset="0"/>
              <a:buChar char="•"/>
            </a:pPr>
            <a:r>
              <a:rPr lang="fa-IR" sz="1600" dirty="0">
                <a:solidFill>
                  <a:schemeClr val="tx1">
                    <a:lumMod val="65000"/>
                    <a:lumOff val="35000"/>
                  </a:schemeClr>
                </a:solidFill>
                <a:latin typeface="Abar Mid FaNum" pitchFamily="2" charset="-78"/>
                <a:ea typeface="Abar Mid FaNum" pitchFamily="2" charset="-78"/>
                <a:cs typeface="Abar Mid FaNum" pitchFamily="2" charset="-78"/>
              </a:rPr>
              <a:t>آسیب‌شناسی و تدوین سیاستهای مشوق توسعه خدمات پایه کاربردی داخلی بر بستر شبکه ملی اطلاعات با اولویت پیام‌رسان و شبکه اجتماعی بر اساس نظرخواهی از ذی نفعان و لحاظ کردن تجربیان موفق و ناموفق پیشین</a:t>
            </a:r>
            <a:endParaRPr lang="en-US" sz="1600" dirty="0">
              <a:solidFill>
                <a:schemeClr val="tx1">
                  <a:lumMod val="65000"/>
                  <a:lumOff val="35000"/>
                </a:schemeClr>
              </a:solidFill>
              <a:latin typeface="Abar Mid FaNum" pitchFamily="2" charset="-78"/>
              <a:ea typeface="Abar Mid FaNum" pitchFamily="2" charset="-78"/>
              <a:cs typeface="Abar Mid FaNum" pitchFamily="2" charset="-78"/>
            </a:endParaRPr>
          </a:p>
        </p:txBody>
      </p:sp>
      <p:sp>
        <p:nvSpPr>
          <p:cNvPr id="11" name="Rectangle 10">
            <a:extLst>
              <a:ext uri="{FF2B5EF4-FFF2-40B4-BE49-F238E27FC236}">
                <a16:creationId xmlns:a16="http://schemas.microsoft.com/office/drawing/2014/main" id="{2DFE8EB3-3A05-145C-B15E-FCF77890FDF9}"/>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0" scaled="1"/>
            <a:tileRect/>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4" name="Rectangle 13">
            <a:extLst>
              <a:ext uri="{FF2B5EF4-FFF2-40B4-BE49-F238E27FC236}">
                <a16:creationId xmlns:a16="http://schemas.microsoft.com/office/drawing/2014/main" id="{0ACE0458-9CE7-2233-10F7-CFB7004DFC26}"/>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9" name="Freeform: Shape 18">
            <a:extLst>
              <a:ext uri="{FF2B5EF4-FFF2-40B4-BE49-F238E27FC236}">
                <a16:creationId xmlns:a16="http://schemas.microsoft.com/office/drawing/2014/main" id="{AF1CE188-C875-F824-387D-A19FFBF030D6}"/>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 name="Group 7">
            <a:extLst>
              <a:ext uri="{FF2B5EF4-FFF2-40B4-BE49-F238E27FC236}">
                <a16:creationId xmlns:a16="http://schemas.microsoft.com/office/drawing/2014/main" id="{F2061A0D-1283-2576-AABD-E14DFED8DCCE}"/>
              </a:ext>
            </a:extLst>
          </p:cNvPr>
          <p:cNvGrpSpPr/>
          <p:nvPr/>
        </p:nvGrpSpPr>
        <p:grpSpPr>
          <a:xfrm>
            <a:off x="78962" y="923352"/>
            <a:ext cx="569021" cy="5616991"/>
            <a:chOff x="78962" y="923352"/>
            <a:chExt cx="569021" cy="5616991"/>
          </a:xfrm>
        </p:grpSpPr>
        <p:pic>
          <p:nvPicPr>
            <p:cNvPr id="9" name="Picture 8">
              <a:extLst>
                <a:ext uri="{FF2B5EF4-FFF2-40B4-BE49-F238E27FC236}">
                  <a16:creationId xmlns:a16="http://schemas.microsoft.com/office/drawing/2014/main" id="{2E2AF56F-1D41-265A-50FD-E81D03B23C3A}"/>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0" name="Picture 9">
              <a:extLst>
                <a:ext uri="{FF2B5EF4-FFF2-40B4-BE49-F238E27FC236}">
                  <a16:creationId xmlns:a16="http://schemas.microsoft.com/office/drawing/2014/main" id="{69AB65F4-3A33-8621-DAA5-CD19DB3A8C15}"/>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2" name="Group 11">
            <a:extLst>
              <a:ext uri="{FF2B5EF4-FFF2-40B4-BE49-F238E27FC236}">
                <a16:creationId xmlns:a16="http://schemas.microsoft.com/office/drawing/2014/main" id="{46E0FD28-4869-F799-269E-C7E5D5E0AE6A}"/>
              </a:ext>
            </a:extLst>
          </p:cNvPr>
          <p:cNvGrpSpPr/>
          <p:nvPr/>
        </p:nvGrpSpPr>
        <p:grpSpPr>
          <a:xfrm>
            <a:off x="214192" y="244083"/>
            <a:ext cx="213472" cy="201335"/>
            <a:chOff x="214192" y="206043"/>
            <a:chExt cx="213472" cy="201335"/>
          </a:xfrm>
          <a:solidFill>
            <a:schemeClr val="bg1">
              <a:lumMod val="85000"/>
            </a:schemeClr>
          </a:solidFill>
        </p:grpSpPr>
        <p:sp>
          <p:nvSpPr>
            <p:cNvPr id="13" name="Freeform: Shape 12">
              <a:extLst>
                <a:ext uri="{FF2B5EF4-FFF2-40B4-BE49-F238E27FC236}">
                  <a16:creationId xmlns:a16="http://schemas.microsoft.com/office/drawing/2014/main" id="{13397CD6-3097-44A9-8890-2B6A69973E72}"/>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666CB5A0-C1B9-89C4-5316-CB905FAE0C55}"/>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F34F366-F42A-02D3-F0C2-C290B40B094C}"/>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75252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1C30D8B-892D-96A3-BDBD-B45406B8F8F4}"/>
              </a:ext>
            </a:extLst>
          </p:cNvPr>
          <p:cNvSpPr/>
          <p:nvPr/>
        </p:nvSpPr>
        <p:spPr>
          <a:xfrm>
            <a:off x="0" y="0"/>
            <a:ext cx="4062714" cy="6858000"/>
          </a:xfrm>
          <a:prstGeom prst="rect">
            <a:avLst/>
          </a:prstGeom>
          <a:gradFill flip="none" rotWithShape="1">
            <a:gsLst>
              <a:gs pos="0">
                <a:srgbClr val="A62A56"/>
              </a:gs>
              <a:gs pos="100000">
                <a:srgbClr val="7030A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846AE94B-63FC-0A1C-9729-E7CA363EE8C7}"/>
              </a:ext>
            </a:extLst>
          </p:cNvPr>
          <p:cNvSpPr/>
          <p:nvPr/>
        </p:nvSpPr>
        <p:spPr>
          <a:xfrm rot="10800000" flipH="1" flipV="1">
            <a:off x="9794240" y="-186041"/>
            <a:ext cx="3919530" cy="7486275"/>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57000"/>
                </a:srgbClr>
              </a:gs>
              <a:gs pos="0">
                <a:srgbClr val="F58A7C">
                  <a:alpha val="37000"/>
                </a:srgbClr>
              </a:gs>
            </a:gsLst>
            <a:path path="circle">
              <a:fillToRect r="100000" b="100000"/>
            </a:path>
          </a:gradFill>
          <a:ln>
            <a:noFill/>
          </a:ln>
          <a:effectLst>
            <a:softEdge rad="6477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ectangle: Rounded Corners 22">
            <a:extLst>
              <a:ext uri="{FF2B5EF4-FFF2-40B4-BE49-F238E27FC236}">
                <a16:creationId xmlns:a16="http://schemas.microsoft.com/office/drawing/2014/main" id="{5CE704D5-1A47-50B9-9EBB-B7D48F7364FD}"/>
              </a:ext>
            </a:extLst>
          </p:cNvPr>
          <p:cNvSpPr/>
          <p:nvPr/>
        </p:nvSpPr>
        <p:spPr>
          <a:xfrm>
            <a:off x="1260062" y="973398"/>
            <a:ext cx="10354806" cy="5334001"/>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575A65D5-D4A4-7E3E-EA27-5FFC442D222D}"/>
              </a:ext>
            </a:extLst>
          </p:cNvPr>
          <p:cNvSpPr txBox="1"/>
          <p:nvPr/>
        </p:nvSpPr>
        <p:spPr>
          <a:xfrm>
            <a:off x="5962650" y="3072774"/>
            <a:ext cx="5324724" cy="917513"/>
          </a:xfrm>
          <a:prstGeom prst="rect">
            <a:avLst/>
          </a:prstGeom>
          <a:noFill/>
        </p:spPr>
        <p:txBody>
          <a:bodyPr wrap="square" tIns="180000" rIns="180000" bIns="180000" rtlCol="0">
            <a:spAutoFit/>
          </a:bodyPr>
          <a:lstStyle/>
          <a:p>
            <a:pPr marL="457200" indent="-457200" algn="just" rtl="1">
              <a:buFont typeface="+mj-lt"/>
              <a:buAutoNum type="arabicPeriod" startAt="3"/>
            </a:pPr>
            <a:r>
              <a:rPr lang="fa-IR" b="1" dirty="0">
                <a:solidFill>
                  <a:schemeClr val="tx1">
                    <a:lumMod val="65000"/>
                    <a:lumOff val="35000"/>
                  </a:schemeClr>
                </a:solidFill>
                <a:latin typeface="Abar Mid FaNum Black" pitchFamily="2" charset="-78"/>
                <a:ea typeface="Abar Mid FaNum Black" pitchFamily="2" charset="-78"/>
                <a:cs typeface="Abar Mid FaNum Black" pitchFamily="2" charset="-78"/>
              </a:rPr>
              <a:t>اصلاح نظام اقتصادی و تعرفه‌گذاری خدمات ارتباطی و محتوا</a:t>
            </a:r>
            <a:endParaRPr lang="en-US" sz="2400" dirty="0">
              <a:solidFill>
                <a:schemeClr val="tx1">
                  <a:lumMod val="65000"/>
                  <a:lumOff val="35000"/>
                </a:schemeClr>
              </a:solidFill>
              <a:latin typeface="Abar Mid FaNum Black" pitchFamily="2" charset="-78"/>
              <a:ea typeface="Abar Mid FaNum Black" pitchFamily="2" charset="-78"/>
              <a:cs typeface="Abar Mid FaNum Black" pitchFamily="2" charset="-78"/>
            </a:endParaRPr>
          </a:p>
        </p:txBody>
      </p:sp>
      <p:sp>
        <p:nvSpPr>
          <p:cNvPr id="16" name="Rectangle 15">
            <a:extLst>
              <a:ext uri="{FF2B5EF4-FFF2-40B4-BE49-F238E27FC236}">
                <a16:creationId xmlns:a16="http://schemas.microsoft.com/office/drawing/2014/main" id="{1C1BA625-5A91-4481-6C26-4A04661D0078}"/>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5400000" scaled="1"/>
            <a:tileRect/>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4" name="Rectangle 3">
            <a:extLst>
              <a:ext uri="{FF2B5EF4-FFF2-40B4-BE49-F238E27FC236}">
                <a16:creationId xmlns:a16="http://schemas.microsoft.com/office/drawing/2014/main" id="{5CAE3B72-9ACB-A997-3290-DDBBA772B539}"/>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 name="Freeform: Shape 4">
            <a:extLst>
              <a:ext uri="{FF2B5EF4-FFF2-40B4-BE49-F238E27FC236}">
                <a16:creationId xmlns:a16="http://schemas.microsoft.com/office/drawing/2014/main" id="{5BCD03EE-2294-D505-6A4F-8DC2E9442649}"/>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8" name="Picture Placeholder 17">
            <a:extLst>
              <a:ext uri="{FF2B5EF4-FFF2-40B4-BE49-F238E27FC236}">
                <a16:creationId xmlns:a16="http://schemas.microsoft.com/office/drawing/2014/main" id="{6FD435D7-2866-DC70-29C7-E94E643F494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532" r="21532"/>
          <a:stretch>
            <a:fillRect/>
          </a:stretch>
        </p:blipFill>
        <p:spPr/>
      </p:pic>
      <p:grpSp>
        <p:nvGrpSpPr>
          <p:cNvPr id="13" name="Group 12">
            <a:extLst>
              <a:ext uri="{FF2B5EF4-FFF2-40B4-BE49-F238E27FC236}">
                <a16:creationId xmlns:a16="http://schemas.microsoft.com/office/drawing/2014/main" id="{719D272F-4B4E-458F-0D5C-C119C6CF6FF9}"/>
              </a:ext>
            </a:extLst>
          </p:cNvPr>
          <p:cNvGrpSpPr/>
          <p:nvPr/>
        </p:nvGrpSpPr>
        <p:grpSpPr>
          <a:xfrm>
            <a:off x="78962" y="923352"/>
            <a:ext cx="569021" cy="5616991"/>
            <a:chOff x="78962" y="923352"/>
            <a:chExt cx="569021" cy="5616991"/>
          </a:xfrm>
        </p:grpSpPr>
        <p:pic>
          <p:nvPicPr>
            <p:cNvPr id="14" name="Picture 13">
              <a:extLst>
                <a:ext uri="{FF2B5EF4-FFF2-40B4-BE49-F238E27FC236}">
                  <a16:creationId xmlns:a16="http://schemas.microsoft.com/office/drawing/2014/main" id="{1DED2CF1-E86E-6F45-B0E4-60E77C66AA4A}"/>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15" name="Picture 14">
              <a:extLst>
                <a:ext uri="{FF2B5EF4-FFF2-40B4-BE49-F238E27FC236}">
                  <a16:creationId xmlns:a16="http://schemas.microsoft.com/office/drawing/2014/main" id="{9EA2EAFB-DF5B-E968-A568-C44987AD805B}"/>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9" name="Group 18">
            <a:extLst>
              <a:ext uri="{FF2B5EF4-FFF2-40B4-BE49-F238E27FC236}">
                <a16:creationId xmlns:a16="http://schemas.microsoft.com/office/drawing/2014/main" id="{41563FAB-5482-08DC-7EAC-21FAE5948D80}"/>
              </a:ext>
            </a:extLst>
          </p:cNvPr>
          <p:cNvGrpSpPr/>
          <p:nvPr/>
        </p:nvGrpSpPr>
        <p:grpSpPr>
          <a:xfrm>
            <a:off x="214192" y="244083"/>
            <a:ext cx="213472" cy="201335"/>
            <a:chOff x="214192" y="206043"/>
            <a:chExt cx="213472" cy="201335"/>
          </a:xfrm>
          <a:solidFill>
            <a:schemeClr val="bg1">
              <a:lumMod val="85000"/>
            </a:schemeClr>
          </a:solidFill>
        </p:grpSpPr>
        <p:sp>
          <p:nvSpPr>
            <p:cNvPr id="20" name="Freeform: Shape 19">
              <a:extLst>
                <a:ext uri="{FF2B5EF4-FFF2-40B4-BE49-F238E27FC236}">
                  <a16:creationId xmlns:a16="http://schemas.microsoft.com/office/drawing/2014/main" id="{59D43BB2-F207-4D9E-B4E6-7A4CB9F5A70D}"/>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23590EA-E671-27F0-C343-29124815961B}"/>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EE1770C0-7AB7-A8DD-54DE-868D8E6698F2}"/>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2616608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 name="Oval 79">
            <a:extLst>
              <a:ext uri="{FF2B5EF4-FFF2-40B4-BE49-F238E27FC236}">
                <a16:creationId xmlns:a16="http://schemas.microsoft.com/office/drawing/2014/main" id="{DAACB949-D96E-69CC-20F7-5D690690309E}"/>
              </a:ext>
            </a:extLst>
          </p:cNvPr>
          <p:cNvSpPr/>
          <p:nvPr/>
        </p:nvSpPr>
        <p:spPr>
          <a:xfrm>
            <a:off x="5520529" y="736936"/>
            <a:ext cx="7464254" cy="7464254"/>
          </a:xfrm>
          <a:prstGeom prst="ellipse">
            <a:avLst/>
          </a:prstGeom>
          <a:gradFill>
            <a:gsLst>
              <a:gs pos="100000">
                <a:srgbClr val="A96FF4"/>
              </a:gs>
              <a:gs pos="0">
                <a:srgbClr val="6DD9FF"/>
              </a:gs>
            </a:gsLst>
            <a:lin ang="2700000" scaled="1"/>
          </a:gradFill>
          <a:ln>
            <a:noFill/>
          </a:ln>
          <a:effectLst>
            <a:softEdge rad="1054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3AE40F7A-9FC0-98CC-BB37-4E10CBFE1915}"/>
              </a:ext>
            </a:extLst>
          </p:cNvPr>
          <p:cNvSpPr/>
          <p:nvPr/>
        </p:nvSpPr>
        <p:spPr>
          <a:xfrm>
            <a:off x="6244445" y="-2488945"/>
            <a:ext cx="7349620" cy="7349620"/>
          </a:xfrm>
          <a:prstGeom prst="ellipse">
            <a:avLst/>
          </a:prstGeom>
          <a:gradFill>
            <a:gsLst>
              <a:gs pos="100000">
                <a:srgbClr val="6DD9FF">
                  <a:alpha val="95000"/>
                </a:srgbClr>
              </a:gs>
              <a:gs pos="1000">
                <a:srgbClr val="F58A7C">
                  <a:alpha val="32000"/>
                </a:srgbClr>
              </a:gs>
            </a:gsLst>
            <a:lin ang="2700000" scaled="1"/>
          </a:gradFill>
          <a:ln>
            <a:noFill/>
          </a:ln>
          <a:effectLst>
            <a:softEdge rad="850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Rounded Corners 60">
            <a:extLst>
              <a:ext uri="{FF2B5EF4-FFF2-40B4-BE49-F238E27FC236}">
                <a16:creationId xmlns:a16="http://schemas.microsoft.com/office/drawing/2014/main" id="{FA40A8A7-2496-CF06-281A-FDF8F4C914FC}"/>
              </a:ext>
            </a:extLst>
          </p:cNvPr>
          <p:cNvSpPr/>
          <p:nvPr/>
        </p:nvSpPr>
        <p:spPr>
          <a:xfrm>
            <a:off x="1693885" y="559343"/>
            <a:ext cx="9560510" cy="5574757"/>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685800" dir="5400000" sx="93000" sy="93000" algn="t" rotWithShape="0">
              <a:srgbClr val="8014E2">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E2B83FB2-FE8A-EE2C-9C8D-F8A68FAC65D1}"/>
              </a:ext>
            </a:extLst>
          </p:cNvPr>
          <p:cNvSpPr/>
          <p:nvPr/>
        </p:nvSpPr>
        <p:spPr>
          <a:xfrm rot="16200000" flipH="1" flipV="1">
            <a:off x="-325630" y="-281872"/>
            <a:ext cx="5655686" cy="1107372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flip="none" rotWithShape="1">
            <a:gsLst>
              <a:gs pos="0">
                <a:srgbClr val="DCF5F6">
                  <a:shade val="30000"/>
                  <a:satMod val="115000"/>
                </a:srgbClr>
              </a:gs>
              <a:gs pos="50000">
                <a:srgbClr val="DCF5F6">
                  <a:shade val="67500"/>
                  <a:satMod val="115000"/>
                </a:srgbClr>
              </a:gs>
              <a:gs pos="100000">
                <a:srgbClr val="DCF5F6">
                  <a:shade val="100000"/>
                  <a:satMod val="115000"/>
                </a:srgbClr>
              </a:gs>
            </a:gsLst>
            <a:lin ang="8100000" scaled="1"/>
            <a:tileRect/>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5" name="Group 74">
            <a:extLst>
              <a:ext uri="{FF2B5EF4-FFF2-40B4-BE49-F238E27FC236}">
                <a16:creationId xmlns:a16="http://schemas.microsoft.com/office/drawing/2014/main" id="{04F1B697-F169-56A4-561E-3E86639939E1}"/>
              </a:ext>
            </a:extLst>
          </p:cNvPr>
          <p:cNvGrpSpPr/>
          <p:nvPr/>
        </p:nvGrpSpPr>
        <p:grpSpPr>
          <a:xfrm flipH="1" flipV="1">
            <a:off x="1086754" y="4221373"/>
            <a:ext cx="1331047" cy="1545775"/>
            <a:chOff x="10655858" y="1294906"/>
            <a:chExt cx="2078510" cy="241382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grpSpPr>
        <p:sp>
          <p:nvSpPr>
            <p:cNvPr id="76" name="Freeform: Shape 75">
              <a:extLst>
                <a:ext uri="{FF2B5EF4-FFF2-40B4-BE49-F238E27FC236}">
                  <a16:creationId xmlns:a16="http://schemas.microsoft.com/office/drawing/2014/main" id="{ED9EA5A5-CF3B-85E8-C7C4-94F0C637EAB0}"/>
                </a:ext>
              </a:extLst>
            </p:cNvPr>
            <p:cNvSpPr/>
            <p:nvPr/>
          </p:nvSpPr>
          <p:spPr>
            <a:xfrm>
              <a:off x="10655858" y="1294906"/>
              <a:ext cx="1434383" cy="2413826"/>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0A072B35-0647-1709-E5AF-9FC9071FDA03}"/>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05" name="TextBox 104">
            <a:extLst>
              <a:ext uri="{FF2B5EF4-FFF2-40B4-BE49-F238E27FC236}">
                <a16:creationId xmlns:a16="http://schemas.microsoft.com/office/drawing/2014/main" id="{417BABF2-515E-94C5-A2AB-85A567A833D5}"/>
              </a:ext>
            </a:extLst>
          </p:cNvPr>
          <p:cNvSpPr txBox="1"/>
          <p:nvPr/>
        </p:nvSpPr>
        <p:spPr>
          <a:xfrm>
            <a:off x="2252606" y="1298256"/>
            <a:ext cx="5298003" cy="4524315"/>
          </a:xfrm>
          <a:prstGeom prst="rect">
            <a:avLst/>
          </a:prstGeom>
          <a:noFill/>
        </p:spPr>
        <p:txBody>
          <a:bodyPr wrap="square" rtlCol="0">
            <a:spAutoFit/>
          </a:bodyPr>
          <a:lstStyle/>
          <a:p>
            <a:pPr marL="285750" lvl="0" indent="-285750" algn="just" rtl="1">
              <a:buFont typeface="Arial" panose="020B0604020202020204" pitchFamily="34" charset="0"/>
              <a:buChar char="•"/>
            </a:pPr>
            <a:r>
              <a:rPr lang="fa-IR" sz="1600" dirty="0">
                <a:solidFill>
                  <a:schemeClr val="tx1">
                    <a:lumMod val="65000"/>
                    <a:lumOff val="35000"/>
                  </a:schemeClr>
                </a:solidFill>
                <a:latin typeface="Abar Mid FaNum" pitchFamily="2" charset="-78"/>
                <a:ea typeface="Abar Mid FaNum" pitchFamily="2" charset="-78"/>
                <a:cs typeface="Abar Mid FaNum" pitchFamily="2" charset="-78"/>
              </a:rPr>
              <a:t>با توجه به افزایش هزینه‌های اپراتورها و روند رو به رشد تورم در 5 سال اخیر که ارائه خدمات در تمام بخش‌های مخابراتی را تحت الشعاع قرار داده است و همچنین تثبیت تعرفه اینترنت در سالیان گذشته (بجز اعمال یک مرتبه افزایش قیمت در سال 1402)، لزوم اصلاح نظام اقتصادی و ارائه مدلی منطقی برای تعدیل تعرفه اپراتورهای مخابراتی اجتناب ناپذیر است. </a:t>
            </a:r>
            <a:r>
              <a:rPr lang="ar-SA" sz="1600" dirty="0">
                <a:solidFill>
                  <a:schemeClr val="tx1">
                    <a:lumMod val="65000"/>
                    <a:lumOff val="35000"/>
                  </a:schemeClr>
                </a:solidFill>
                <a:latin typeface="Abar Mid FaNum" pitchFamily="2" charset="-78"/>
                <a:ea typeface="Abar Mid FaNum" pitchFamily="2" charset="-78"/>
                <a:cs typeface="Abar Mid FaNum" pitchFamily="2" charset="-78"/>
              </a:rPr>
              <a:t>از طرف دیگر لازم است تعرفه‌ها طوری تنظیم شوند که مردم هم توانایی تأمین هزینه آن را داشته باشند. موقعیت مطلوب برای حل مسئله هنگامی رخ می‌دهد که اپراتورها منابع کافی برای سرمایه‌گذاری به دست بیاورند و بتوانند متناسب با رشد مصرف، توسعه شبکه را هم داشته باشند و در عین حال همچنان اقبال از سمت مشترکین نیز برقرار باشد. همچنین </a:t>
            </a:r>
            <a:r>
              <a:rPr lang="fa-IR" sz="1600" dirty="0">
                <a:solidFill>
                  <a:schemeClr val="tx1">
                    <a:lumMod val="65000"/>
                    <a:lumOff val="35000"/>
                  </a:schemeClr>
                </a:solidFill>
                <a:latin typeface="Abar Mid FaNum" pitchFamily="2" charset="-78"/>
                <a:ea typeface="Abar Mid FaNum" pitchFamily="2" charset="-78"/>
                <a:cs typeface="Abar Mid FaNum" pitchFamily="2" charset="-78"/>
              </a:rPr>
              <a:t>دولت کنار افزایش تعرفه، لازم است به کاهش هزینه های جنبی اپراتورها بویژه تسهیم درآمد یا واگذاری فرکانس های مورد نیاز با قیمت مناسب (به عنوان نمونه در مساله توسعه نسل پنجم) نیز اقدام کند. اعمال سیاستهای نظارتی به نحوی که دولت از بازگشت درآمد حاصل از افزایش تعرفه به حوزه توسعه زیرساختهای جدید اطمینان حاصل کند ضروری است.</a:t>
            </a:r>
            <a:endParaRPr lang="en-US" sz="1600" dirty="0">
              <a:solidFill>
                <a:schemeClr val="tx1">
                  <a:lumMod val="65000"/>
                  <a:lumOff val="35000"/>
                </a:schemeClr>
              </a:solidFill>
              <a:latin typeface="Abar Mid FaNum" pitchFamily="2" charset="-78"/>
              <a:ea typeface="Abar Mid FaNum" pitchFamily="2" charset="-78"/>
              <a:cs typeface="Abar Mid FaNum" pitchFamily="2" charset="-78"/>
            </a:endParaRPr>
          </a:p>
        </p:txBody>
      </p:sp>
      <p:sp>
        <p:nvSpPr>
          <p:cNvPr id="10" name="Rectangle 9">
            <a:extLst>
              <a:ext uri="{FF2B5EF4-FFF2-40B4-BE49-F238E27FC236}">
                <a16:creationId xmlns:a16="http://schemas.microsoft.com/office/drawing/2014/main" id="{9198D3F6-37D0-4E02-DDF1-1F66F4090F5E}"/>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0" scaled="1"/>
            <a:tileRect/>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4" name="Rectangle 13">
            <a:extLst>
              <a:ext uri="{FF2B5EF4-FFF2-40B4-BE49-F238E27FC236}">
                <a16:creationId xmlns:a16="http://schemas.microsoft.com/office/drawing/2014/main" id="{C7ED5251-0E7A-64EF-8A2D-74DDBADED389}"/>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 name="Freeform: Shape 14">
            <a:extLst>
              <a:ext uri="{FF2B5EF4-FFF2-40B4-BE49-F238E27FC236}">
                <a16:creationId xmlns:a16="http://schemas.microsoft.com/office/drawing/2014/main" id="{8F0D4D54-889F-21F2-9376-645D8EDA7206}"/>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1" name="Picture 30">
            <a:extLst>
              <a:ext uri="{FF2B5EF4-FFF2-40B4-BE49-F238E27FC236}">
                <a16:creationId xmlns:a16="http://schemas.microsoft.com/office/drawing/2014/main" id="{28EFDB75-7984-CA70-A2FA-19A048AF8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9330" y="2889235"/>
            <a:ext cx="3941406" cy="4210050"/>
          </a:xfrm>
          <a:prstGeom prst="rect">
            <a:avLst/>
          </a:prstGeom>
        </p:spPr>
      </p:pic>
      <p:grpSp>
        <p:nvGrpSpPr>
          <p:cNvPr id="7" name="Group 6">
            <a:extLst>
              <a:ext uri="{FF2B5EF4-FFF2-40B4-BE49-F238E27FC236}">
                <a16:creationId xmlns:a16="http://schemas.microsoft.com/office/drawing/2014/main" id="{7B3EC5D1-7FF2-AC9A-3BC7-369A3139CBB0}"/>
              </a:ext>
            </a:extLst>
          </p:cNvPr>
          <p:cNvGrpSpPr/>
          <p:nvPr/>
        </p:nvGrpSpPr>
        <p:grpSpPr>
          <a:xfrm>
            <a:off x="78962" y="923352"/>
            <a:ext cx="569021" cy="5616991"/>
            <a:chOff x="78962" y="923352"/>
            <a:chExt cx="569021" cy="5616991"/>
          </a:xfrm>
        </p:grpSpPr>
        <p:pic>
          <p:nvPicPr>
            <p:cNvPr id="8" name="Picture 7">
              <a:extLst>
                <a:ext uri="{FF2B5EF4-FFF2-40B4-BE49-F238E27FC236}">
                  <a16:creationId xmlns:a16="http://schemas.microsoft.com/office/drawing/2014/main" id="{78B0CA04-DBBD-E367-9C13-0DD06CCF5201}"/>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9" name="Picture 8">
              <a:extLst>
                <a:ext uri="{FF2B5EF4-FFF2-40B4-BE49-F238E27FC236}">
                  <a16:creationId xmlns:a16="http://schemas.microsoft.com/office/drawing/2014/main" id="{FB499144-3C2F-0AB2-A108-2327EE9FC24D}"/>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1" name="Group 10">
            <a:extLst>
              <a:ext uri="{FF2B5EF4-FFF2-40B4-BE49-F238E27FC236}">
                <a16:creationId xmlns:a16="http://schemas.microsoft.com/office/drawing/2014/main" id="{E94F73F6-3EFC-1F91-EB63-150392B0D41C}"/>
              </a:ext>
            </a:extLst>
          </p:cNvPr>
          <p:cNvGrpSpPr/>
          <p:nvPr/>
        </p:nvGrpSpPr>
        <p:grpSpPr>
          <a:xfrm>
            <a:off x="214192" y="244083"/>
            <a:ext cx="213472" cy="201335"/>
            <a:chOff x="214192" y="206043"/>
            <a:chExt cx="213472" cy="201335"/>
          </a:xfrm>
          <a:solidFill>
            <a:schemeClr val="bg1">
              <a:lumMod val="85000"/>
            </a:schemeClr>
          </a:solidFill>
        </p:grpSpPr>
        <p:sp>
          <p:nvSpPr>
            <p:cNvPr id="12" name="Freeform: Shape 11">
              <a:extLst>
                <a:ext uri="{FF2B5EF4-FFF2-40B4-BE49-F238E27FC236}">
                  <a16:creationId xmlns:a16="http://schemas.microsoft.com/office/drawing/2014/main" id="{DE9C8E15-B5B3-E54D-C6C6-DCD8311349EE}"/>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C75E3B6-D715-3F91-4F90-2FDAD44D8759}"/>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65E2848A-F7BC-051F-CADC-0A887CDB406B}"/>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307340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1000"/>
                                        <p:tgtEl>
                                          <p:spTgt spid="105"/>
                                        </p:tgtEl>
                                      </p:cBhvr>
                                    </p:animEffect>
                                    <p:anim calcmode="lin" valueType="num">
                                      <p:cBhvr>
                                        <p:cTn id="8" dur="1000" fill="hold"/>
                                        <p:tgtEl>
                                          <p:spTgt spid="105"/>
                                        </p:tgtEl>
                                        <p:attrNameLst>
                                          <p:attrName>ppt_x</p:attrName>
                                        </p:attrNameLst>
                                      </p:cBhvr>
                                      <p:tavLst>
                                        <p:tav tm="0">
                                          <p:val>
                                            <p:strVal val="#ppt_x"/>
                                          </p:val>
                                        </p:tav>
                                        <p:tav tm="100000">
                                          <p:val>
                                            <p:strVal val="#ppt_x"/>
                                          </p:val>
                                        </p:tav>
                                      </p:tavLst>
                                    </p:anim>
                                    <p:anim calcmode="lin" valueType="num">
                                      <p:cBhvr>
                                        <p:cTn id="9"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 name="Rectangle: Rounded Corners 60">
            <a:extLst>
              <a:ext uri="{FF2B5EF4-FFF2-40B4-BE49-F238E27FC236}">
                <a16:creationId xmlns:a16="http://schemas.microsoft.com/office/drawing/2014/main" id="{FA40A8A7-2496-CF06-281A-FDF8F4C914FC}"/>
              </a:ext>
            </a:extLst>
          </p:cNvPr>
          <p:cNvSpPr/>
          <p:nvPr/>
        </p:nvSpPr>
        <p:spPr>
          <a:xfrm>
            <a:off x="1367725" y="559343"/>
            <a:ext cx="10262300" cy="5574757"/>
          </a:xfrm>
          <a:prstGeom prst="roundRect">
            <a:avLst>
              <a:gd name="adj" fmla="val 6229"/>
            </a:avLst>
          </a:prstGeom>
          <a:gradFill flip="none" rotWithShape="1">
            <a:gsLst>
              <a:gs pos="100000">
                <a:schemeClr val="bg1">
                  <a:lumMod val="95000"/>
                  <a:alpha val="20000"/>
                </a:schemeClr>
              </a:gs>
              <a:gs pos="0">
                <a:schemeClr val="bg1">
                  <a:alpha val="72000"/>
                </a:schemeClr>
              </a:gs>
            </a:gsLst>
            <a:lin ang="2700000" scaled="1"/>
            <a:tileRect/>
          </a:gradFill>
          <a:ln>
            <a:gradFill>
              <a:gsLst>
                <a:gs pos="0">
                  <a:schemeClr val="accent1">
                    <a:lumMod val="5000"/>
                    <a:lumOff val="95000"/>
                    <a:alpha val="60000"/>
                  </a:schemeClr>
                </a:gs>
                <a:gs pos="95000">
                  <a:schemeClr val="bg1">
                    <a:alpha val="50000"/>
                  </a:schemeClr>
                </a:gs>
              </a:gsLst>
              <a:lin ang="5400000" scaled="1"/>
            </a:gradFill>
          </a:ln>
          <a:effectLst>
            <a:outerShdw blurRad="393700" dist="127000" dir="5400000" algn="t" rotWithShape="0">
              <a:srgbClr val="8014E2">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E2B83FB2-FE8A-EE2C-9C8D-F8A68FAC65D1}"/>
              </a:ext>
            </a:extLst>
          </p:cNvPr>
          <p:cNvSpPr/>
          <p:nvPr/>
        </p:nvSpPr>
        <p:spPr>
          <a:xfrm rot="16200000" flipH="1" flipV="1">
            <a:off x="3681590" y="1807836"/>
            <a:ext cx="4364196" cy="8545015"/>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adFill>
            <a:gsLst>
              <a:gs pos="100000">
                <a:srgbClr val="8014E2">
                  <a:alpha val="35000"/>
                </a:srgbClr>
              </a:gs>
              <a:gs pos="0">
                <a:srgbClr val="F58A7C">
                  <a:alpha val="20000"/>
                </a:srgbClr>
              </a:gs>
            </a:gsLst>
            <a:path path="circle">
              <a:fillToRect r="100000" b="100000"/>
            </a:path>
          </a:gra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val 1">
            <a:extLst>
              <a:ext uri="{FF2B5EF4-FFF2-40B4-BE49-F238E27FC236}">
                <a16:creationId xmlns:a16="http://schemas.microsoft.com/office/drawing/2014/main" id="{E4B7869F-46FB-D4EB-08E9-8458BFE7D311}"/>
              </a:ext>
            </a:extLst>
          </p:cNvPr>
          <p:cNvSpPr/>
          <p:nvPr/>
        </p:nvSpPr>
        <p:spPr>
          <a:xfrm>
            <a:off x="2156130" y="1705234"/>
            <a:ext cx="3234712" cy="3234712"/>
          </a:xfrm>
          <a:prstGeom prst="ellipse">
            <a:avLst/>
          </a:prstGeom>
          <a:gradFill flip="none" rotWithShape="1">
            <a:gsLst>
              <a:gs pos="100000">
                <a:srgbClr val="E86AAC"/>
              </a:gs>
              <a:gs pos="0">
                <a:srgbClr val="F58A7C">
                  <a:alpha val="96000"/>
                </a:srgbClr>
              </a:gs>
            </a:gsLst>
            <a:lin ang="2700000" scaled="1"/>
            <a:tileRect/>
          </a:gradFill>
          <a:ln>
            <a:noFill/>
          </a:ln>
          <a:effectLst>
            <a:outerShdw blurRad="381000" dist="266700" dir="5400000" sx="94000" sy="94000" algn="t" rotWithShape="0">
              <a:srgbClr val="333F5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2C0F6AE-B9D2-43BD-D421-EDD5429DE54F}"/>
              </a:ext>
            </a:extLst>
          </p:cNvPr>
          <p:cNvSpPr/>
          <p:nvPr/>
        </p:nvSpPr>
        <p:spPr>
          <a:xfrm>
            <a:off x="1920790" y="5577414"/>
            <a:ext cx="890146" cy="890146"/>
          </a:xfrm>
          <a:prstGeom prst="ellipse">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100000" t="100000"/>
            </a:path>
            <a:tileRect r="-100000" b="-100000"/>
          </a:gradFill>
          <a:ln>
            <a:noFill/>
          </a:ln>
          <a:effectLst>
            <a:outerShdw blurRad="393700" dist="609600" dir="2700000" sx="65000" sy="65000" algn="tl" rotWithShape="0">
              <a:srgbClr val="00206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B396E308-1F25-3642-1D12-A3CD12B2F6D9}"/>
              </a:ext>
            </a:extLst>
          </p:cNvPr>
          <p:cNvSpPr txBox="1"/>
          <p:nvPr/>
        </p:nvSpPr>
        <p:spPr>
          <a:xfrm>
            <a:off x="5707545" y="2334647"/>
            <a:ext cx="5278458" cy="2585323"/>
          </a:xfrm>
          <a:prstGeom prst="rect">
            <a:avLst/>
          </a:prstGeom>
          <a:noFill/>
        </p:spPr>
        <p:txBody>
          <a:bodyPr wrap="square" rtlCol="0">
            <a:spAutoFit/>
          </a:bodyPr>
          <a:lstStyle/>
          <a:p>
            <a:pPr algn="just" rtl="1"/>
            <a:r>
              <a:rPr lang="fa-IR" dirty="0">
                <a:solidFill>
                  <a:schemeClr val="tx1">
                    <a:lumMod val="65000"/>
                    <a:lumOff val="35000"/>
                  </a:schemeClr>
                </a:solidFill>
                <a:latin typeface="Abar Mid FaNum" pitchFamily="2" charset="-78"/>
                <a:ea typeface="Abar Mid FaNum" pitchFamily="2" charset="-78"/>
                <a:cs typeface="Abar Mid FaNum" pitchFamily="2" charset="-78"/>
              </a:rPr>
              <a:t>همچنین برای پوشش تبعات حاصل از افزایش قیمت در میان اقشار محروم نیز دو راهکار می تواند در دستور کار دولت قرار گیرد: اول آنکه مساله یارانه در بخش اینترنت ثابت (که به یک معنا اینترنت خانواده است) هم مورد توجه باشد. این راهکار هم اکنون در برخی کشورهای توسعه یافته نظیر انگلستان با نظارت رگولاتوری ارتباطی این کشور در حال انجام است. ثانیاً بسته های حمایتی اینترنت همراه تا سطح مصرف مشخصی در ماه با قیمت مناسب (و نه رایگان) و برای همه مشترکین اعمال گردد. </a:t>
            </a:r>
            <a:endParaRPr lang="en-US" dirty="0">
              <a:solidFill>
                <a:schemeClr val="tx1">
                  <a:lumMod val="65000"/>
                  <a:lumOff val="35000"/>
                </a:schemeClr>
              </a:solidFill>
              <a:latin typeface="Abar Mid FaNum" pitchFamily="2" charset="-78"/>
              <a:ea typeface="Abar Mid FaNum" pitchFamily="2" charset="-78"/>
              <a:cs typeface="Abar Mid FaNum" pitchFamily="2" charset="-78"/>
            </a:endParaRPr>
          </a:p>
        </p:txBody>
      </p:sp>
      <p:sp>
        <p:nvSpPr>
          <p:cNvPr id="6" name="Rectangle 5">
            <a:extLst>
              <a:ext uri="{FF2B5EF4-FFF2-40B4-BE49-F238E27FC236}">
                <a16:creationId xmlns:a16="http://schemas.microsoft.com/office/drawing/2014/main" id="{5787DF3B-4BCA-16CA-9721-68EAB1746014}"/>
              </a:ext>
            </a:extLst>
          </p:cNvPr>
          <p:cNvSpPr/>
          <p:nvPr/>
        </p:nvSpPr>
        <p:spPr>
          <a:xfrm>
            <a:off x="1" y="568674"/>
            <a:ext cx="679269" cy="6298204"/>
          </a:xfrm>
          <a:prstGeom prst="rect">
            <a:avLst/>
          </a:prstGeom>
          <a:gradFill flip="none" rotWithShape="1">
            <a:gsLst>
              <a:gs pos="0">
                <a:srgbClr val="1B608E">
                  <a:shade val="30000"/>
                  <a:satMod val="115000"/>
                </a:srgbClr>
              </a:gs>
              <a:gs pos="50000">
                <a:srgbClr val="1B608E">
                  <a:shade val="67500"/>
                  <a:satMod val="115000"/>
                </a:srgbClr>
              </a:gs>
              <a:gs pos="100000">
                <a:srgbClr val="1B608E">
                  <a:shade val="100000"/>
                  <a:satMod val="115000"/>
                </a:srgbClr>
              </a:gs>
            </a:gsLst>
            <a:lin ang="0" scaled="1"/>
            <a:tileRect/>
          </a:gra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F58A7C"/>
              </a:solidFill>
            </a:endParaRPr>
          </a:p>
        </p:txBody>
      </p:sp>
      <p:sp>
        <p:nvSpPr>
          <p:cNvPr id="15" name="Rectangle 14">
            <a:extLst>
              <a:ext uri="{FF2B5EF4-FFF2-40B4-BE49-F238E27FC236}">
                <a16:creationId xmlns:a16="http://schemas.microsoft.com/office/drawing/2014/main" id="{ECB5228E-4B21-79FD-115A-D259C55A8C20}"/>
              </a:ext>
            </a:extLst>
          </p:cNvPr>
          <p:cNvSpPr/>
          <p:nvPr/>
        </p:nvSpPr>
        <p:spPr>
          <a:xfrm>
            <a:off x="0" y="0"/>
            <a:ext cx="679269" cy="689502"/>
          </a:xfrm>
          <a:prstGeom prst="rect">
            <a:avLst/>
          </a:prstGeom>
          <a:solidFill>
            <a:schemeClr val="tx2">
              <a:lumMod val="75000"/>
            </a:schemeClr>
          </a:solidFill>
          <a:ln>
            <a:noFill/>
          </a:ln>
          <a:effectLst>
            <a:outerShdw blurRad="304800" dist="101600" sx="94000" sy="94000" algn="l" rotWithShape="0">
              <a:srgbClr val="333F5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7" name="Freeform: Shape 16">
            <a:extLst>
              <a:ext uri="{FF2B5EF4-FFF2-40B4-BE49-F238E27FC236}">
                <a16:creationId xmlns:a16="http://schemas.microsoft.com/office/drawing/2014/main" id="{4881633D-529D-DFA9-6F54-E3FBDAAD7A74}"/>
              </a:ext>
            </a:extLst>
          </p:cNvPr>
          <p:cNvSpPr/>
          <p:nvPr/>
        </p:nvSpPr>
        <p:spPr>
          <a:xfrm>
            <a:off x="220915" y="6721696"/>
            <a:ext cx="272607" cy="136303"/>
          </a:xfrm>
          <a:custGeom>
            <a:avLst/>
            <a:gdLst>
              <a:gd name="connsiteX0" fmla="*/ 211016 w 422032"/>
              <a:gd name="connsiteY0" fmla="*/ 0 h 211015"/>
              <a:gd name="connsiteX1" fmla="*/ 417745 w 422032"/>
              <a:gd name="connsiteY1" fmla="*/ 168489 h 211015"/>
              <a:gd name="connsiteX2" fmla="*/ 422032 w 422032"/>
              <a:gd name="connsiteY2" fmla="*/ 211015 h 211015"/>
              <a:gd name="connsiteX3" fmla="*/ 0 w 422032"/>
              <a:gd name="connsiteY3" fmla="*/ 211015 h 211015"/>
              <a:gd name="connsiteX4" fmla="*/ 4287 w 422032"/>
              <a:gd name="connsiteY4" fmla="*/ 168489 h 211015"/>
              <a:gd name="connsiteX5" fmla="*/ 211016 w 422032"/>
              <a:gd name="connsiteY5" fmla="*/ 0 h 21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032" h="211015">
                <a:moveTo>
                  <a:pt x="211016" y="0"/>
                </a:moveTo>
                <a:cubicBezTo>
                  <a:pt x="312989" y="0"/>
                  <a:pt x="398069" y="72333"/>
                  <a:pt x="417745" y="168489"/>
                </a:cubicBezTo>
                <a:lnTo>
                  <a:pt x="422032" y="211015"/>
                </a:lnTo>
                <a:lnTo>
                  <a:pt x="0" y="211015"/>
                </a:lnTo>
                <a:lnTo>
                  <a:pt x="4287" y="168489"/>
                </a:lnTo>
                <a:cubicBezTo>
                  <a:pt x="23964" y="72333"/>
                  <a:pt x="109043" y="0"/>
                  <a:pt x="211016" y="0"/>
                </a:cubicBezTo>
                <a:close/>
              </a:path>
            </a:pathLst>
          </a:custGeom>
          <a:solidFill>
            <a:srgbClr val="252E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3" name="Group 32">
            <a:extLst>
              <a:ext uri="{FF2B5EF4-FFF2-40B4-BE49-F238E27FC236}">
                <a16:creationId xmlns:a16="http://schemas.microsoft.com/office/drawing/2014/main" id="{29241BCE-7A39-EE40-5856-B8C6D7C9593B}"/>
              </a:ext>
            </a:extLst>
          </p:cNvPr>
          <p:cNvGrpSpPr/>
          <p:nvPr/>
        </p:nvGrpSpPr>
        <p:grpSpPr>
          <a:xfrm rot="10800000" flipH="1">
            <a:off x="10885764" y="1035239"/>
            <a:ext cx="1365927" cy="1527898"/>
            <a:chOff x="10695393" y="1361440"/>
            <a:chExt cx="2038975" cy="2280758"/>
          </a:xfrm>
          <a:gradFill flip="none" rotWithShape="1">
            <a:gsLst>
              <a:gs pos="0">
                <a:schemeClr val="accent1">
                  <a:lumMod val="40000"/>
                  <a:lumOff val="60000"/>
                  <a:shade val="30000"/>
                  <a:satMod val="115000"/>
                </a:schemeClr>
              </a:gs>
              <a:gs pos="50000">
                <a:schemeClr val="accent1">
                  <a:lumMod val="40000"/>
                  <a:lumOff val="60000"/>
                  <a:shade val="67500"/>
                  <a:satMod val="115000"/>
                </a:schemeClr>
              </a:gs>
              <a:gs pos="100000">
                <a:schemeClr val="accent1">
                  <a:lumMod val="40000"/>
                  <a:lumOff val="60000"/>
                  <a:shade val="100000"/>
                  <a:satMod val="115000"/>
                </a:schemeClr>
              </a:gs>
            </a:gsLst>
            <a:lin ang="10800000" scaled="1"/>
            <a:tileRect/>
          </a:gradFill>
        </p:grpSpPr>
        <p:sp>
          <p:nvSpPr>
            <p:cNvPr id="34" name="Freeform: Shape 33">
              <a:extLst>
                <a:ext uri="{FF2B5EF4-FFF2-40B4-BE49-F238E27FC236}">
                  <a16:creationId xmlns:a16="http://schemas.microsoft.com/office/drawing/2014/main" id="{F8E6263F-002C-2E26-E806-BA6A4EF857A8}"/>
                </a:ext>
              </a:extLst>
            </p:cNvPr>
            <p:cNvSpPr/>
            <p:nvPr/>
          </p:nvSpPr>
          <p:spPr>
            <a:xfrm>
              <a:off x="10695393" y="1361440"/>
              <a:ext cx="1355310" cy="2280758"/>
            </a:xfrm>
            <a:custGeom>
              <a:avLst/>
              <a:gdLst>
                <a:gd name="connsiteX0" fmla="*/ 1097280 w 1097280"/>
                <a:gd name="connsiteY0" fmla="*/ 0 h 2194560"/>
                <a:gd name="connsiteX1" fmla="*/ 1097280 w 1097280"/>
                <a:gd name="connsiteY1" fmla="*/ 2194560 h 2194560"/>
                <a:gd name="connsiteX2" fmla="*/ 0 w 1097280"/>
                <a:gd name="connsiteY2" fmla="*/ 1097280 h 2194560"/>
                <a:gd name="connsiteX3" fmla="*/ 1097280 w 1097280"/>
                <a:gd name="connsiteY3" fmla="*/ 0 h 2194560"/>
                <a:gd name="connsiteX0" fmla="*/ 1193592 w 1193592"/>
                <a:gd name="connsiteY0" fmla="*/ 0 h 2194560"/>
                <a:gd name="connsiteX1" fmla="*/ 1193592 w 1193592"/>
                <a:gd name="connsiteY1" fmla="*/ 2194560 h 2194560"/>
                <a:gd name="connsiteX2" fmla="*/ 0 w 1193592"/>
                <a:gd name="connsiteY2" fmla="*/ 1105306 h 2194560"/>
                <a:gd name="connsiteX3" fmla="*/ 1193592 w 1193592"/>
                <a:gd name="connsiteY3" fmla="*/ 0 h 2194560"/>
                <a:gd name="connsiteX0" fmla="*/ 1193905 w 1193905"/>
                <a:gd name="connsiteY0" fmla="*/ 0 h 2194560"/>
                <a:gd name="connsiteX1" fmla="*/ 1193905 w 1193905"/>
                <a:gd name="connsiteY1" fmla="*/ 2194560 h 2194560"/>
                <a:gd name="connsiteX2" fmla="*/ 313 w 1193905"/>
                <a:gd name="connsiteY2" fmla="*/ 1105306 h 2194560"/>
                <a:gd name="connsiteX3" fmla="*/ 1193905 w 1193905"/>
                <a:gd name="connsiteY3" fmla="*/ 0 h 2194560"/>
                <a:gd name="connsiteX0" fmla="*/ 1193673 w 1193673"/>
                <a:gd name="connsiteY0" fmla="*/ 0 h 2194560"/>
                <a:gd name="connsiteX1" fmla="*/ 1193673 w 1193673"/>
                <a:gd name="connsiteY1" fmla="*/ 2194560 h 2194560"/>
                <a:gd name="connsiteX2" fmla="*/ 81 w 1193673"/>
                <a:gd name="connsiteY2" fmla="*/ 1105306 h 2194560"/>
                <a:gd name="connsiteX3" fmla="*/ 1193673 w 1193673"/>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 name="connsiteX0" fmla="*/ 1304085 w 1304085"/>
                <a:gd name="connsiteY0" fmla="*/ 0 h 2194560"/>
                <a:gd name="connsiteX1" fmla="*/ 1304085 w 1304085"/>
                <a:gd name="connsiteY1" fmla="*/ 2194560 h 2194560"/>
                <a:gd name="connsiteX2" fmla="*/ 67 w 1304085"/>
                <a:gd name="connsiteY2" fmla="*/ 1105306 h 2194560"/>
                <a:gd name="connsiteX3" fmla="*/ 1304085 w 1304085"/>
                <a:gd name="connsiteY3" fmla="*/ 0 h 2194560"/>
              </a:gdLst>
              <a:ahLst/>
              <a:cxnLst>
                <a:cxn ang="0">
                  <a:pos x="connsiteX0" y="connsiteY0"/>
                </a:cxn>
                <a:cxn ang="0">
                  <a:pos x="connsiteX1" y="connsiteY1"/>
                </a:cxn>
                <a:cxn ang="0">
                  <a:pos x="connsiteX2" y="connsiteY2"/>
                </a:cxn>
                <a:cxn ang="0">
                  <a:pos x="connsiteX3" y="connsiteY3"/>
                </a:cxn>
              </a:cxnLst>
              <a:rect l="l" t="t" r="r" b="b"/>
              <a:pathLst>
                <a:path w="1304085" h="2194560">
                  <a:moveTo>
                    <a:pt x="1304085" y="0"/>
                  </a:moveTo>
                  <a:lnTo>
                    <a:pt x="1304085" y="2194560"/>
                  </a:lnTo>
                  <a:cubicBezTo>
                    <a:pt x="698074" y="2194560"/>
                    <a:pt x="-7959" y="1961714"/>
                    <a:pt x="67" y="1105306"/>
                  </a:cubicBezTo>
                  <a:cubicBezTo>
                    <a:pt x="8093" y="248898"/>
                    <a:pt x="698074" y="0"/>
                    <a:pt x="1304085" y="0"/>
                  </a:cubicBezTo>
                  <a:close/>
                </a:path>
              </a:pathLst>
            </a:custGeom>
            <a:grpFill/>
            <a:ln>
              <a:noFill/>
            </a:ln>
            <a:effectLst>
              <a:softEdge rad="2286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25CCCE76-705D-A815-C86C-F1F708498DD5}"/>
                </a:ext>
              </a:extLst>
            </p:cNvPr>
            <p:cNvSpPr/>
            <p:nvPr/>
          </p:nvSpPr>
          <p:spPr>
            <a:xfrm>
              <a:off x="11822859" y="1590310"/>
              <a:ext cx="911509" cy="1823018"/>
            </a:xfrm>
            <a:custGeom>
              <a:avLst/>
              <a:gdLst>
                <a:gd name="connsiteX0" fmla="*/ 0 w 911509"/>
                <a:gd name="connsiteY0" fmla="*/ 0 h 1823018"/>
                <a:gd name="connsiteX1" fmla="*/ 911509 w 911509"/>
                <a:gd name="connsiteY1" fmla="*/ 911509 h 1823018"/>
                <a:gd name="connsiteX2" fmla="*/ 0 w 911509"/>
                <a:gd name="connsiteY2" fmla="*/ 1823018 h 1823018"/>
              </a:gdLst>
              <a:ahLst/>
              <a:cxnLst>
                <a:cxn ang="0">
                  <a:pos x="connsiteX0" y="connsiteY0"/>
                </a:cxn>
                <a:cxn ang="0">
                  <a:pos x="connsiteX1" y="connsiteY1"/>
                </a:cxn>
                <a:cxn ang="0">
                  <a:pos x="connsiteX2" y="connsiteY2"/>
                </a:cxn>
              </a:cxnLst>
              <a:rect l="l" t="t" r="r" b="b"/>
              <a:pathLst>
                <a:path w="911509" h="1823018">
                  <a:moveTo>
                    <a:pt x="0" y="0"/>
                  </a:moveTo>
                  <a:cubicBezTo>
                    <a:pt x="503413" y="0"/>
                    <a:pt x="911509" y="408096"/>
                    <a:pt x="911509" y="911509"/>
                  </a:cubicBezTo>
                  <a:cubicBezTo>
                    <a:pt x="911509" y="1414922"/>
                    <a:pt x="503413" y="1823018"/>
                    <a:pt x="0" y="182301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36" name="Picture Placeholder 35">
            <a:extLst>
              <a:ext uri="{FF2B5EF4-FFF2-40B4-BE49-F238E27FC236}">
                <a16:creationId xmlns:a16="http://schemas.microsoft.com/office/drawing/2014/main" id="{39A47DB1-06B0-1FF3-6CF9-D4A603762024}"/>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9976" t="-39015" r="-6039" b="-26666"/>
          <a:stretch/>
        </p:blipFill>
        <p:spPr>
          <a:xfrm>
            <a:off x="2011680" y="777656"/>
            <a:ext cx="3535679" cy="4171815"/>
          </a:xfrm>
        </p:spPr>
      </p:pic>
      <p:grpSp>
        <p:nvGrpSpPr>
          <p:cNvPr id="3" name="Group 2">
            <a:extLst>
              <a:ext uri="{FF2B5EF4-FFF2-40B4-BE49-F238E27FC236}">
                <a16:creationId xmlns:a16="http://schemas.microsoft.com/office/drawing/2014/main" id="{24DD10D9-3600-5A67-8668-FDCFFABE222A}"/>
              </a:ext>
            </a:extLst>
          </p:cNvPr>
          <p:cNvGrpSpPr/>
          <p:nvPr/>
        </p:nvGrpSpPr>
        <p:grpSpPr>
          <a:xfrm>
            <a:off x="78962" y="923352"/>
            <a:ext cx="569021" cy="5616991"/>
            <a:chOff x="78962" y="923352"/>
            <a:chExt cx="569021" cy="5616991"/>
          </a:xfrm>
        </p:grpSpPr>
        <p:pic>
          <p:nvPicPr>
            <p:cNvPr id="4" name="Picture 3">
              <a:extLst>
                <a:ext uri="{FF2B5EF4-FFF2-40B4-BE49-F238E27FC236}">
                  <a16:creationId xmlns:a16="http://schemas.microsoft.com/office/drawing/2014/main" id="{00CC574C-8FB5-5686-1094-40BB452D99F5}"/>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78962" y="5960555"/>
              <a:ext cx="538756" cy="579788"/>
            </a:xfrm>
            <a:prstGeom prst="rect">
              <a:avLst/>
            </a:prstGeom>
          </p:spPr>
        </p:pic>
        <p:pic>
          <p:nvPicPr>
            <p:cNvPr id="5" name="Picture 4">
              <a:extLst>
                <a:ext uri="{FF2B5EF4-FFF2-40B4-BE49-F238E27FC236}">
                  <a16:creationId xmlns:a16="http://schemas.microsoft.com/office/drawing/2014/main" id="{7F7B8C19-021D-DFD9-7E0F-A881FDCD9583}"/>
                </a:ext>
              </a:extLst>
            </p:cNvPr>
            <p:cNvPicPr>
              <a:picLocks noChangeAspect="1"/>
            </p:cNvPicPr>
            <p:nvPr/>
          </p:nvPicPr>
          <p:blipFill>
            <a:blip r:embed="rId4">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78962" y="923352"/>
              <a:ext cx="569021" cy="445418"/>
            </a:xfrm>
            <a:prstGeom prst="rect">
              <a:avLst/>
            </a:prstGeom>
          </p:spPr>
        </p:pic>
      </p:grpSp>
      <p:grpSp>
        <p:nvGrpSpPr>
          <p:cNvPr id="11" name="Group 10">
            <a:extLst>
              <a:ext uri="{FF2B5EF4-FFF2-40B4-BE49-F238E27FC236}">
                <a16:creationId xmlns:a16="http://schemas.microsoft.com/office/drawing/2014/main" id="{DADC71CA-EFF7-E9E0-C248-736DA5A2CC26}"/>
              </a:ext>
            </a:extLst>
          </p:cNvPr>
          <p:cNvGrpSpPr/>
          <p:nvPr/>
        </p:nvGrpSpPr>
        <p:grpSpPr>
          <a:xfrm>
            <a:off x="214192" y="244083"/>
            <a:ext cx="213472" cy="201335"/>
            <a:chOff x="214192" y="206043"/>
            <a:chExt cx="213472" cy="201335"/>
          </a:xfrm>
          <a:solidFill>
            <a:schemeClr val="bg1">
              <a:lumMod val="85000"/>
            </a:schemeClr>
          </a:solidFill>
        </p:grpSpPr>
        <p:sp>
          <p:nvSpPr>
            <p:cNvPr id="12" name="Freeform: Shape 11">
              <a:extLst>
                <a:ext uri="{FF2B5EF4-FFF2-40B4-BE49-F238E27FC236}">
                  <a16:creationId xmlns:a16="http://schemas.microsoft.com/office/drawing/2014/main" id="{6508A087-A340-16B9-1490-A4E59FD77DBC}"/>
                </a:ext>
              </a:extLst>
            </p:cNvPr>
            <p:cNvSpPr/>
            <p:nvPr/>
          </p:nvSpPr>
          <p:spPr>
            <a:xfrm>
              <a:off x="214192" y="206043"/>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391ABA8B-4A6D-4AC8-E91B-04EE0D8E769A}"/>
                </a:ext>
              </a:extLst>
            </p:cNvPr>
            <p:cNvSpPr/>
            <p:nvPr/>
          </p:nvSpPr>
          <p:spPr>
            <a:xfrm>
              <a:off x="214192" y="287157"/>
              <a:ext cx="154946" cy="39040"/>
            </a:xfrm>
            <a:custGeom>
              <a:avLst/>
              <a:gdLst>
                <a:gd name="connsiteX0" fmla="*/ 135460 w 154946"/>
                <a:gd name="connsiteY0" fmla="*/ 0 h 39040"/>
                <a:gd name="connsiteX1" fmla="*/ 154946 w 154946"/>
                <a:gd name="connsiteY1" fmla="*/ 19486 h 39040"/>
                <a:gd name="connsiteX2" fmla="*/ 154946 w 154946"/>
                <a:gd name="connsiteY2" fmla="*/ 19554 h 39040"/>
                <a:gd name="connsiteX3" fmla="*/ 135460 w 154946"/>
                <a:gd name="connsiteY3" fmla="*/ 39040 h 39040"/>
                <a:gd name="connsiteX4" fmla="*/ 19486 w 154946"/>
                <a:gd name="connsiteY4" fmla="*/ 39040 h 39040"/>
                <a:gd name="connsiteX5" fmla="*/ 0 w 154946"/>
                <a:gd name="connsiteY5" fmla="*/ 19554 h 39040"/>
                <a:gd name="connsiteX6" fmla="*/ 0 w 154946"/>
                <a:gd name="connsiteY6" fmla="*/ 19486 h 39040"/>
                <a:gd name="connsiteX7" fmla="*/ 19486 w 154946"/>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946" h="39040">
                  <a:moveTo>
                    <a:pt x="135460" y="0"/>
                  </a:moveTo>
                  <a:cubicBezTo>
                    <a:pt x="146222" y="0"/>
                    <a:pt x="154946" y="8724"/>
                    <a:pt x="154946" y="19486"/>
                  </a:cubicBezTo>
                  <a:lnTo>
                    <a:pt x="154946" y="19554"/>
                  </a:lnTo>
                  <a:cubicBezTo>
                    <a:pt x="154946" y="30316"/>
                    <a:pt x="146222" y="39040"/>
                    <a:pt x="135460"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CE452DCD-95CE-B05F-34CD-BE11F067DBE3}"/>
                </a:ext>
              </a:extLst>
            </p:cNvPr>
            <p:cNvSpPr/>
            <p:nvPr/>
          </p:nvSpPr>
          <p:spPr>
            <a:xfrm>
              <a:off x="214192" y="368338"/>
              <a:ext cx="213472" cy="39040"/>
            </a:xfrm>
            <a:custGeom>
              <a:avLst/>
              <a:gdLst>
                <a:gd name="connsiteX0" fmla="*/ 193986 w 213472"/>
                <a:gd name="connsiteY0" fmla="*/ 0 h 39040"/>
                <a:gd name="connsiteX1" fmla="*/ 213473 w 213472"/>
                <a:gd name="connsiteY1" fmla="*/ 19486 h 39040"/>
                <a:gd name="connsiteX2" fmla="*/ 213473 w 213472"/>
                <a:gd name="connsiteY2" fmla="*/ 19554 h 39040"/>
                <a:gd name="connsiteX3" fmla="*/ 193986 w 213472"/>
                <a:gd name="connsiteY3" fmla="*/ 39040 h 39040"/>
                <a:gd name="connsiteX4" fmla="*/ 19486 w 213472"/>
                <a:gd name="connsiteY4" fmla="*/ 39040 h 39040"/>
                <a:gd name="connsiteX5" fmla="*/ 0 w 213472"/>
                <a:gd name="connsiteY5" fmla="*/ 19554 h 39040"/>
                <a:gd name="connsiteX6" fmla="*/ 0 w 213472"/>
                <a:gd name="connsiteY6" fmla="*/ 19486 h 39040"/>
                <a:gd name="connsiteX7" fmla="*/ 19486 w 213472"/>
                <a:gd name="connsiteY7" fmla="*/ 0 h 3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3472" h="39040">
                  <a:moveTo>
                    <a:pt x="193986" y="0"/>
                  </a:moveTo>
                  <a:cubicBezTo>
                    <a:pt x="204748" y="0"/>
                    <a:pt x="213473" y="8724"/>
                    <a:pt x="213473" y="19486"/>
                  </a:cubicBezTo>
                  <a:lnTo>
                    <a:pt x="213473" y="19554"/>
                  </a:lnTo>
                  <a:cubicBezTo>
                    <a:pt x="213473" y="30316"/>
                    <a:pt x="204748" y="39040"/>
                    <a:pt x="193986" y="39040"/>
                  </a:cubicBezTo>
                  <a:lnTo>
                    <a:pt x="19486" y="39040"/>
                  </a:lnTo>
                  <a:cubicBezTo>
                    <a:pt x="8724" y="39040"/>
                    <a:pt x="0" y="30316"/>
                    <a:pt x="0" y="19554"/>
                  </a:cubicBezTo>
                  <a:lnTo>
                    <a:pt x="0" y="19486"/>
                  </a:lnTo>
                  <a:cubicBezTo>
                    <a:pt x="0" y="8724"/>
                    <a:pt x="8724" y="0"/>
                    <a:pt x="19486" y="0"/>
                  </a:cubicBezTo>
                  <a:close/>
                </a:path>
              </a:pathLst>
            </a:custGeom>
            <a:grpFill/>
            <a:ln w="6548" cap="flat">
              <a:noFill/>
              <a:prstDash val="solid"/>
              <a:miter/>
            </a:ln>
          </p:spPr>
          <p:txBody>
            <a:bodyPr rtlCol="0" anchor="ctr"/>
            <a:lstStyle/>
            <a:p>
              <a:endParaRPr lang="en-US"/>
            </a:p>
          </p:txBody>
        </p:sp>
      </p:grpSp>
    </p:spTree>
    <p:extLst>
      <p:ext uri="{BB962C8B-B14F-4D97-AF65-F5344CB8AC3E}">
        <p14:creationId xmlns:p14="http://schemas.microsoft.com/office/powerpoint/2010/main" val="91030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0-#ppt_w/2"/>
                                          </p:val>
                                        </p:tav>
                                        <p:tav tm="100000">
                                          <p:val>
                                            <p:strVal val="#ppt_x"/>
                                          </p:val>
                                        </p:tav>
                                      </p:tavLst>
                                    </p:anim>
                                    <p:anim calcmode="lin" valueType="num">
                                      <p:cBhvr additive="base">
                                        <p:cTn id="8" dur="10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fade">
                                      <p:cBhvr>
                                        <p:cTn id="13" dur="1000"/>
                                        <p:tgtEl>
                                          <p:spTgt spid="86"/>
                                        </p:tgtEl>
                                      </p:cBhvr>
                                    </p:animEffect>
                                    <p:anim calcmode="lin" valueType="num">
                                      <p:cBhvr>
                                        <p:cTn id="14" dur="1000" fill="hold"/>
                                        <p:tgtEl>
                                          <p:spTgt spid="86"/>
                                        </p:tgtEl>
                                        <p:attrNameLst>
                                          <p:attrName>ppt_x</p:attrName>
                                        </p:attrNameLst>
                                      </p:cBhvr>
                                      <p:tavLst>
                                        <p:tav tm="0">
                                          <p:val>
                                            <p:strVal val="#ppt_x"/>
                                          </p:val>
                                        </p:tav>
                                        <p:tav tm="100000">
                                          <p:val>
                                            <p:strVal val="#ppt_x"/>
                                          </p:val>
                                        </p:tav>
                                      </p:tavLst>
                                    </p:anim>
                                    <p:anim calcmode="lin" valueType="num">
                                      <p:cBhvr>
                                        <p:cTn id="15"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A62A56">
                <a:alpha val="40000"/>
              </a:srgbClr>
            </a:gs>
            <a:gs pos="100000">
              <a:srgbClr val="A147EF"/>
            </a:gs>
          </a:gsLst>
          <a:lin ang="13500000" scaled="1"/>
          <a:tileRect/>
        </a:gradFill>
        <a:ln>
          <a:gradFill>
            <a:gsLst>
              <a:gs pos="0">
                <a:schemeClr val="accent1">
                  <a:lumMod val="5000"/>
                  <a:lumOff val="95000"/>
                  <a:alpha val="40000"/>
                </a:schemeClr>
              </a:gs>
              <a:gs pos="100000">
                <a:schemeClr val="bg2">
                  <a:alpha val="20000"/>
                </a:schemeClr>
              </a:gs>
            </a:gsLst>
            <a:lin ang="5400000" scaled="1"/>
          </a:gradFill>
        </a:ln>
        <a:effectLst>
          <a:outerShdw blurRad="533400" dist="723900" dir="2640000" sx="85000" sy="85000" algn="l" rotWithShape="0">
            <a:srgbClr val="8014E2">
              <a:alpha val="40000"/>
            </a:srgbClr>
          </a:outerShdw>
        </a:effectLst>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41644</TotalTime>
  <Words>2854</Words>
  <Application>Microsoft Office PowerPoint</Application>
  <PresentationFormat>Widescreen</PresentationFormat>
  <Paragraphs>162</Paragraphs>
  <Slides>46</Slides>
  <Notes>0</Notes>
  <HiddenSlides>13</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46</vt:i4>
      </vt:variant>
    </vt:vector>
  </HeadingPairs>
  <TitlesOfParts>
    <vt:vector size="60" baseType="lpstr">
      <vt:lpstr>Abar Mid FaNum SemiBold</vt:lpstr>
      <vt:lpstr>Gantari Bold</vt:lpstr>
      <vt:lpstr>Calibri Light</vt:lpstr>
      <vt:lpstr>Abar Low FaNum Black</vt:lpstr>
      <vt:lpstr>Century Schoolbook</vt:lpstr>
      <vt:lpstr>Arial</vt:lpstr>
      <vt:lpstr>Abar Mid FaNum Black</vt:lpstr>
      <vt:lpstr>Abar Mid FaNum</vt:lpstr>
      <vt:lpstr>Wingdings</vt:lpstr>
      <vt:lpstr>Symbol</vt:lpstr>
      <vt:lpstr>Abar Low FaNum SemiBold</vt:lpstr>
      <vt:lpstr>Outfit Light</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Ruby Andriansyah</dc:creator>
  <cp:lastModifiedBy>meysam faroughi</cp:lastModifiedBy>
  <cp:revision>26</cp:revision>
  <dcterms:created xsi:type="dcterms:W3CDTF">2021-11-16T10:08:02Z</dcterms:created>
  <dcterms:modified xsi:type="dcterms:W3CDTF">2024-09-02T17:09:20Z</dcterms:modified>
</cp:coreProperties>
</file>